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8" r:id="rId2"/>
    <p:sldId id="264" r:id="rId3"/>
    <p:sldId id="278" r:id="rId4"/>
    <p:sldId id="279" r:id="rId5"/>
    <p:sldId id="283" r:id="rId6"/>
    <p:sldId id="280" r:id="rId7"/>
    <p:sldId id="282" r:id="rId8"/>
    <p:sldId id="281" r:id="rId9"/>
    <p:sldId id="267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Klinic Slab Bold" pitchFamily="2" charset="0"/>
      <p:regular r:id="rId17"/>
      <p:bold r:id="rId18"/>
      <p:italic r:id="rId19"/>
      <p:boldItalic r:id="rId20"/>
    </p:embeddedFont>
    <p:embeddedFont>
      <p:font typeface="Twinkl" pitchFamily="2" charset="77"/>
      <p:regular r:id="rId21"/>
      <p:bold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99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DDF"/>
    <a:srgbClr val="53B7E8"/>
    <a:srgbClr val="F7941D"/>
    <a:srgbClr val="EC008C"/>
    <a:srgbClr val="F173AC"/>
    <a:srgbClr val="FFDD00"/>
    <a:srgbClr val="18A0DB"/>
    <a:srgbClr val="DE1E5A"/>
    <a:srgbClr val="BC0105"/>
    <a:srgbClr val="4DB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 showGuides="1">
      <p:cViewPr varScale="1">
        <p:scale>
          <a:sx n="128" d="100"/>
          <a:sy n="128" d="100"/>
        </p:scale>
        <p:origin x="1736" y="176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99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58" d="100"/>
          <a:sy n="58" d="100"/>
        </p:scale>
        <p:origin x="196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17/02/2022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CDC73F5-D6B7-B748-BCBC-F9CF6DFF235E}"/>
              </a:ext>
            </a:extLst>
          </p:cNvPr>
          <p:cNvSpPr/>
          <p:nvPr userDrawn="1"/>
        </p:nvSpPr>
        <p:spPr>
          <a:xfrm>
            <a:off x="7663070" y="3152488"/>
            <a:ext cx="1292087" cy="108158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B7EA0C9-5C83-4348-BC93-8FB6AABC0DD3}"/>
              </a:ext>
            </a:extLst>
          </p:cNvPr>
          <p:cNvSpPr/>
          <p:nvPr userDrawn="1"/>
        </p:nvSpPr>
        <p:spPr>
          <a:xfrm>
            <a:off x="7613374" y="3152488"/>
            <a:ext cx="1321904" cy="111139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D68BA1B-1096-4DDE-A76D-CDB6333319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0" b="7378"/>
          <a:stretch/>
        </p:blipFill>
        <p:spPr>
          <a:xfrm>
            <a:off x="6123691" y="3505200"/>
            <a:ext cx="3020309" cy="3204520"/>
          </a:xfrm>
          <a:prstGeom prst="rect">
            <a:avLst/>
          </a:prstGeom>
        </p:spPr>
      </p:pic>
      <p:sp>
        <p:nvSpPr>
          <p:cNvPr id="3" name="Rectangle: Rounded Corners 2"/>
          <p:cNvSpPr/>
          <p:nvPr/>
        </p:nvSpPr>
        <p:spPr>
          <a:xfrm>
            <a:off x="755649" y="1549098"/>
            <a:ext cx="7632701" cy="854246"/>
          </a:xfrm>
          <a:prstGeom prst="roundRect">
            <a:avLst/>
          </a:prstGeom>
          <a:solidFill>
            <a:srgbClr val="F173AC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World Book Day is a yearly event. It is a chance to celebrate our love of reading and a day to share books and stories.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83303B-A4E1-4379-AF4D-8E94A427CBA9}"/>
              </a:ext>
            </a:extLst>
          </p:cNvPr>
          <p:cNvSpPr txBox="1">
            <a:spLocks/>
          </p:cNvSpPr>
          <p:nvPr/>
        </p:nvSpPr>
        <p:spPr>
          <a:xfrm>
            <a:off x="539750" y="474555"/>
            <a:ext cx="8220075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r>
              <a:rPr lang="en-GB" b="0" dirty="0">
                <a:solidFill>
                  <a:srgbClr val="009DDF"/>
                </a:solidFill>
                <a:latin typeface="Klinic Slab Bold" pitchFamily="50" charset="0"/>
              </a:rPr>
              <a:t>What Is World Book Day</a:t>
            </a:r>
            <a:r>
              <a:rPr lang="en-GB" b="0" baseline="30000" dirty="0">
                <a:solidFill>
                  <a:srgbClr val="009DDF"/>
                </a:solidFill>
                <a:latin typeface="Klinic Slab Bold" pitchFamily="50" charset="0"/>
              </a:rPr>
              <a:t>®</a:t>
            </a:r>
            <a:r>
              <a:rPr lang="en-GB" b="0" dirty="0">
                <a:solidFill>
                  <a:srgbClr val="009DDF"/>
                </a:solidFill>
                <a:latin typeface="Klinic Slab Bold" pitchFamily="50" charset="0"/>
              </a:rPr>
              <a:t>?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440BFD8-9378-426D-B308-4823F52E1E7D}"/>
              </a:ext>
            </a:extLst>
          </p:cNvPr>
          <p:cNvSpPr/>
          <p:nvPr/>
        </p:nvSpPr>
        <p:spPr>
          <a:xfrm>
            <a:off x="755649" y="2575963"/>
            <a:ext cx="7632700" cy="547779"/>
          </a:xfrm>
          <a:prstGeom prst="roundRect">
            <a:avLst/>
          </a:prstGeom>
          <a:solidFill>
            <a:srgbClr val="F173AC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Just a few minutes of reading every day can make a big difference.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503B19-34A1-41BD-96F4-3CD5579717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57" r="45658"/>
          <a:stretch/>
        </p:blipFill>
        <p:spPr>
          <a:xfrm>
            <a:off x="0" y="4454657"/>
            <a:ext cx="4969042" cy="2403075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B7E5EF82-8506-4EA1-B4C1-A59233EF8B6D}"/>
              </a:ext>
            </a:extLst>
          </p:cNvPr>
          <p:cNvGrpSpPr/>
          <p:nvPr/>
        </p:nvGrpSpPr>
        <p:grpSpPr>
          <a:xfrm>
            <a:off x="4060392" y="3429000"/>
            <a:ext cx="2239572" cy="2481354"/>
            <a:chOff x="3508574" y="3296361"/>
            <a:chExt cx="2239572" cy="2481354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73AB5BD-4C0E-403E-ACD8-36F3E139B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18181" y="3296361"/>
              <a:ext cx="2229965" cy="2481354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FB61C47-15FA-4EB1-B0F0-4D9E852FF38F}"/>
                </a:ext>
              </a:extLst>
            </p:cNvPr>
            <p:cNvSpPr txBox="1"/>
            <p:nvPr/>
          </p:nvSpPr>
          <p:spPr>
            <a:xfrm>
              <a:off x="3508574" y="3603247"/>
              <a:ext cx="2167591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0" i="0" u="none" strike="noStrike" dirty="0">
                  <a:solidFill>
                    <a:srgbClr val="FFDD00"/>
                  </a:solidFill>
                  <a:effectLst/>
                  <a:latin typeface="Klinic Slab Bold" charset="0"/>
                </a:rPr>
                <a:t>What do you enjoy about reading?</a:t>
              </a:r>
              <a:endParaRPr lang="en-GB" sz="2400" dirty="0">
                <a:solidFill>
                  <a:srgbClr val="FFDD00"/>
                </a:solidFill>
                <a:latin typeface="Klinic Slab 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883303B-A4E1-4379-AF4D-8E94A427CBA9}"/>
              </a:ext>
            </a:extLst>
          </p:cNvPr>
          <p:cNvSpPr txBox="1">
            <a:spLocks/>
          </p:cNvSpPr>
          <p:nvPr/>
        </p:nvSpPr>
        <p:spPr>
          <a:xfrm>
            <a:off x="355600" y="494454"/>
            <a:ext cx="8451850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r>
              <a:rPr lang="en-GB" b="0" dirty="0">
                <a:solidFill>
                  <a:srgbClr val="009DDF"/>
                </a:solidFill>
                <a:latin typeface="Klinic Slab Bold" pitchFamily="50" charset="0"/>
              </a:rPr>
              <a:t>What Is </a:t>
            </a:r>
            <a:r>
              <a:rPr lang="en-US" b="0" dirty="0">
                <a:solidFill>
                  <a:srgbClr val="009DDF"/>
                </a:solidFill>
                <a:latin typeface="Klinic Slab Bold" pitchFamily="50" charset="0"/>
              </a:rPr>
              <a:t>‘Hunt for a Reading Buddy’?</a:t>
            </a:r>
            <a:endParaRPr lang="en-GB" b="0" dirty="0">
              <a:solidFill>
                <a:srgbClr val="009DDF"/>
              </a:solidFill>
              <a:latin typeface="Klinic Slab Bold" pitchFamily="50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6DD8A9-8C7B-41AE-BEFC-92DEB5EBA8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42" b="2882"/>
          <a:stretch/>
        </p:blipFill>
        <p:spPr>
          <a:xfrm>
            <a:off x="3947515" y="1266825"/>
            <a:ext cx="5035847" cy="55911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043E54-AE4C-42CC-9B8E-CA6E9CEBEC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57" r="45658"/>
          <a:stretch/>
        </p:blipFill>
        <p:spPr>
          <a:xfrm>
            <a:off x="0" y="4454657"/>
            <a:ext cx="4969042" cy="2403075"/>
          </a:xfrm>
          <a:prstGeom prst="rect">
            <a:avLst/>
          </a:prstGeom>
        </p:spPr>
      </p:pic>
      <p:sp>
        <p:nvSpPr>
          <p:cNvPr id="3" name="Rectangle: Rounded Corners 2"/>
          <p:cNvSpPr/>
          <p:nvPr/>
        </p:nvSpPr>
        <p:spPr>
          <a:xfrm>
            <a:off x="755649" y="2085074"/>
            <a:ext cx="3816351" cy="1467180"/>
          </a:xfrm>
          <a:prstGeom prst="roundRect">
            <a:avLst/>
          </a:prstGeom>
          <a:solidFill>
            <a:srgbClr val="53B7E8"/>
          </a:solidFill>
          <a:ln w="28575">
            <a:solidFill>
              <a:srgbClr val="009D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To help celebrate our love of reading, we are taking part in a Hunt for a Reading Buddy activity for World Book Day.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45A0D55-1CE0-4BA1-A103-461DBC200DD2}"/>
              </a:ext>
            </a:extLst>
          </p:cNvPr>
          <p:cNvSpPr/>
          <p:nvPr/>
        </p:nvSpPr>
        <p:spPr>
          <a:xfrm>
            <a:off x="755649" y="3739568"/>
            <a:ext cx="3816351" cy="1773647"/>
          </a:xfrm>
          <a:prstGeom prst="roundRect">
            <a:avLst/>
          </a:prstGeom>
          <a:solidFill>
            <a:srgbClr val="53B7E8"/>
          </a:solidFill>
          <a:ln w="28575">
            <a:solidFill>
              <a:srgbClr val="009D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This will be a fun opportunity for every child in the school to talk about and share their thoughts on their </a:t>
            </a:r>
            <a:r>
              <a:rPr lang="en-US" dirty="0" err="1">
                <a:solidFill>
                  <a:schemeClr val="tx1"/>
                </a:solidFill>
              </a:rPr>
              <a:t>favourite</a:t>
            </a:r>
            <a:r>
              <a:rPr lang="en-US" dirty="0">
                <a:solidFill>
                  <a:schemeClr val="tx1"/>
                </a:solidFill>
              </a:rPr>
              <a:t> book with a child from another class.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7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9B7184DC-45FB-483F-AB6D-95E41F97A8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63" t="2861" r="-82" b="70395"/>
          <a:stretch/>
        </p:blipFill>
        <p:spPr>
          <a:xfrm rot="21439830">
            <a:off x="-250722" y="1845066"/>
            <a:ext cx="9614052" cy="237793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883303B-A4E1-4379-AF4D-8E94A427CBA9}"/>
              </a:ext>
            </a:extLst>
          </p:cNvPr>
          <p:cNvSpPr txBox="1">
            <a:spLocks/>
          </p:cNvSpPr>
          <p:nvPr/>
        </p:nvSpPr>
        <p:spPr>
          <a:xfrm>
            <a:off x="355600" y="494454"/>
            <a:ext cx="8451850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r>
              <a:rPr lang="en-US" b="0" dirty="0">
                <a:solidFill>
                  <a:srgbClr val="009DDF"/>
                </a:solidFill>
                <a:latin typeface="Klinic Slab Bold" pitchFamily="50" charset="0"/>
              </a:rPr>
              <a:t>What Is Your </a:t>
            </a:r>
            <a:r>
              <a:rPr lang="en-US" b="0" dirty="0" err="1">
                <a:solidFill>
                  <a:srgbClr val="009DDF"/>
                </a:solidFill>
                <a:latin typeface="Klinic Slab Bold" pitchFamily="50" charset="0"/>
              </a:rPr>
              <a:t>Favourite</a:t>
            </a:r>
            <a:r>
              <a:rPr lang="en-US" b="0" dirty="0">
                <a:solidFill>
                  <a:srgbClr val="009DDF"/>
                </a:solidFill>
                <a:latin typeface="Klinic Slab Bold" pitchFamily="50" charset="0"/>
              </a:rPr>
              <a:t> Book?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1DDB505-7CAA-48CC-A375-96515F550A53}"/>
              </a:ext>
            </a:extLst>
          </p:cNvPr>
          <p:cNvSpPr/>
          <p:nvPr/>
        </p:nvSpPr>
        <p:spPr>
          <a:xfrm>
            <a:off x="810895" y="1488760"/>
            <a:ext cx="76327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dirty="0"/>
              <a:t>Think about a book that you love.</a:t>
            </a:r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BAA87E5-B4CB-45CF-B7EF-876F33330AC5}"/>
              </a:ext>
            </a:extLst>
          </p:cNvPr>
          <p:cNvSpPr/>
          <p:nvPr/>
        </p:nvSpPr>
        <p:spPr>
          <a:xfrm>
            <a:off x="810895" y="1838611"/>
            <a:ext cx="76327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/>
              <a:t>It might be…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A20DD6D-9EF9-4328-A50A-2EE3BD774400}"/>
              </a:ext>
            </a:extLst>
          </p:cNvPr>
          <p:cNvGrpSpPr/>
          <p:nvPr/>
        </p:nvGrpSpPr>
        <p:grpSpPr>
          <a:xfrm>
            <a:off x="865967" y="2513888"/>
            <a:ext cx="1510238" cy="1852766"/>
            <a:chOff x="865967" y="2513888"/>
            <a:chExt cx="1510238" cy="185276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472A819-D630-4130-9213-4EFA097B7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8740">
              <a:off x="866376" y="2513888"/>
              <a:ext cx="1509829" cy="185276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6BD05BF-E4BA-4714-BE64-1FC715CF5D09}"/>
                </a:ext>
              </a:extLst>
            </p:cNvPr>
            <p:cNvSpPr txBox="1"/>
            <p:nvPr/>
          </p:nvSpPr>
          <p:spPr>
            <a:xfrm rot="198824">
              <a:off x="865967" y="3027492"/>
              <a:ext cx="143523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  <a:t>a picture </a:t>
              </a:r>
            </a:p>
            <a:p>
              <a:pPr algn="ctr"/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  <a:t>book</a:t>
              </a:r>
              <a:endParaRPr lang="en-GB" sz="2400" dirty="0">
                <a:solidFill>
                  <a:schemeClr val="bg1"/>
                </a:solidFill>
                <a:latin typeface="Klinic Slab Bold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97CEAD6-B51C-4BBE-A392-E0A60BEF56DA}"/>
              </a:ext>
            </a:extLst>
          </p:cNvPr>
          <p:cNvGrpSpPr/>
          <p:nvPr/>
        </p:nvGrpSpPr>
        <p:grpSpPr>
          <a:xfrm>
            <a:off x="2607024" y="2957572"/>
            <a:ext cx="1758173" cy="2264938"/>
            <a:chOff x="2607024" y="2957572"/>
            <a:chExt cx="1758173" cy="2264938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3966B685-CF8D-4FDB-970C-8E0743F57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1174610">
              <a:off x="2621548" y="2957572"/>
              <a:ext cx="1743649" cy="213969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6FB809C-FA51-4B1A-8926-44CDB542C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8948">
              <a:off x="2607024" y="3082814"/>
              <a:ext cx="1743650" cy="2139696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8DAC00B-CC74-4A23-84F6-60AA3FAF81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8315" y="3056399"/>
              <a:ext cx="1743650" cy="213969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E3F33F-E95B-4886-B452-C13AB10FE23E}"/>
                </a:ext>
              </a:extLst>
            </p:cNvPr>
            <p:cNvSpPr txBox="1"/>
            <p:nvPr/>
          </p:nvSpPr>
          <p:spPr>
            <a:xfrm>
              <a:off x="2731946" y="3381149"/>
              <a:ext cx="1435235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  <a:t>a book that is part of a series</a:t>
              </a:r>
              <a:endParaRPr lang="en-GB" sz="2400" dirty="0">
                <a:solidFill>
                  <a:schemeClr val="bg1"/>
                </a:solidFill>
                <a:latin typeface="Klinic Slab Bold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C5308CD-D67B-4BB7-A69E-78AE330FACED}"/>
              </a:ext>
            </a:extLst>
          </p:cNvPr>
          <p:cNvGrpSpPr/>
          <p:nvPr/>
        </p:nvGrpSpPr>
        <p:grpSpPr>
          <a:xfrm>
            <a:off x="4572000" y="2186015"/>
            <a:ext cx="2222585" cy="2727415"/>
            <a:chOff x="4707735" y="2295717"/>
            <a:chExt cx="2222585" cy="2727415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523ACF1-3181-4BDB-BAEA-8B759DF74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24644">
              <a:off x="4707735" y="2295717"/>
              <a:ext cx="2222585" cy="2727415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F803560-D1FB-4368-9F56-0C88C279C144}"/>
                </a:ext>
              </a:extLst>
            </p:cNvPr>
            <p:cNvSpPr txBox="1"/>
            <p:nvPr/>
          </p:nvSpPr>
          <p:spPr>
            <a:xfrm rot="21327914">
              <a:off x="4807044" y="2639764"/>
              <a:ext cx="1908766" cy="1987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  <a:t>a non-fiction </a:t>
              </a:r>
              <a:b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</a:b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  <a:t>book (such as a biography or history book)</a:t>
              </a:r>
              <a:endParaRPr lang="en-GB" sz="2400" dirty="0">
                <a:solidFill>
                  <a:schemeClr val="bg1"/>
                </a:solidFill>
                <a:latin typeface="Klinic Slab Bold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7E7DDBD-9868-470C-8A6F-F94A787C86B2}"/>
              </a:ext>
            </a:extLst>
          </p:cNvPr>
          <p:cNvGrpSpPr/>
          <p:nvPr/>
        </p:nvGrpSpPr>
        <p:grpSpPr>
          <a:xfrm>
            <a:off x="6860601" y="2969891"/>
            <a:ext cx="1743649" cy="2139696"/>
            <a:chOff x="6648120" y="2967201"/>
            <a:chExt cx="1743649" cy="213969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C6836A4-6C8B-4B85-B893-B60F4F615E6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28811">
              <a:off x="6648120" y="2967201"/>
              <a:ext cx="1743649" cy="2139696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C0FBC21-D56B-4D99-99BF-5EB739275DF8}"/>
                </a:ext>
              </a:extLst>
            </p:cNvPr>
            <p:cNvSpPr txBox="1"/>
            <p:nvPr/>
          </p:nvSpPr>
          <p:spPr>
            <a:xfrm rot="295570">
              <a:off x="6782584" y="3257278"/>
              <a:ext cx="1435235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  <a:t>a book that you have read in class</a:t>
              </a:r>
              <a:endParaRPr lang="en-GB" sz="2400" dirty="0">
                <a:solidFill>
                  <a:schemeClr val="bg1"/>
                </a:solidFill>
                <a:latin typeface="Klinic Slab Bold" charset="0"/>
              </a:endParaRPr>
            </a:p>
          </p:txBody>
        </p: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9BF2F013-7639-4017-98AA-71A9382DD7D1}"/>
              </a:ext>
            </a:extLst>
          </p:cNvPr>
          <p:cNvSpPr/>
          <p:nvPr/>
        </p:nvSpPr>
        <p:spPr>
          <a:xfrm>
            <a:off x="792163" y="5545046"/>
            <a:ext cx="7632700" cy="547779"/>
          </a:xfrm>
          <a:prstGeom prst="roundRect">
            <a:avLst/>
          </a:prstGeom>
          <a:solidFill>
            <a:srgbClr val="F173AC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US" dirty="0"/>
              <a:t>Your </a:t>
            </a:r>
            <a:r>
              <a:rPr lang="en-US" dirty="0" err="1"/>
              <a:t>favourite</a:t>
            </a:r>
            <a:r>
              <a:rPr lang="en-US" dirty="0"/>
              <a:t> book can be any book that you like!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923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9B7184DC-45FB-483F-AB6D-95E41F97A8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63" t="2861" r="-82" b="70395"/>
          <a:stretch/>
        </p:blipFill>
        <p:spPr>
          <a:xfrm rot="11198241">
            <a:off x="-271060" y="3095395"/>
            <a:ext cx="9614052" cy="237793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883303B-A4E1-4379-AF4D-8E94A427CBA9}"/>
              </a:ext>
            </a:extLst>
          </p:cNvPr>
          <p:cNvSpPr txBox="1">
            <a:spLocks/>
          </p:cNvSpPr>
          <p:nvPr/>
        </p:nvSpPr>
        <p:spPr>
          <a:xfrm>
            <a:off x="355600" y="494454"/>
            <a:ext cx="8451850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r>
              <a:rPr lang="en-US" b="0" dirty="0">
                <a:solidFill>
                  <a:srgbClr val="009DDF"/>
                </a:solidFill>
                <a:latin typeface="Klinic Slab Bold" pitchFamily="50" charset="0"/>
              </a:rPr>
              <a:t>What Is Your </a:t>
            </a:r>
            <a:r>
              <a:rPr lang="en-US" b="0" dirty="0" err="1">
                <a:solidFill>
                  <a:srgbClr val="009DDF"/>
                </a:solidFill>
                <a:latin typeface="Klinic Slab Bold" pitchFamily="50" charset="0"/>
              </a:rPr>
              <a:t>Favourite</a:t>
            </a:r>
            <a:r>
              <a:rPr lang="en-US" b="0" dirty="0">
                <a:solidFill>
                  <a:srgbClr val="009DDF"/>
                </a:solidFill>
                <a:latin typeface="Klinic Slab Bold" pitchFamily="50" charset="0"/>
              </a:rPr>
              <a:t> Book?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1DDB505-7CAA-48CC-A375-96515F550A53}"/>
              </a:ext>
            </a:extLst>
          </p:cNvPr>
          <p:cNvSpPr/>
          <p:nvPr/>
        </p:nvSpPr>
        <p:spPr>
          <a:xfrm>
            <a:off x="810895" y="1488760"/>
            <a:ext cx="76327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/>
              <a:t>Think about why you have chosen this book as your favourite.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BAA87E5-B4CB-45CF-B7EF-876F33330AC5}"/>
              </a:ext>
            </a:extLst>
          </p:cNvPr>
          <p:cNvSpPr/>
          <p:nvPr/>
        </p:nvSpPr>
        <p:spPr>
          <a:xfrm>
            <a:off x="810895" y="1838611"/>
            <a:ext cx="76327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dirty="0"/>
              <a:t>Does it…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DC9A0D3-E2E0-4BB1-9693-9CCA4E2AE7DC}"/>
              </a:ext>
            </a:extLst>
          </p:cNvPr>
          <p:cNvGrpSpPr/>
          <p:nvPr/>
        </p:nvGrpSpPr>
        <p:grpSpPr>
          <a:xfrm>
            <a:off x="716462" y="2359152"/>
            <a:ext cx="1761938" cy="2139696"/>
            <a:chOff x="452237" y="2940837"/>
            <a:chExt cx="1761938" cy="213969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6FB809C-FA51-4B1A-8926-44CDB542C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36403">
              <a:off x="470525" y="2940837"/>
              <a:ext cx="1743650" cy="213969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1E3F33F-E95B-4886-B452-C13AB10FE23E}"/>
                </a:ext>
              </a:extLst>
            </p:cNvPr>
            <p:cNvSpPr txBox="1"/>
            <p:nvPr/>
          </p:nvSpPr>
          <p:spPr>
            <a:xfrm rot="21285745">
              <a:off x="452237" y="3402411"/>
              <a:ext cx="1698120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  <a:t>have amazing characters?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E37AD22-CFEE-4855-91FE-0EF357C3E647}"/>
              </a:ext>
            </a:extLst>
          </p:cNvPr>
          <p:cNvGrpSpPr/>
          <p:nvPr/>
        </p:nvGrpSpPr>
        <p:grpSpPr>
          <a:xfrm rot="529526">
            <a:off x="2512413" y="2591463"/>
            <a:ext cx="1938349" cy="2378618"/>
            <a:chOff x="2545487" y="2191070"/>
            <a:chExt cx="1938349" cy="237861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523ACF1-3181-4BDB-BAEA-8B759DF74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24644">
              <a:off x="2545487" y="2191070"/>
              <a:ext cx="1938349" cy="2378618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F803560-D1FB-4368-9F56-0C88C279C144}"/>
                </a:ext>
              </a:extLst>
            </p:cNvPr>
            <p:cNvSpPr txBox="1"/>
            <p:nvPr/>
          </p:nvSpPr>
          <p:spPr>
            <a:xfrm rot="21327914">
              <a:off x="2611207" y="2547164"/>
              <a:ext cx="1764495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  <a:t>have a funny story that makes you laugh?</a:t>
              </a:r>
              <a:endParaRPr lang="en-GB" sz="2400" dirty="0">
                <a:solidFill>
                  <a:schemeClr val="bg1"/>
                </a:solidFill>
                <a:latin typeface="Klinic Slab Bold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9D17629-7A92-4329-B3C2-6D8C467AF0C6}"/>
              </a:ext>
            </a:extLst>
          </p:cNvPr>
          <p:cNvGrpSpPr/>
          <p:nvPr/>
        </p:nvGrpSpPr>
        <p:grpSpPr>
          <a:xfrm>
            <a:off x="6252164" y="2310408"/>
            <a:ext cx="2219391" cy="2723497"/>
            <a:chOff x="6878889" y="2969890"/>
            <a:chExt cx="2219391" cy="272349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C6836A4-6C8B-4B85-B893-B60F4F615E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28811">
              <a:off x="6878889" y="2969890"/>
              <a:ext cx="2219391" cy="2723497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C0FBC21-D56B-4D99-99BF-5EB739275DF8}"/>
                </a:ext>
              </a:extLst>
            </p:cNvPr>
            <p:cNvSpPr txBox="1"/>
            <p:nvPr/>
          </p:nvSpPr>
          <p:spPr>
            <a:xfrm rot="295570">
              <a:off x="6990110" y="3735336"/>
              <a:ext cx="1886870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  <a:t>include </a:t>
              </a:r>
              <a:b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</a:b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  <a:t>eye-catching illustrations?</a:t>
              </a:r>
            </a:p>
          </p:txBody>
        </p:sp>
      </p:grp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9BF2F013-7639-4017-98AA-71A9382DD7D1}"/>
              </a:ext>
            </a:extLst>
          </p:cNvPr>
          <p:cNvSpPr/>
          <p:nvPr/>
        </p:nvSpPr>
        <p:spPr>
          <a:xfrm>
            <a:off x="792163" y="5545045"/>
            <a:ext cx="7632700" cy="547779"/>
          </a:xfrm>
          <a:prstGeom prst="roundRect">
            <a:avLst/>
          </a:prstGeom>
          <a:solidFill>
            <a:srgbClr val="F173AC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We all have our own special reasons for choosing our </a:t>
            </a:r>
            <a:r>
              <a:rPr lang="en-US" dirty="0" err="1">
                <a:solidFill>
                  <a:schemeClr val="tx1"/>
                </a:solidFill>
              </a:rPr>
              <a:t>favourite</a:t>
            </a:r>
            <a:r>
              <a:rPr lang="en-US" dirty="0">
                <a:solidFill>
                  <a:schemeClr val="tx1"/>
                </a:solidFill>
              </a:rPr>
              <a:t> book.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AB8FE9C-13BC-4D0C-AA50-78E493B26FC3}"/>
              </a:ext>
            </a:extLst>
          </p:cNvPr>
          <p:cNvGrpSpPr/>
          <p:nvPr/>
        </p:nvGrpSpPr>
        <p:grpSpPr>
          <a:xfrm rot="21348476">
            <a:off x="4377894" y="2327123"/>
            <a:ext cx="1944228" cy="2385833"/>
            <a:chOff x="4889273" y="2561007"/>
            <a:chExt cx="1944228" cy="2385833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8DAC00B-CC74-4A23-84F6-60AA3FAF81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9273" y="2561007"/>
              <a:ext cx="1944228" cy="2385833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6BD05BF-E4BA-4714-BE64-1FC715CF5D09}"/>
                </a:ext>
              </a:extLst>
            </p:cNvPr>
            <p:cNvSpPr txBox="1"/>
            <p:nvPr/>
          </p:nvSpPr>
          <p:spPr>
            <a:xfrm>
              <a:off x="5031297" y="2963869"/>
              <a:ext cx="1600335" cy="16081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Klinic Slab Bold" charset="0"/>
                </a:rPr>
                <a:t>teach you about an interesting topic?</a:t>
              </a:r>
              <a:endParaRPr lang="en-GB" sz="2400" dirty="0">
                <a:solidFill>
                  <a:schemeClr val="bg1"/>
                </a:solidFill>
                <a:latin typeface="Klinic Slab 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505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883303B-A4E1-4379-AF4D-8E94A427CBA9}"/>
              </a:ext>
            </a:extLst>
          </p:cNvPr>
          <p:cNvSpPr txBox="1">
            <a:spLocks/>
          </p:cNvSpPr>
          <p:nvPr/>
        </p:nvSpPr>
        <p:spPr>
          <a:xfrm>
            <a:off x="355600" y="494454"/>
            <a:ext cx="8451850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r>
              <a:rPr lang="en-US" b="0" dirty="0">
                <a:solidFill>
                  <a:srgbClr val="009DDF"/>
                </a:solidFill>
                <a:latin typeface="Klinic Slab Bold" pitchFamily="50" charset="0"/>
              </a:rPr>
              <a:t>Describing Your </a:t>
            </a:r>
            <a:r>
              <a:rPr lang="en-US" b="0" dirty="0" err="1">
                <a:solidFill>
                  <a:srgbClr val="009DDF"/>
                </a:solidFill>
                <a:latin typeface="Klinic Slab Bold" pitchFamily="50" charset="0"/>
              </a:rPr>
              <a:t>Favourite</a:t>
            </a:r>
            <a:r>
              <a:rPr lang="en-US" b="0" dirty="0">
                <a:solidFill>
                  <a:srgbClr val="009DDF"/>
                </a:solidFill>
                <a:latin typeface="Klinic Slab Bold" pitchFamily="50" charset="0"/>
              </a:rPr>
              <a:t> Book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4A1CB64-E5A6-4C9E-90F4-9665BF192B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129" y="3302000"/>
            <a:ext cx="4291584" cy="3556000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CF74125-35A4-444B-998C-22C025F39C23}"/>
              </a:ext>
            </a:extLst>
          </p:cNvPr>
          <p:cNvSpPr/>
          <p:nvPr/>
        </p:nvSpPr>
        <p:spPr>
          <a:xfrm>
            <a:off x="755649" y="1549098"/>
            <a:ext cx="7632701" cy="854246"/>
          </a:xfrm>
          <a:prstGeom prst="roundRect">
            <a:avLst/>
          </a:prstGeom>
          <a:solidFill>
            <a:srgbClr val="F173AC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For the Hunt for a Reading Buddy activity, your class will be partnered with another class in the school.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20DF798-DEE9-4587-A89F-B6EE84DD9D85}"/>
              </a:ext>
            </a:extLst>
          </p:cNvPr>
          <p:cNvSpPr/>
          <p:nvPr/>
        </p:nvSpPr>
        <p:spPr>
          <a:xfrm>
            <a:off x="765175" y="2648360"/>
            <a:ext cx="7632700" cy="854246"/>
          </a:xfrm>
          <a:prstGeom prst="roundRect">
            <a:avLst/>
          </a:prstGeom>
          <a:solidFill>
            <a:srgbClr val="F173AC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We would like you to write a letter or prepare a sheet describing your </a:t>
            </a:r>
            <a:r>
              <a:rPr lang="en-US" dirty="0" err="1">
                <a:solidFill>
                  <a:schemeClr val="tx1"/>
                </a:solidFill>
              </a:rPr>
              <a:t>favourite</a:t>
            </a:r>
            <a:r>
              <a:rPr lang="en-US" dirty="0">
                <a:solidFill>
                  <a:schemeClr val="tx1"/>
                </a:solidFill>
              </a:rPr>
              <a:t> book and explaining why it is your </a:t>
            </a:r>
            <a:r>
              <a:rPr lang="en-US" dirty="0" err="1">
                <a:solidFill>
                  <a:schemeClr val="tx1"/>
                </a:solidFill>
              </a:rPr>
              <a:t>favourite</a:t>
            </a:r>
            <a:r>
              <a:rPr lang="en-US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4D63848-51DE-44D8-855D-5C0D152623E3}"/>
              </a:ext>
            </a:extLst>
          </p:cNvPr>
          <p:cNvSpPr/>
          <p:nvPr/>
        </p:nvSpPr>
        <p:spPr>
          <a:xfrm>
            <a:off x="765175" y="3751522"/>
            <a:ext cx="4137025" cy="854246"/>
          </a:xfrm>
          <a:prstGeom prst="roundRect">
            <a:avLst/>
          </a:prstGeom>
          <a:solidFill>
            <a:srgbClr val="F173AC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Your letters will then be shared with children from your partner class. 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5049A4-81CB-41F2-916F-6FBC7FDF51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57" r="45658"/>
          <a:stretch/>
        </p:blipFill>
        <p:spPr>
          <a:xfrm>
            <a:off x="0" y="4454925"/>
            <a:ext cx="4969042" cy="240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5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883303B-A4E1-4379-AF4D-8E94A427CBA9}"/>
              </a:ext>
            </a:extLst>
          </p:cNvPr>
          <p:cNvSpPr txBox="1">
            <a:spLocks/>
          </p:cNvSpPr>
          <p:nvPr/>
        </p:nvSpPr>
        <p:spPr>
          <a:xfrm>
            <a:off x="355600" y="494454"/>
            <a:ext cx="8451850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r>
              <a:rPr lang="en-US" b="0" dirty="0">
                <a:solidFill>
                  <a:srgbClr val="009DDF"/>
                </a:solidFill>
                <a:latin typeface="Klinic Slab Bold" pitchFamily="50" charset="0"/>
              </a:rPr>
              <a:t>Hunting for a Reading Buddy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CF74125-35A4-444B-998C-22C025F39C23}"/>
              </a:ext>
            </a:extLst>
          </p:cNvPr>
          <p:cNvSpPr/>
          <p:nvPr/>
        </p:nvSpPr>
        <p:spPr>
          <a:xfrm>
            <a:off x="755649" y="1549098"/>
            <a:ext cx="7632701" cy="854246"/>
          </a:xfrm>
          <a:prstGeom prst="roundRect">
            <a:avLst/>
          </a:prstGeom>
          <a:solidFill>
            <a:srgbClr val="53B7E8"/>
          </a:solidFill>
          <a:ln w="28575">
            <a:solidFill>
              <a:srgbClr val="009D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On World Book Day, your class will meet with your partner class and you will begin your hunt for your reading buddy.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20DF798-DEE9-4587-A89F-B6EE84DD9D85}"/>
              </a:ext>
            </a:extLst>
          </p:cNvPr>
          <p:cNvSpPr/>
          <p:nvPr/>
        </p:nvSpPr>
        <p:spPr>
          <a:xfrm>
            <a:off x="765175" y="2588297"/>
            <a:ext cx="7632700" cy="547779"/>
          </a:xfrm>
          <a:prstGeom prst="roundRect">
            <a:avLst/>
          </a:prstGeom>
          <a:solidFill>
            <a:srgbClr val="53B7E8"/>
          </a:solidFill>
          <a:ln w="28575">
            <a:solidFill>
              <a:srgbClr val="009D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Your aim is to find the person who has received your letter.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7524E1-D7A7-4033-B8D7-88D3607D8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0" y="3300631"/>
            <a:ext cx="8064501" cy="348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71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CF74125-35A4-444B-998C-22C025F39C23}"/>
              </a:ext>
            </a:extLst>
          </p:cNvPr>
          <p:cNvSpPr/>
          <p:nvPr/>
        </p:nvSpPr>
        <p:spPr>
          <a:xfrm>
            <a:off x="792163" y="1353969"/>
            <a:ext cx="7596187" cy="854246"/>
          </a:xfrm>
          <a:prstGeom prst="roundRect">
            <a:avLst/>
          </a:prstGeom>
          <a:solidFill>
            <a:srgbClr val="F173AC"/>
          </a:solidFill>
          <a:ln w="28575">
            <a:solidFill>
              <a:srgbClr val="EC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This will be a chance for you to share and explain your choice for your </a:t>
            </a:r>
            <a:r>
              <a:rPr lang="en-US" dirty="0" err="1">
                <a:solidFill>
                  <a:schemeClr val="tx1"/>
                </a:solidFill>
              </a:rPr>
              <a:t>favourite</a:t>
            </a:r>
            <a:r>
              <a:rPr lang="en-US" dirty="0">
                <a:solidFill>
                  <a:schemeClr val="tx1"/>
                </a:solidFill>
              </a:rPr>
              <a:t> book.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83303B-A4E1-4379-AF4D-8E94A427CBA9}"/>
              </a:ext>
            </a:extLst>
          </p:cNvPr>
          <p:cNvSpPr txBox="1">
            <a:spLocks/>
          </p:cNvSpPr>
          <p:nvPr/>
        </p:nvSpPr>
        <p:spPr>
          <a:xfrm>
            <a:off x="355600" y="494454"/>
            <a:ext cx="8451850" cy="994306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r>
              <a:rPr lang="en-US" b="0" dirty="0">
                <a:solidFill>
                  <a:srgbClr val="009DDF"/>
                </a:solidFill>
                <a:latin typeface="Klinic Slab Bold" pitchFamily="50" charset="0"/>
              </a:rPr>
              <a:t>You and Your Reading Buddy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1314913-8C10-4152-BE10-4A9E475BA1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0" t="9882" r="6462" b="9296"/>
          <a:stretch/>
        </p:blipFill>
        <p:spPr>
          <a:xfrm>
            <a:off x="2413074" y="2234851"/>
            <a:ext cx="4329651" cy="44244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2594954-313C-4DE7-942D-751268A8B986}"/>
              </a:ext>
            </a:extLst>
          </p:cNvPr>
          <p:cNvGrpSpPr/>
          <p:nvPr/>
        </p:nvGrpSpPr>
        <p:grpSpPr>
          <a:xfrm>
            <a:off x="6441636" y="1847335"/>
            <a:ext cx="2224398" cy="3676063"/>
            <a:chOff x="2310532" y="1748323"/>
            <a:chExt cx="2373308" cy="3781253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2051FE2-2F65-4438-A17D-69CF191BA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0532" y="1748323"/>
              <a:ext cx="2373308" cy="378125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00431A2-2F19-4522-B43A-AB4712B276BB}"/>
                </a:ext>
              </a:extLst>
            </p:cNvPr>
            <p:cNvSpPr txBox="1"/>
            <p:nvPr/>
          </p:nvSpPr>
          <p:spPr>
            <a:xfrm>
              <a:off x="2357470" y="2134218"/>
              <a:ext cx="2279431" cy="11397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200" i="0" u="none" strike="noStrike" dirty="0">
                  <a:solidFill>
                    <a:srgbClr val="F7941D"/>
                  </a:solidFill>
                  <a:effectLst/>
                  <a:latin typeface="Klinic Slab Bold" charset="0"/>
                </a:rPr>
                <a:t>Which book will you choose as your </a:t>
              </a:r>
              <a:r>
                <a:rPr lang="en-US" sz="2200" i="0" u="none" strike="noStrike" dirty="0" err="1">
                  <a:solidFill>
                    <a:srgbClr val="F7941D"/>
                  </a:solidFill>
                  <a:effectLst/>
                  <a:latin typeface="Klinic Slab Bold" charset="0"/>
                </a:rPr>
                <a:t>favourite</a:t>
              </a:r>
              <a:r>
                <a:rPr lang="en-US" sz="2200" i="0" u="none" strike="noStrike" dirty="0">
                  <a:solidFill>
                    <a:srgbClr val="F7941D"/>
                  </a:solidFill>
                  <a:effectLst/>
                  <a:latin typeface="Klinic Slab Bold" charset="0"/>
                </a:rPr>
                <a:t>?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A45427EC-E358-49BF-9FFB-F7BE1D6D6C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57" r="45658"/>
          <a:stretch/>
        </p:blipFill>
        <p:spPr>
          <a:xfrm>
            <a:off x="0" y="4454657"/>
            <a:ext cx="4969042" cy="240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21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Template.potx" id="{8C058020-CE1A-4275-96FF-3E9B179AFEF1}" vid="{BE2BE99D-79A1-4F73-BB89-E052F53DA92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269</TotalTime>
  <Words>374</Words>
  <Application>Microsoft Macintosh PowerPoint</Application>
  <PresentationFormat>On-screen Show (4:3)</PresentationFormat>
  <Paragraphs>34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Twinkl</vt:lpstr>
      <vt:lpstr>Klinic Slab Bold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Simone Wouters</dc:creator>
  <cp:lastModifiedBy>Matt Gallop</cp:lastModifiedBy>
  <cp:revision>14</cp:revision>
  <dcterms:created xsi:type="dcterms:W3CDTF">2022-01-11T14:55:27Z</dcterms:created>
  <dcterms:modified xsi:type="dcterms:W3CDTF">2022-02-17T12:52:33Z</dcterms:modified>
</cp:coreProperties>
</file>