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2" r:id="rId2"/>
  </p:sldMasterIdLst>
  <p:notesMasterIdLst>
    <p:notesMasterId r:id="rId27"/>
  </p:notesMasterIdLst>
  <p:handoutMasterIdLst>
    <p:handoutMasterId r:id="rId28"/>
  </p:handoutMasterIdLst>
  <p:sldIdLst>
    <p:sldId id="316" r:id="rId3"/>
    <p:sldId id="268" r:id="rId4"/>
    <p:sldId id="269" r:id="rId5"/>
    <p:sldId id="264" r:id="rId6"/>
    <p:sldId id="319" r:id="rId7"/>
    <p:sldId id="334" r:id="rId8"/>
    <p:sldId id="318" r:id="rId9"/>
    <p:sldId id="336" r:id="rId10"/>
    <p:sldId id="335" r:id="rId11"/>
    <p:sldId id="337" r:id="rId12"/>
    <p:sldId id="339" r:id="rId13"/>
    <p:sldId id="340" r:id="rId14"/>
    <p:sldId id="341" r:id="rId15"/>
    <p:sldId id="342" r:id="rId16"/>
    <p:sldId id="343" r:id="rId17"/>
    <p:sldId id="344" r:id="rId18"/>
    <p:sldId id="345" r:id="rId19"/>
    <p:sldId id="346" r:id="rId20"/>
    <p:sldId id="347" r:id="rId21"/>
    <p:sldId id="329" r:id="rId22"/>
    <p:sldId id="333" r:id="rId23"/>
    <p:sldId id="348" r:id="rId24"/>
    <p:sldId id="338" r:id="rId25"/>
    <p:sldId id="270" r:id="rId26"/>
  </p:sldIdLst>
  <p:sldSz cx="9144000" cy="6858000" type="screen4x3"/>
  <p:notesSz cx="6858000" cy="9144000"/>
  <p:embeddedFontLst>
    <p:embeddedFont>
      <p:font typeface="BBC Reith Sans" panose="020B0603020204020204" pitchFamily="34" charset="-18"/>
      <p:regular r:id="rId29"/>
      <p:bold r:id="rId30"/>
      <p:italic r:id="rId31"/>
    </p:embeddedFont>
    <p:embeddedFont>
      <p:font typeface="BBC Reith Sans XBold" panose="020B0803020204020204" pitchFamily="34" charset="-18"/>
      <p:bold r:id="rId32"/>
    </p:embeddedFont>
    <p:embeddedFont>
      <p:font typeface="Calibri" panose="020F0502020204030204" pitchFamily="34" charset="0"/>
      <p:regular r:id="rId33"/>
      <p:bold r:id="rId34"/>
      <p:italic r:id="rId35"/>
      <p:boldItalic r:id="rId36"/>
    </p:embeddedFont>
    <p:embeddedFont>
      <p:font typeface="Roboto" panose="02000000000000000000" pitchFamily="2" charset="0"/>
      <p:regular r:id="rId37"/>
      <p:bold r:id="rId38"/>
      <p:italic r:id="rId39"/>
      <p:boldItalic r:id="rId40"/>
    </p:embeddedFont>
    <p:embeddedFont>
      <p:font typeface="Twinkl" panose="02000000000000000000" pitchFamily="2" charset="0"/>
      <p:regular r:id="rId41"/>
      <p:bold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CE8"/>
    <a:srgbClr val="FCBE0E"/>
    <a:srgbClr val="9061A5"/>
    <a:srgbClr val="EB577C"/>
    <a:srgbClr val="27295B"/>
    <a:srgbClr val="A996C8"/>
    <a:srgbClr val="A0C96D"/>
    <a:srgbClr val="21A6F9"/>
    <a:srgbClr val="4DB1E3"/>
    <a:srgbClr val="E341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1506" y="114"/>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58" d="100"/>
          <a:sy n="58" d="100"/>
        </p:scale>
        <p:origin x="196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07/11/2022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07/11/2022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7040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claimers Editable">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0" name="Rectangle 9">
            <a:extLst>
              <a:ext uri="{FF2B5EF4-FFF2-40B4-BE49-F238E27FC236}">
                <a16:creationId xmlns:a16="http://schemas.microsoft.com/office/drawing/2014/main" id="{89AF2E5A-21A6-4DED-A279-863F1FD479A6}"/>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20" name="Group 19">
            <a:extLst>
              <a:ext uri="{FF2B5EF4-FFF2-40B4-BE49-F238E27FC236}">
                <a16:creationId xmlns:a16="http://schemas.microsoft.com/office/drawing/2014/main" id="{0F0C260B-7A5F-4EEA-B147-DE8B78F68034}"/>
              </a:ext>
            </a:extLst>
          </p:cNvPr>
          <p:cNvGrpSpPr/>
          <p:nvPr userDrawn="1"/>
        </p:nvGrpSpPr>
        <p:grpSpPr>
          <a:xfrm>
            <a:off x="733079" y="3957995"/>
            <a:ext cx="7643458" cy="2002840"/>
            <a:chOff x="744892" y="3707365"/>
            <a:chExt cx="7643458" cy="2002840"/>
          </a:xfrm>
        </p:grpSpPr>
        <p:sp>
          <p:nvSpPr>
            <p:cNvPr id="21" name="Rectangle 20">
              <a:extLst>
                <a:ext uri="{FF2B5EF4-FFF2-40B4-BE49-F238E27FC236}">
                  <a16:creationId xmlns:a16="http://schemas.microsoft.com/office/drawing/2014/main" id="{55E2DD96-F714-4CFE-8121-9BD618AA74C8}"/>
                </a:ext>
              </a:extLst>
            </p:cNvPr>
            <p:cNvSpPr/>
            <p:nvPr/>
          </p:nvSpPr>
          <p:spPr>
            <a:xfrm>
              <a:off x="744892" y="3707365"/>
              <a:ext cx="1741673"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r>
                <a:rPr lang="en-GB" sz="1600" b="1" dirty="0">
                  <a:latin typeface="Roboto" panose="02000000000000000000" pitchFamily="2" charset="0"/>
                  <a:ea typeface="Roboto" panose="02000000000000000000" pitchFamily="2" charset="0"/>
                </a:rPr>
                <a:t>Insert Text Here</a:t>
              </a:r>
            </a:p>
          </p:txBody>
        </p:sp>
        <p:sp>
          <p:nvSpPr>
            <p:cNvPr id="22" name="Rectangle 21">
              <a:extLst>
                <a:ext uri="{FF2B5EF4-FFF2-40B4-BE49-F238E27FC236}">
                  <a16:creationId xmlns:a16="http://schemas.microsoft.com/office/drawing/2014/main" id="{110E9556-8ED8-404D-9793-60568C040CEB}"/>
                </a:ext>
              </a:extLst>
            </p:cNvPr>
            <p:cNvSpPr/>
            <p:nvPr/>
          </p:nvSpPr>
          <p:spPr>
            <a:xfrm>
              <a:off x="755650" y="3981325"/>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Lorem ipsum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sit </a:t>
              </a:r>
              <a:r>
                <a:rPr lang="en-GB" sz="1400" dirty="0" err="1">
                  <a:latin typeface="Roboto" panose="02000000000000000000" pitchFamily="2" charset="0"/>
                  <a:ea typeface="Roboto" panose="02000000000000000000" pitchFamily="2" charset="0"/>
                </a:rPr>
                <a:t>amet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consectetur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adipiscing</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sed</a:t>
              </a:r>
              <a:r>
                <a:rPr lang="en-GB" sz="1400" dirty="0">
                  <a:latin typeface="Roboto" panose="02000000000000000000" pitchFamily="2" charset="0"/>
                  <a:ea typeface="Roboto" panose="02000000000000000000" pitchFamily="2" charset="0"/>
                </a:rPr>
                <a:t> do </a:t>
              </a:r>
              <a:r>
                <a:rPr lang="en-GB" sz="1400" dirty="0" err="1">
                  <a:latin typeface="Roboto" panose="02000000000000000000" pitchFamily="2" charset="0"/>
                  <a:ea typeface="Roboto" panose="02000000000000000000" pitchFamily="2" charset="0"/>
                </a:rPr>
                <a:t>eiusmod</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tempor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incididunt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labore et dolore magna </a:t>
              </a:r>
              <a:r>
                <a:rPr lang="en-GB" sz="1400" dirty="0" err="1">
                  <a:latin typeface="Roboto" panose="02000000000000000000" pitchFamily="2" charset="0"/>
                  <a:ea typeface="Roboto" panose="02000000000000000000" pitchFamily="2" charset="0"/>
                </a:rPr>
                <a:t>aliqua</a:t>
              </a:r>
              <a:r>
                <a:rPr lang="en-GB" sz="1400" dirty="0">
                  <a:latin typeface="Roboto" panose="02000000000000000000" pitchFamily="2" charset="0"/>
                  <a:ea typeface="Roboto" panose="02000000000000000000" pitchFamily="2" charset="0"/>
                </a:rPr>
                <a:t>. Ut </a:t>
              </a:r>
              <a:r>
                <a:rPr lang="en-GB" sz="1400" dirty="0" err="1">
                  <a:latin typeface="Roboto" panose="02000000000000000000" pitchFamily="2" charset="0"/>
                  <a:ea typeface="Roboto" panose="02000000000000000000" pitchFamily="2" charset="0"/>
                </a:rPr>
                <a:t>enim</a:t>
              </a:r>
              <a:r>
                <a:rPr lang="en-GB" sz="1400" dirty="0">
                  <a:latin typeface="Roboto" panose="02000000000000000000" pitchFamily="2" charset="0"/>
                  <a:ea typeface="Roboto" panose="02000000000000000000" pitchFamily="2" charset="0"/>
                </a:rPr>
                <a:t> ad minim </a:t>
              </a:r>
              <a:r>
                <a:rPr lang="en-GB" sz="1400" dirty="0" err="1">
                  <a:latin typeface="Roboto" panose="02000000000000000000" pitchFamily="2" charset="0"/>
                  <a:ea typeface="Roboto" panose="02000000000000000000" pitchFamily="2" charset="0"/>
                </a:rPr>
                <a:t>veniam</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quis</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nostrud</a:t>
              </a:r>
              <a:r>
                <a:rPr lang="en-GB" sz="1400" dirty="0">
                  <a:latin typeface="Roboto" panose="02000000000000000000" pitchFamily="2" charset="0"/>
                  <a:ea typeface="Roboto" panose="02000000000000000000" pitchFamily="2" charset="0"/>
                </a:rPr>
                <a:t> exercitation </a:t>
              </a:r>
              <a:r>
                <a:rPr lang="en-GB" sz="1400" dirty="0" err="1">
                  <a:latin typeface="Roboto" panose="02000000000000000000" pitchFamily="2" charset="0"/>
                  <a:ea typeface="Roboto" panose="02000000000000000000" pitchFamily="2" charset="0"/>
                </a:rPr>
                <a:t>ullamco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laboris</a:t>
              </a:r>
              <a:r>
                <a:rPr lang="en-GB" sz="1400" dirty="0">
                  <a:latin typeface="Roboto" panose="02000000000000000000" pitchFamily="2" charset="0"/>
                  <a:ea typeface="Roboto" panose="02000000000000000000" pitchFamily="2" charset="0"/>
                </a:rPr>
                <a:t> nisi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aliquip</a:t>
              </a:r>
              <a:r>
                <a:rPr lang="en-GB" sz="1400" dirty="0">
                  <a:latin typeface="Roboto" panose="02000000000000000000" pitchFamily="2" charset="0"/>
                  <a:ea typeface="Roboto" panose="02000000000000000000" pitchFamily="2" charset="0"/>
                </a:rPr>
                <a:t> ex </a:t>
              </a:r>
              <a:r>
                <a:rPr lang="en-GB" sz="1400" dirty="0" err="1">
                  <a:latin typeface="Roboto" panose="02000000000000000000" pitchFamily="2" charset="0"/>
                  <a:ea typeface="Roboto" panose="02000000000000000000" pitchFamily="2" charset="0"/>
                </a:rPr>
                <a:t>ea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commodo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consequat</a:t>
              </a:r>
              <a:r>
                <a:rPr lang="en-GB" sz="1400" dirty="0">
                  <a:latin typeface="Roboto" panose="02000000000000000000" pitchFamily="2" charset="0"/>
                  <a:ea typeface="Roboto" panose="02000000000000000000" pitchFamily="2" charset="0"/>
                </a:rPr>
                <a:t>. Duis </a:t>
              </a:r>
              <a:r>
                <a:rPr lang="en-GB" sz="1400" dirty="0" err="1">
                  <a:latin typeface="Roboto" panose="02000000000000000000" pitchFamily="2" charset="0"/>
                  <a:ea typeface="Roboto" panose="02000000000000000000" pitchFamily="2" charset="0"/>
                </a:rPr>
                <a:t>aute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irure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reprehenderit</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voluptate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velit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esse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cillum</a:t>
              </a:r>
              <a:r>
                <a:rPr lang="en-GB" sz="1400" dirty="0">
                  <a:latin typeface="Roboto" panose="02000000000000000000" pitchFamily="2" charset="0"/>
                  <a:ea typeface="Roboto" panose="02000000000000000000" pitchFamily="2" charset="0"/>
                </a:rPr>
                <a:t> dolore </a:t>
              </a:r>
              <a:r>
                <a:rPr lang="en-GB" sz="1400" dirty="0" err="1">
                  <a:latin typeface="Roboto" panose="02000000000000000000" pitchFamily="2" charset="0"/>
                  <a:ea typeface="Roboto" panose="02000000000000000000" pitchFamily="2" charset="0"/>
                </a:rPr>
                <a:t>eu</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fugiat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nulla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pariatur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Excepteur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sint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occaecat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cupidatat</a:t>
              </a:r>
              <a:r>
                <a:rPr lang="en-GB" sz="1400" dirty="0">
                  <a:latin typeface="Roboto" panose="02000000000000000000" pitchFamily="2" charset="0"/>
                  <a:ea typeface="Roboto" panose="02000000000000000000" pitchFamily="2" charset="0"/>
                </a:rPr>
                <a:t> non </a:t>
              </a:r>
              <a:r>
                <a:rPr lang="en-GB" sz="1400" dirty="0" err="1">
                  <a:latin typeface="Roboto" panose="02000000000000000000" pitchFamily="2" charset="0"/>
                  <a:ea typeface="Roboto" panose="02000000000000000000" pitchFamily="2" charset="0"/>
                </a:rPr>
                <a:t>proident</a:t>
              </a:r>
              <a:r>
                <a:rPr lang="en-GB" sz="1400" dirty="0">
                  <a:latin typeface="Roboto" panose="02000000000000000000" pitchFamily="2" charset="0"/>
                  <a:ea typeface="Roboto" panose="02000000000000000000" pitchFamily="2" charset="0"/>
                </a:rPr>
                <a:t>, sunt in culpa qui </a:t>
              </a:r>
              <a:r>
                <a:rPr lang="en-GB" sz="1400" dirty="0" err="1">
                  <a:latin typeface="Roboto" panose="02000000000000000000" pitchFamily="2" charset="0"/>
                  <a:ea typeface="Roboto" panose="02000000000000000000" pitchFamily="2" charset="0"/>
                </a:rPr>
                <a:t>officia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deserunt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mollit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anim</a:t>
              </a:r>
              <a:r>
                <a:rPr lang="en-GB" sz="1400" dirty="0">
                  <a:latin typeface="Roboto" panose="02000000000000000000" pitchFamily="2" charset="0"/>
                  <a:ea typeface="Roboto" panose="02000000000000000000" pitchFamily="2" charset="0"/>
                </a:rPr>
                <a:t> id </a:t>
              </a:r>
              <a:r>
                <a:rPr lang="en-GB" sz="1400" dirty="0" err="1">
                  <a:latin typeface="Roboto" panose="02000000000000000000" pitchFamily="2" charset="0"/>
                  <a:ea typeface="Roboto" panose="02000000000000000000" pitchFamily="2" charset="0"/>
                </a:rPr>
                <a:t>est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laborum</a:t>
              </a:r>
              <a:r>
                <a:rPr lang="en-GB" sz="1400" dirty="0">
                  <a:latin typeface="Roboto" panose="02000000000000000000" pitchFamily="2" charset="0"/>
                  <a:ea typeface="Roboto" panose="02000000000000000000" pitchFamily="2" charset="0"/>
                </a:rPr>
                <a:t>.</a:t>
              </a:r>
            </a:p>
          </p:txBody>
        </p:sp>
      </p:grpSp>
      <p:sp>
        <p:nvSpPr>
          <p:cNvPr id="23" name="TextBox 22">
            <a:extLst>
              <a:ext uri="{FF2B5EF4-FFF2-40B4-BE49-F238E27FC236}">
                <a16:creationId xmlns:a16="http://schemas.microsoft.com/office/drawing/2014/main" id="{A19C2661-D570-405D-A1E4-6CF9CAC8BE24}"/>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grpSp>
        <p:nvGrpSpPr>
          <p:cNvPr id="40" name="Group 39">
            <a:extLst>
              <a:ext uri="{FF2B5EF4-FFF2-40B4-BE49-F238E27FC236}">
                <a16:creationId xmlns:a16="http://schemas.microsoft.com/office/drawing/2014/main" id="{C6AC6D2F-10A3-489C-9A80-706183C3A327}"/>
              </a:ext>
            </a:extLst>
          </p:cNvPr>
          <p:cNvGrpSpPr/>
          <p:nvPr userDrawn="1"/>
        </p:nvGrpSpPr>
        <p:grpSpPr>
          <a:xfrm>
            <a:off x="735818" y="1678482"/>
            <a:ext cx="7643458" cy="2002840"/>
            <a:chOff x="744892" y="3707365"/>
            <a:chExt cx="7643458" cy="2002840"/>
          </a:xfrm>
        </p:grpSpPr>
        <p:sp>
          <p:nvSpPr>
            <p:cNvPr id="41" name="Rectangle 40">
              <a:extLst>
                <a:ext uri="{FF2B5EF4-FFF2-40B4-BE49-F238E27FC236}">
                  <a16:creationId xmlns:a16="http://schemas.microsoft.com/office/drawing/2014/main" id="{B0D18F5C-122B-478C-AA2E-1A9D89C3D4CD}"/>
                </a:ext>
              </a:extLst>
            </p:cNvPr>
            <p:cNvSpPr/>
            <p:nvPr/>
          </p:nvSpPr>
          <p:spPr>
            <a:xfrm>
              <a:off x="744892" y="3707365"/>
              <a:ext cx="1741673"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r>
                <a:rPr lang="en-GB" sz="1600" b="1" dirty="0">
                  <a:latin typeface="Roboto" panose="02000000000000000000" pitchFamily="2" charset="0"/>
                  <a:ea typeface="Roboto" panose="02000000000000000000" pitchFamily="2" charset="0"/>
                </a:rPr>
                <a:t>Insert Text Here</a:t>
              </a:r>
            </a:p>
          </p:txBody>
        </p:sp>
        <p:sp>
          <p:nvSpPr>
            <p:cNvPr id="42" name="Rectangle 41">
              <a:extLst>
                <a:ext uri="{FF2B5EF4-FFF2-40B4-BE49-F238E27FC236}">
                  <a16:creationId xmlns:a16="http://schemas.microsoft.com/office/drawing/2014/main" id="{43633EA5-BFCB-47C1-B42E-6602A01D8301}"/>
                </a:ext>
              </a:extLst>
            </p:cNvPr>
            <p:cNvSpPr/>
            <p:nvPr/>
          </p:nvSpPr>
          <p:spPr>
            <a:xfrm>
              <a:off x="755650" y="3981325"/>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Lorem ipsum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sit </a:t>
              </a:r>
              <a:r>
                <a:rPr lang="en-GB" sz="1400" dirty="0" err="1">
                  <a:latin typeface="Roboto" panose="02000000000000000000" pitchFamily="2" charset="0"/>
                  <a:ea typeface="Roboto" panose="02000000000000000000" pitchFamily="2" charset="0"/>
                </a:rPr>
                <a:t>amet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consectetur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adipiscing</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sed</a:t>
              </a:r>
              <a:r>
                <a:rPr lang="en-GB" sz="1400" dirty="0">
                  <a:latin typeface="Roboto" panose="02000000000000000000" pitchFamily="2" charset="0"/>
                  <a:ea typeface="Roboto" panose="02000000000000000000" pitchFamily="2" charset="0"/>
                </a:rPr>
                <a:t> do </a:t>
              </a:r>
              <a:r>
                <a:rPr lang="en-GB" sz="1400" dirty="0" err="1">
                  <a:latin typeface="Roboto" panose="02000000000000000000" pitchFamily="2" charset="0"/>
                  <a:ea typeface="Roboto" panose="02000000000000000000" pitchFamily="2" charset="0"/>
                </a:rPr>
                <a:t>eiusmod</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tempor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incididunt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labore et dolore magna </a:t>
              </a:r>
              <a:r>
                <a:rPr lang="en-GB" sz="1400" dirty="0" err="1">
                  <a:latin typeface="Roboto" panose="02000000000000000000" pitchFamily="2" charset="0"/>
                  <a:ea typeface="Roboto" panose="02000000000000000000" pitchFamily="2" charset="0"/>
                </a:rPr>
                <a:t>aliqua</a:t>
              </a:r>
              <a:r>
                <a:rPr lang="en-GB" sz="1400" dirty="0">
                  <a:latin typeface="Roboto" panose="02000000000000000000" pitchFamily="2" charset="0"/>
                  <a:ea typeface="Roboto" panose="02000000000000000000" pitchFamily="2" charset="0"/>
                </a:rPr>
                <a:t>. Ut </a:t>
              </a:r>
              <a:r>
                <a:rPr lang="en-GB" sz="1400" dirty="0" err="1">
                  <a:latin typeface="Roboto" panose="02000000000000000000" pitchFamily="2" charset="0"/>
                  <a:ea typeface="Roboto" panose="02000000000000000000" pitchFamily="2" charset="0"/>
                </a:rPr>
                <a:t>enim</a:t>
              </a:r>
              <a:r>
                <a:rPr lang="en-GB" sz="1400" dirty="0">
                  <a:latin typeface="Roboto" panose="02000000000000000000" pitchFamily="2" charset="0"/>
                  <a:ea typeface="Roboto" panose="02000000000000000000" pitchFamily="2" charset="0"/>
                </a:rPr>
                <a:t> ad minim </a:t>
              </a:r>
              <a:r>
                <a:rPr lang="en-GB" sz="1400" dirty="0" err="1">
                  <a:latin typeface="Roboto" panose="02000000000000000000" pitchFamily="2" charset="0"/>
                  <a:ea typeface="Roboto" panose="02000000000000000000" pitchFamily="2" charset="0"/>
                </a:rPr>
                <a:t>veniam</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quis</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nostrud</a:t>
              </a:r>
              <a:r>
                <a:rPr lang="en-GB" sz="1400" dirty="0">
                  <a:latin typeface="Roboto" panose="02000000000000000000" pitchFamily="2" charset="0"/>
                  <a:ea typeface="Roboto" panose="02000000000000000000" pitchFamily="2" charset="0"/>
                </a:rPr>
                <a:t> exercitation </a:t>
              </a:r>
              <a:r>
                <a:rPr lang="en-GB" sz="1400" dirty="0" err="1">
                  <a:latin typeface="Roboto" panose="02000000000000000000" pitchFamily="2" charset="0"/>
                  <a:ea typeface="Roboto" panose="02000000000000000000" pitchFamily="2" charset="0"/>
                </a:rPr>
                <a:t>ullamco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laboris</a:t>
              </a:r>
              <a:r>
                <a:rPr lang="en-GB" sz="1400" dirty="0">
                  <a:latin typeface="Roboto" panose="02000000000000000000" pitchFamily="2" charset="0"/>
                  <a:ea typeface="Roboto" panose="02000000000000000000" pitchFamily="2" charset="0"/>
                </a:rPr>
                <a:t> nisi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aliquip</a:t>
              </a:r>
              <a:r>
                <a:rPr lang="en-GB" sz="1400" dirty="0">
                  <a:latin typeface="Roboto" panose="02000000000000000000" pitchFamily="2" charset="0"/>
                  <a:ea typeface="Roboto" panose="02000000000000000000" pitchFamily="2" charset="0"/>
                </a:rPr>
                <a:t> ex </a:t>
              </a:r>
              <a:r>
                <a:rPr lang="en-GB" sz="1400" dirty="0" err="1">
                  <a:latin typeface="Roboto" panose="02000000000000000000" pitchFamily="2" charset="0"/>
                  <a:ea typeface="Roboto" panose="02000000000000000000" pitchFamily="2" charset="0"/>
                </a:rPr>
                <a:t>ea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commodo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consequat</a:t>
              </a:r>
              <a:r>
                <a:rPr lang="en-GB" sz="1400" dirty="0">
                  <a:latin typeface="Roboto" panose="02000000000000000000" pitchFamily="2" charset="0"/>
                  <a:ea typeface="Roboto" panose="02000000000000000000" pitchFamily="2" charset="0"/>
                </a:rPr>
                <a:t>. Duis </a:t>
              </a:r>
              <a:r>
                <a:rPr lang="en-GB" sz="1400" dirty="0" err="1">
                  <a:latin typeface="Roboto" panose="02000000000000000000" pitchFamily="2" charset="0"/>
                  <a:ea typeface="Roboto" panose="02000000000000000000" pitchFamily="2" charset="0"/>
                </a:rPr>
                <a:t>aute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irure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reprehenderit</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voluptate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velit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esse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cillum</a:t>
              </a:r>
              <a:r>
                <a:rPr lang="en-GB" sz="1400" dirty="0">
                  <a:latin typeface="Roboto" panose="02000000000000000000" pitchFamily="2" charset="0"/>
                  <a:ea typeface="Roboto" panose="02000000000000000000" pitchFamily="2" charset="0"/>
                </a:rPr>
                <a:t> dolore </a:t>
              </a:r>
              <a:r>
                <a:rPr lang="en-GB" sz="1400" dirty="0" err="1">
                  <a:latin typeface="Roboto" panose="02000000000000000000" pitchFamily="2" charset="0"/>
                  <a:ea typeface="Roboto" panose="02000000000000000000" pitchFamily="2" charset="0"/>
                </a:rPr>
                <a:t>eu</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fugiat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nulla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pariatur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Excepteur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sint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occaecat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cupidatat</a:t>
              </a:r>
              <a:r>
                <a:rPr lang="en-GB" sz="1400" dirty="0">
                  <a:latin typeface="Roboto" panose="02000000000000000000" pitchFamily="2" charset="0"/>
                  <a:ea typeface="Roboto" panose="02000000000000000000" pitchFamily="2" charset="0"/>
                </a:rPr>
                <a:t> non </a:t>
              </a:r>
              <a:r>
                <a:rPr lang="en-GB" sz="1400" dirty="0" err="1">
                  <a:latin typeface="Roboto" panose="02000000000000000000" pitchFamily="2" charset="0"/>
                  <a:ea typeface="Roboto" panose="02000000000000000000" pitchFamily="2" charset="0"/>
                </a:rPr>
                <a:t>proident</a:t>
              </a:r>
              <a:r>
                <a:rPr lang="en-GB" sz="1400" dirty="0">
                  <a:latin typeface="Roboto" panose="02000000000000000000" pitchFamily="2" charset="0"/>
                  <a:ea typeface="Roboto" panose="02000000000000000000" pitchFamily="2" charset="0"/>
                </a:rPr>
                <a:t>, sunt in culpa qui </a:t>
              </a:r>
              <a:r>
                <a:rPr lang="en-GB" sz="1400" dirty="0" err="1">
                  <a:latin typeface="Roboto" panose="02000000000000000000" pitchFamily="2" charset="0"/>
                  <a:ea typeface="Roboto" panose="02000000000000000000" pitchFamily="2" charset="0"/>
                </a:rPr>
                <a:t>officia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deserunt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mollit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anim</a:t>
              </a:r>
              <a:r>
                <a:rPr lang="en-GB" sz="1400" dirty="0">
                  <a:latin typeface="Roboto" panose="02000000000000000000" pitchFamily="2" charset="0"/>
                  <a:ea typeface="Roboto" panose="02000000000000000000" pitchFamily="2" charset="0"/>
                </a:rPr>
                <a:t> id </a:t>
              </a:r>
              <a:r>
                <a:rPr lang="en-GB" sz="1400" dirty="0" err="1">
                  <a:latin typeface="Roboto" panose="02000000000000000000" pitchFamily="2" charset="0"/>
                  <a:ea typeface="Roboto" panose="02000000000000000000" pitchFamily="2" charset="0"/>
                </a:rPr>
                <a:t>est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laborum</a:t>
              </a:r>
              <a:r>
                <a:rPr lang="en-GB" sz="1400" dirty="0">
                  <a:latin typeface="Roboto" panose="02000000000000000000" pitchFamily="2" charset="0"/>
                  <a:ea typeface="Roboto" panose="02000000000000000000" pitchFamily="2" charset="0"/>
                </a:rPr>
                <a:t>.</a:t>
              </a:r>
            </a:p>
          </p:txBody>
        </p:sp>
      </p:grpSp>
    </p:spTree>
    <p:extLst>
      <p:ext uri="{BB962C8B-B14F-4D97-AF65-F5344CB8AC3E}">
        <p14:creationId xmlns:p14="http://schemas.microsoft.com/office/powerpoint/2010/main" val="3837877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4742"/>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38151"/>
            <a:ext cx="8220075" cy="994306"/>
          </a:xfrm>
          <a:prstGeom prst="roundRect">
            <a:avLst>
              <a:gd name="adj" fmla="val 9641"/>
            </a:avLst>
          </a:prstGeom>
        </p:spPr>
        <p:txBody>
          <a:bodyPr>
            <a:noAutofit/>
          </a:bodyPr>
          <a:lstStyle>
            <a:lvl1pPr>
              <a:defRPr sz="3600">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BAFFD08E-D8F1-4950-9C0C-AB7477306E53}"/>
              </a:ext>
            </a:extLst>
          </p:cNvPr>
          <p:cNvSpPr>
            <a:spLocks noGrp="1"/>
          </p:cNvSpPr>
          <p:nvPr>
            <p:ph type="body" sz="quarter" idx="10" hasCustomPrompt="1"/>
          </p:nvPr>
        </p:nvSpPr>
        <p:spPr>
          <a:xfrm>
            <a:off x="755651" y="1037017"/>
            <a:ext cx="7632699" cy="1469216"/>
          </a:xfrm>
          <a:prstGeom prst="roundRect">
            <a:avLst>
              <a:gd name="adj" fmla="val 2585"/>
            </a:avLst>
          </a:prstGeom>
        </p:spPr>
        <p:txBody>
          <a:bodyPr>
            <a:spAutoFit/>
          </a:bodyPr>
          <a:lstStyle>
            <a:lvl1pPr>
              <a:defRPr/>
            </a:lvl1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sz="1800" dirty="0">
                <a:latin typeface="Twinkl" pitchFamily="50" charset="0"/>
              </a:rPr>
              <a:t>Sub statement</a:t>
            </a:r>
          </a:p>
        </p:txBody>
      </p:sp>
      <p:sp>
        <p:nvSpPr>
          <p:cNvPr id="15" name="Text Placeholder 8">
            <a:extLst>
              <a:ext uri="{FF2B5EF4-FFF2-40B4-BE49-F238E27FC236}">
                <a16:creationId xmlns:a16="http://schemas.microsoft.com/office/drawing/2014/main" id="{E9191366-6C10-435F-A2F8-6CBD1318FD96}"/>
              </a:ext>
            </a:extLst>
          </p:cNvPr>
          <p:cNvSpPr>
            <a:spLocks noGrp="1"/>
          </p:cNvSpPr>
          <p:nvPr>
            <p:ph type="body" sz="quarter" idx="12" hasCustomPrompt="1"/>
          </p:nvPr>
        </p:nvSpPr>
        <p:spPr>
          <a:xfrm>
            <a:off x="755650" y="512763"/>
            <a:ext cx="7632700" cy="503237"/>
          </a:xfrm>
          <a:prstGeom prst="roundRect">
            <a:avLst>
              <a:gd name="adj" fmla="val 2585"/>
            </a:avLst>
          </a:prstGeom>
        </p:spPr>
        <p:txBody>
          <a:bodyPr lIns="0" tIns="252000" rIns="0" bIns="0" anchor="ctr" anchorCtr="0">
            <a:noAutofit/>
          </a:bodyPr>
          <a:lstStyle>
            <a:lvl1pPr marL="0" indent="0" algn="ctr">
              <a:buNone/>
              <a:defRPr sz="3600" b="1"/>
            </a:lvl1pPr>
          </a:lstStyle>
          <a:p>
            <a:pPr lvl="0"/>
            <a:r>
              <a:rPr lang="en-US" dirty="0"/>
              <a:t>Aim</a:t>
            </a:r>
            <a:endParaRPr lang="en-GB" dirty="0"/>
          </a:p>
        </p:txBody>
      </p:sp>
    </p:spTree>
    <p:extLst>
      <p:ext uri="{BB962C8B-B14F-4D97-AF65-F5344CB8AC3E}">
        <p14:creationId xmlns:p14="http://schemas.microsoft.com/office/powerpoint/2010/main" val="2257523209"/>
      </p:ext>
    </p:extLst>
  </p:cSld>
  <p:clrMapOvr>
    <a:masterClrMapping/>
  </p:clrMapOvr>
  <p:extLst>
    <p:ext uri="{DCECCB84-F9BA-43D5-87BE-67443E8EF086}">
      <p15:sldGuideLst xmlns:p15="http://schemas.microsoft.com/office/powerpoint/2012/main">
        <p15:guide id="1" orient="horz" pos="640" userDrawn="1">
          <p15:clr>
            <a:srgbClr val="F26B43"/>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1973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Unit Title Slide">
    <p:bg>
      <p:bgPr>
        <a:solidFill>
          <a:srgbClr val="31B7B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917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udio/Video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Rectangle 6">
            <a:extLst>
              <a:ext uri="{FF2B5EF4-FFF2-40B4-BE49-F238E27FC236}">
                <a16:creationId xmlns:a16="http://schemas.microsoft.com/office/drawing/2014/main" id="{FFC63B62-F6F8-4A70-935A-0CBCE04C051B}"/>
              </a:ext>
            </a:extLst>
          </p:cNvPr>
          <p:cNvSpPr/>
          <p:nvPr userDrawn="1"/>
        </p:nvSpPr>
        <p:spPr>
          <a:xfrm>
            <a:off x="755650"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sp>
        <p:nvSpPr>
          <p:cNvPr id="9" name="Rectangle 8">
            <a:extLst>
              <a:ext uri="{FF2B5EF4-FFF2-40B4-BE49-F238E27FC236}">
                <a16:creationId xmlns:a16="http://schemas.microsoft.com/office/drawing/2014/main" id="{F19AD57E-3485-41E5-86B7-DD796C8FF6EE}"/>
              </a:ext>
            </a:extLst>
          </p:cNvPr>
          <p:cNvSpPr/>
          <p:nvPr userDrawn="1"/>
        </p:nvSpPr>
        <p:spPr>
          <a:xfrm>
            <a:off x="3380669"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sp>
        <p:nvSpPr>
          <p:cNvPr id="10" name="Rectangle 9">
            <a:extLst>
              <a:ext uri="{FF2B5EF4-FFF2-40B4-BE49-F238E27FC236}">
                <a16:creationId xmlns:a16="http://schemas.microsoft.com/office/drawing/2014/main" id="{2A702136-D7DD-49CD-A4E0-42B0D1BAFEFE}"/>
              </a:ext>
            </a:extLst>
          </p:cNvPr>
          <p:cNvSpPr/>
          <p:nvPr userDrawn="1"/>
        </p:nvSpPr>
        <p:spPr>
          <a:xfrm>
            <a:off x="6005688"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pic>
        <p:nvPicPr>
          <p:cNvPr id="12" name="Picture 1">
            <a:extLst>
              <a:ext uri="{FF2B5EF4-FFF2-40B4-BE49-F238E27FC236}">
                <a16:creationId xmlns:a16="http://schemas.microsoft.com/office/drawing/2014/main" id="{3124EECE-F7EF-4595-9620-68FD0E5E79FF}"/>
              </a:ext>
            </a:extLst>
          </p:cNvPr>
          <p:cNvPicPr>
            <a:picLocks noChangeAspect="1"/>
          </p:cNvPicPr>
          <p:nvPr userDrawn="1"/>
        </p:nvPicPr>
        <p:blipFill>
          <a:blip r:embed="rId2">
            <a:extLst>
              <a:ext uri="{28A0092B-C50C-407E-A947-70E740481C1C}">
                <a14:useLocalDpi xmlns:a14="http://schemas.microsoft.com/office/drawing/2010/main" val="0"/>
              </a:ext>
            </a:extLst>
          </a:blip>
          <a:srcRect l="14311" t="18852" r="58228" b="54654"/>
          <a:stretch>
            <a:fillRect/>
          </a:stretch>
        </p:blipFill>
        <p:spPr bwMode="auto">
          <a:xfrm>
            <a:off x="1088144" y="2435955"/>
            <a:ext cx="1717675" cy="1150938"/>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06CC5B3-3D32-4C6C-8E1F-3758561C1FA7}"/>
              </a:ext>
            </a:extLst>
          </p:cNvPr>
          <p:cNvPicPr>
            <a:picLocks noChangeAspect="1"/>
          </p:cNvPicPr>
          <p:nvPr userDrawn="1"/>
        </p:nvPicPr>
        <p:blipFill>
          <a:blip r:embed="rId3">
            <a:extLst>
              <a:ext uri="{28A0092B-C50C-407E-A947-70E740481C1C}">
                <a14:useLocalDpi xmlns:a14="http://schemas.microsoft.com/office/drawing/2010/main" val="0"/>
              </a:ext>
            </a:extLst>
          </a:blip>
          <a:srcRect l="15067" t="26003" r="44786" b="11296"/>
          <a:stretch>
            <a:fillRect/>
          </a:stretch>
        </p:blipFill>
        <p:spPr bwMode="auto">
          <a:xfrm>
            <a:off x="1088144" y="3771617"/>
            <a:ext cx="1717675" cy="185737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5" name="Rectangle 14">
            <a:extLst>
              <a:ext uri="{FF2B5EF4-FFF2-40B4-BE49-F238E27FC236}">
                <a16:creationId xmlns:a16="http://schemas.microsoft.com/office/drawing/2014/main" id="{BF1001AF-39AD-4F6C-8CC7-DE3F05F47402}"/>
              </a:ext>
            </a:extLst>
          </p:cNvPr>
          <p:cNvSpPr/>
          <p:nvPr userDrawn="1"/>
        </p:nvSpPr>
        <p:spPr>
          <a:xfrm>
            <a:off x="450762" y="5938338"/>
            <a:ext cx="8226000" cy="295275"/>
          </a:xfrm>
          <a:prstGeom prst="rect">
            <a:avLst/>
          </a:prstGeom>
          <a:solidFill>
            <a:srgbClr val="E34192"/>
          </a:solidFill>
          <a:ln>
            <a:solidFill>
              <a:srgbClr val="E341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100" b="1" dirty="0">
                <a:solidFill>
                  <a:schemeClr val="bg1"/>
                </a:solidFill>
                <a:latin typeface="Roboto" panose="02000000000000000000" pitchFamily="2" charset="0"/>
                <a:ea typeface="Roboto" panose="02000000000000000000" pitchFamily="2" charset="0"/>
                <a:cs typeface="Arial" panose="020B0604020202020204" pitchFamily="34" charset="0"/>
              </a:rPr>
              <a:t>Please note the embedded audio may not be compatible with earlier versions of PowerPoint. </a:t>
            </a:r>
          </a:p>
        </p:txBody>
      </p:sp>
      <p:grpSp>
        <p:nvGrpSpPr>
          <p:cNvPr id="16" name="Group 15">
            <a:extLst>
              <a:ext uri="{FF2B5EF4-FFF2-40B4-BE49-F238E27FC236}">
                <a16:creationId xmlns:a16="http://schemas.microsoft.com/office/drawing/2014/main" id="{F4C02CD7-54FA-442D-8552-484866B452A3}"/>
              </a:ext>
            </a:extLst>
          </p:cNvPr>
          <p:cNvGrpSpPr/>
          <p:nvPr userDrawn="1"/>
        </p:nvGrpSpPr>
        <p:grpSpPr>
          <a:xfrm>
            <a:off x="653175" y="1186618"/>
            <a:ext cx="2485137" cy="4640495"/>
            <a:chOff x="653175" y="1293580"/>
            <a:chExt cx="2485137" cy="4640495"/>
          </a:xfrm>
        </p:grpSpPr>
        <p:sp>
          <p:nvSpPr>
            <p:cNvPr id="17" name="Rectangle 16">
              <a:extLst>
                <a:ext uri="{FF2B5EF4-FFF2-40B4-BE49-F238E27FC236}">
                  <a16:creationId xmlns:a16="http://schemas.microsoft.com/office/drawing/2014/main" id="{70129BA9-07CA-4E45-BE89-A3B3D8B06794}"/>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Open the downloaded folder and copy all the files.</a:t>
              </a:r>
            </a:p>
          </p:txBody>
        </p:sp>
        <p:sp>
          <p:nvSpPr>
            <p:cNvPr id="18" name="Oval 17">
              <a:extLst>
                <a:ext uri="{FF2B5EF4-FFF2-40B4-BE49-F238E27FC236}">
                  <a16:creationId xmlns:a16="http://schemas.microsoft.com/office/drawing/2014/main" id="{06AD645D-EF4C-43B9-BC02-E73591ACFEA8}"/>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1</a:t>
              </a:r>
            </a:p>
          </p:txBody>
        </p:sp>
      </p:grpSp>
      <p:grpSp>
        <p:nvGrpSpPr>
          <p:cNvPr id="19" name="Group 18">
            <a:extLst>
              <a:ext uri="{FF2B5EF4-FFF2-40B4-BE49-F238E27FC236}">
                <a16:creationId xmlns:a16="http://schemas.microsoft.com/office/drawing/2014/main" id="{08DFAC45-3E54-4D6A-98C4-CF211C83922E}"/>
              </a:ext>
            </a:extLst>
          </p:cNvPr>
          <p:cNvGrpSpPr/>
          <p:nvPr userDrawn="1"/>
        </p:nvGrpSpPr>
        <p:grpSpPr>
          <a:xfrm>
            <a:off x="3278194" y="1186618"/>
            <a:ext cx="2485137" cy="4640495"/>
            <a:chOff x="653175" y="1293580"/>
            <a:chExt cx="2485137" cy="4640495"/>
          </a:xfrm>
        </p:grpSpPr>
        <p:sp>
          <p:nvSpPr>
            <p:cNvPr id="20" name="Rectangle 19">
              <a:extLst>
                <a:ext uri="{FF2B5EF4-FFF2-40B4-BE49-F238E27FC236}">
                  <a16:creationId xmlns:a16="http://schemas.microsoft.com/office/drawing/2014/main" id="{F0CD5D4D-4B63-46DB-9525-B34F30B13615}"/>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Paste the copied files into a new folder.</a:t>
              </a:r>
            </a:p>
          </p:txBody>
        </p:sp>
        <p:sp>
          <p:nvSpPr>
            <p:cNvPr id="21" name="Oval 20">
              <a:extLst>
                <a:ext uri="{FF2B5EF4-FFF2-40B4-BE49-F238E27FC236}">
                  <a16:creationId xmlns:a16="http://schemas.microsoft.com/office/drawing/2014/main" id="{E921D1FD-6ED8-4721-9B13-952826BF7583}"/>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2</a:t>
              </a:r>
            </a:p>
          </p:txBody>
        </p:sp>
      </p:grpSp>
      <p:grpSp>
        <p:nvGrpSpPr>
          <p:cNvPr id="22" name="Group 21">
            <a:extLst>
              <a:ext uri="{FF2B5EF4-FFF2-40B4-BE49-F238E27FC236}">
                <a16:creationId xmlns:a16="http://schemas.microsoft.com/office/drawing/2014/main" id="{2E64373C-29B9-44AD-BBFF-1C2B6CB8B856}"/>
              </a:ext>
            </a:extLst>
          </p:cNvPr>
          <p:cNvGrpSpPr/>
          <p:nvPr userDrawn="1"/>
        </p:nvGrpSpPr>
        <p:grpSpPr>
          <a:xfrm>
            <a:off x="5903213" y="1186618"/>
            <a:ext cx="2485137" cy="4640495"/>
            <a:chOff x="653175" y="1293580"/>
            <a:chExt cx="2485137" cy="4640495"/>
          </a:xfrm>
        </p:grpSpPr>
        <p:sp>
          <p:nvSpPr>
            <p:cNvPr id="23" name="Rectangle 22">
              <a:extLst>
                <a:ext uri="{FF2B5EF4-FFF2-40B4-BE49-F238E27FC236}">
                  <a16:creationId xmlns:a16="http://schemas.microsoft.com/office/drawing/2014/main" id="{3F8F64B4-C8AD-4F3A-AC24-CC1D1D7B43F0}"/>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To use the PowerPoint, enable editing and put into slide show mode.</a:t>
              </a:r>
            </a:p>
          </p:txBody>
        </p:sp>
        <p:sp>
          <p:nvSpPr>
            <p:cNvPr id="24" name="Oval 23">
              <a:extLst>
                <a:ext uri="{FF2B5EF4-FFF2-40B4-BE49-F238E27FC236}">
                  <a16:creationId xmlns:a16="http://schemas.microsoft.com/office/drawing/2014/main" id="{306893F1-C2B6-43EB-825A-DA5B276C8908}"/>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3</a:t>
              </a:r>
            </a:p>
          </p:txBody>
        </p:sp>
      </p:grpSp>
      <p:pic>
        <p:nvPicPr>
          <p:cNvPr id="25" name="Picture 24">
            <a:extLst>
              <a:ext uri="{FF2B5EF4-FFF2-40B4-BE49-F238E27FC236}">
                <a16:creationId xmlns:a16="http://schemas.microsoft.com/office/drawing/2014/main" id="{F8E75E30-3E3D-4F9B-9EF6-9A9630C27CBB}"/>
              </a:ext>
            </a:extLst>
          </p:cNvPr>
          <p:cNvPicPr>
            <a:picLocks noChangeAspect="1"/>
          </p:cNvPicPr>
          <p:nvPr userDrawn="1"/>
        </p:nvPicPr>
        <p:blipFill>
          <a:blip r:embed="rId4">
            <a:extLst>
              <a:ext uri="{28A0092B-C50C-407E-A947-70E740481C1C}">
                <a14:useLocalDpi xmlns:a14="http://schemas.microsoft.com/office/drawing/2010/main" val="0"/>
              </a:ext>
            </a:extLst>
          </a:blip>
          <a:srcRect l="14085" t="17912" r="52493" b="25307"/>
          <a:stretch>
            <a:fillRect/>
          </a:stretch>
        </p:blipFill>
        <p:spPr bwMode="auto">
          <a:xfrm>
            <a:off x="3720306" y="2435955"/>
            <a:ext cx="1703388" cy="200342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E55EBE21-985E-4E8F-B68C-A7F9AB89D609}"/>
              </a:ext>
            </a:extLst>
          </p:cNvPr>
          <p:cNvPicPr>
            <a:picLocks noChangeAspect="1"/>
          </p:cNvPicPr>
          <p:nvPr userDrawn="1"/>
        </p:nvPicPr>
        <p:blipFill>
          <a:blip r:embed="rId5">
            <a:extLst>
              <a:ext uri="{28A0092B-C50C-407E-A947-70E740481C1C}">
                <a14:useLocalDpi xmlns:a14="http://schemas.microsoft.com/office/drawing/2010/main" val="0"/>
              </a:ext>
            </a:extLst>
          </a:blip>
          <a:srcRect t="65628"/>
          <a:stretch>
            <a:fillRect/>
          </a:stretch>
        </p:blipFill>
        <p:spPr bwMode="auto">
          <a:xfrm>
            <a:off x="6114362" y="3710564"/>
            <a:ext cx="2165314" cy="1601754"/>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12AA4B95-3CCC-45E1-B7B1-343CCBC6F42A}"/>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114344" y="2435955"/>
            <a:ext cx="2165350" cy="22542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EB959152-16E0-47A5-9814-E4CDFB5F1B4A}"/>
              </a:ext>
            </a:extLst>
          </p:cNvPr>
          <p:cNvGrpSpPr/>
          <p:nvPr userDrawn="1"/>
        </p:nvGrpSpPr>
        <p:grpSpPr>
          <a:xfrm>
            <a:off x="6114362" y="2862122"/>
            <a:ext cx="2165350" cy="690207"/>
            <a:chOff x="6137101" y="2837944"/>
            <a:chExt cx="2165350" cy="690207"/>
          </a:xfrm>
        </p:grpSpPr>
        <p:grpSp>
          <p:nvGrpSpPr>
            <p:cNvPr id="29" name="Group 28">
              <a:extLst>
                <a:ext uri="{FF2B5EF4-FFF2-40B4-BE49-F238E27FC236}">
                  <a16:creationId xmlns:a16="http://schemas.microsoft.com/office/drawing/2014/main" id="{2AA9C2EC-978E-419F-A507-D371B5CA5B55}"/>
                </a:ext>
              </a:extLst>
            </p:cNvPr>
            <p:cNvGrpSpPr>
              <a:grpSpLocks/>
            </p:cNvGrpSpPr>
            <p:nvPr/>
          </p:nvGrpSpPr>
          <p:grpSpPr bwMode="auto">
            <a:xfrm>
              <a:off x="6137101" y="2837944"/>
              <a:ext cx="2165350" cy="647700"/>
              <a:chOff x="6164808" y="2589878"/>
              <a:chExt cx="2165459" cy="647296"/>
            </a:xfrm>
          </p:grpSpPr>
          <p:pic>
            <p:nvPicPr>
              <p:cNvPr id="31" name="Picture 30">
                <a:extLst>
                  <a:ext uri="{FF2B5EF4-FFF2-40B4-BE49-F238E27FC236}">
                    <a16:creationId xmlns:a16="http://schemas.microsoft.com/office/drawing/2014/main" id="{B5145F20-A130-4EC9-B902-0B2D234C1C06}"/>
                  </a:ext>
                </a:extLst>
              </p:cNvPr>
              <p:cNvPicPr>
                <a:picLocks noChangeAspect="1"/>
              </p:cNvPicPr>
              <p:nvPr/>
            </p:nvPicPr>
            <p:blipFill>
              <a:blip r:embed="rId7">
                <a:extLst>
                  <a:ext uri="{28A0092B-C50C-407E-A947-70E740481C1C}">
                    <a14:useLocalDpi xmlns:a14="http://schemas.microsoft.com/office/drawing/2010/main" val="0"/>
                  </a:ext>
                </a:extLst>
              </a:blip>
              <a:srcRect t="60687"/>
              <a:stretch>
                <a:fillRect/>
              </a:stretch>
            </p:blipFill>
            <p:spPr bwMode="auto">
              <a:xfrm>
                <a:off x="6164808" y="2589878"/>
                <a:ext cx="2165459" cy="647296"/>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cxnSp>
            <p:nvCxnSpPr>
              <p:cNvPr id="32" name="Straight Arrow Connector 31">
                <a:extLst>
                  <a:ext uri="{FF2B5EF4-FFF2-40B4-BE49-F238E27FC236}">
                    <a16:creationId xmlns:a16="http://schemas.microsoft.com/office/drawing/2014/main" id="{7209CC96-78F3-4B82-BE38-23F76BEC0573}"/>
                  </a:ext>
                </a:extLst>
              </p:cNvPr>
              <p:cNvCxnSpPr/>
              <p:nvPr/>
            </p:nvCxnSpPr>
            <p:spPr>
              <a:xfrm flipH="1">
                <a:off x="7949742" y="2768837"/>
                <a:ext cx="79379" cy="287158"/>
              </a:xfrm>
              <a:prstGeom prst="straightConnector1">
                <a:avLst/>
              </a:prstGeom>
              <a:ln w="19050">
                <a:solidFill>
                  <a:srgbClr val="18A0D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Oval 29">
              <a:extLst>
                <a:ext uri="{FF2B5EF4-FFF2-40B4-BE49-F238E27FC236}">
                  <a16:creationId xmlns:a16="http://schemas.microsoft.com/office/drawing/2014/main" id="{289AD21C-A27E-4E30-8AB2-27CBD6E49F15}"/>
                </a:ext>
              </a:extLst>
            </p:cNvPr>
            <p:cNvSpPr/>
            <p:nvPr/>
          </p:nvSpPr>
          <p:spPr>
            <a:xfrm>
              <a:off x="7790917" y="3317748"/>
              <a:ext cx="210403" cy="210403"/>
            </a:xfrm>
            <a:prstGeom prst="ellipse">
              <a:avLst/>
            </a:prstGeom>
            <a:noFill/>
            <a:ln w="19050">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 name="TextBox 44">
            <a:extLst>
              <a:ext uri="{FF2B5EF4-FFF2-40B4-BE49-F238E27FC236}">
                <a16:creationId xmlns:a16="http://schemas.microsoft.com/office/drawing/2014/main" id="{3642231C-A2F6-4367-90C6-0767E987F9A9}"/>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Guidance for Video/Audio in PowerPoints</a:t>
            </a:r>
            <a:endParaRPr lang="en-GB" sz="2800" b="1" dirty="0">
              <a:solidFill>
                <a:srgbClr val="E34192"/>
              </a:solidFill>
            </a:endParaRPr>
          </a:p>
        </p:txBody>
      </p:sp>
    </p:spTree>
    <p:extLst>
      <p:ext uri="{BB962C8B-B14F-4D97-AF65-F5344CB8AC3E}">
        <p14:creationId xmlns:p14="http://schemas.microsoft.com/office/powerpoint/2010/main" val="395936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nimation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grpSp>
        <p:nvGrpSpPr>
          <p:cNvPr id="41" name="Group 40">
            <a:extLst>
              <a:ext uri="{FF2B5EF4-FFF2-40B4-BE49-F238E27FC236}">
                <a16:creationId xmlns:a16="http://schemas.microsoft.com/office/drawing/2014/main" id="{2BB4EA30-0107-4362-9222-C6055ABF324A}"/>
              </a:ext>
            </a:extLst>
          </p:cNvPr>
          <p:cNvGrpSpPr/>
          <p:nvPr userDrawn="1"/>
        </p:nvGrpSpPr>
        <p:grpSpPr>
          <a:xfrm>
            <a:off x="743835" y="1681195"/>
            <a:ext cx="7644513" cy="2295228"/>
            <a:chOff x="743837" y="1344834"/>
            <a:chExt cx="7644513" cy="2295228"/>
          </a:xfrm>
        </p:grpSpPr>
        <p:sp>
          <p:nvSpPr>
            <p:cNvPr id="42" name="Rectangle 41">
              <a:extLst>
                <a:ext uri="{FF2B5EF4-FFF2-40B4-BE49-F238E27FC236}">
                  <a16:creationId xmlns:a16="http://schemas.microsoft.com/office/drawing/2014/main" id="{0DF60415-D303-4DFE-A6B8-E0AB42EF4DDC}"/>
                </a:ext>
              </a:extLst>
            </p:cNvPr>
            <p:cNvSpPr/>
            <p:nvPr/>
          </p:nvSpPr>
          <p:spPr>
            <a:xfrm>
              <a:off x="743837" y="1344834"/>
              <a:ext cx="1266195"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Animations</a:t>
              </a:r>
            </a:p>
          </p:txBody>
        </p:sp>
        <p:sp>
          <p:nvSpPr>
            <p:cNvPr id="43" name="Rectangle 42">
              <a:extLst>
                <a:ext uri="{FF2B5EF4-FFF2-40B4-BE49-F238E27FC236}">
                  <a16:creationId xmlns:a16="http://schemas.microsoft.com/office/drawing/2014/main" id="{6A96975B-C3DC-451D-8423-D15D5BCDB436}"/>
                </a:ext>
              </a:extLst>
            </p:cNvPr>
            <p:cNvSpPr/>
            <p:nvPr/>
          </p:nvSpPr>
          <p:spPr>
            <a:xfrm>
              <a:off x="755650" y="1618794"/>
              <a:ext cx="7632700" cy="2021268"/>
            </a:xfrm>
            <a:prstGeom prst="rect">
              <a:avLst/>
            </a:prstGeom>
            <a:noFill/>
            <a:ln w="19050">
              <a:solidFill>
                <a:srgbClr val="18A0DB"/>
              </a:solidFill>
            </a:ln>
          </p:spPr>
          <p:txBody>
            <a:bodyPr wrap="square" lIns="216000" tIns="216000" rIns="216000" bIns="216000">
              <a:spAutoFit/>
            </a:bodyPr>
            <a:lstStyle/>
            <a:p>
              <a:pPr>
                <a:spcAft>
                  <a:spcPts val="600"/>
                </a:spcAft>
              </a:pPr>
              <a:r>
                <a:rPr lang="en-GB" sz="1400" dirty="0">
                  <a:latin typeface="Roboto" panose="02000000000000000000" pitchFamily="2" charset="0"/>
                  <a:ea typeface="Roboto" panose="02000000000000000000" pitchFamily="2" charset="0"/>
                </a:rPr>
                <a:t>This resource has been designed with animations to make it as fun and engaging as possible. To view the content in the correct formatting, please view the PowerPoint in ‘slide show mode’. This takes you from desktop to presentation mode. If you view the slides out of ‘slide show mode’, you may find that some of the text and images overlap each other and/or are difficult to read. </a:t>
              </a:r>
            </a:p>
            <a:p>
              <a:pPr>
                <a:spcAft>
                  <a:spcPts val="600"/>
                </a:spcAft>
              </a:pPr>
              <a:r>
                <a:rPr lang="en-GB" sz="1400" dirty="0">
                  <a:latin typeface="Roboto" panose="02000000000000000000" pitchFamily="2" charset="0"/>
                  <a:ea typeface="Roboto" panose="02000000000000000000" pitchFamily="2" charset="0"/>
                </a:rPr>
                <a:t>To enter slide show mode, go to the </a:t>
              </a:r>
              <a:r>
                <a:rPr lang="en-GB" sz="1400" b="1" dirty="0">
                  <a:latin typeface="Roboto" panose="02000000000000000000" pitchFamily="2" charset="0"/>
                  <a:ea typeface="Roboto" panose="02000000000000000000" pitchFamily="2" charset="0"/>
                </a:rPr>
                <a:t>slide show menu tab </a:t>
              </a:r>
              <a:r>
                <a:rPr lang="en-GB" sz="1400" dirty="0">
                  <a:latin typeface="Roboto" panose="02000000000000000000" pitchFamily="2" charset="0"/>
                  <a:ea typeface="Roboto" panose="02000000000000000000" pitchFamily="2" charset="0"/>
                </a:rPr>
                <a:t>and select either </a:t>
              </a:r>
              <a:r>
                <a:rPr lang="en-GB" sz="1400" b="1" dirty="0">
                  <a:latin typeface="Roboto" panose="02000000000000000000" pitchFamily="2" charset="0"/>
                  <a:ea typeface="Roboto" panose="02000000000000000000" pitchFamily="2" charset="0"/>
                </a:rPr>
                <a:t>from beginning</a:t>
              </a:r>
              <a:r>
                <a:rPr lang="en-GB" sz="1400" dirty="0">
                  <a:latin typeface="Roboto" panose="02000000000000000000" pitchFamily="2" charset="0"/>
                  <a:ea typeface="Roboto" panose="02000000000000000000" pitchFamily="2" charset="0"/>
                </a:rPr>
                <a:t> </a:t>
              </a:r>
              <a:r>
                <a:rPr lang="en-GB" sz="1400" b="1" dirty="0">
                  <a:latin typeface="Roboto" panose="02000000000000000000" pitchFamily="2" charset="0"/>
                  <a:ea typeface="Roboto" panose="02000000000000000000" pitchFamily="2" charset="0"/>
                </a:rPr>
                <a:t>or from current slide</a:t>
              </a:r>
              <a:r>
                <a:rPr lang="en-GB" sz="1400" dirty="0">
                  <a:latin typeface="Roboto" panose="02000000000000000000" pitchFamily="2" charset="0"/>
                  <a:ea typeface="Roboto" panose="02000000000000000000" pitchFamily="2" charset="0"/>
                </a:rPr>
                <a:t>.</a:t>
              </a:r>
            </a:p>
          </p:txBody>
        </p:sp>
      </p:grpSp>
      <p:sp>
        <p:nvSpPr>
          <p:cNvPr id="44" name="Rectangle 43">
            <a:extLst>
              <a:ext uri="{FF2B5EF4-FFF2-40B4-BE49-F238E27FC236}">
                <a16:creationId xmlns:a16="http://schemas.microsoft.com/office/drawing/2014/main" id="{C01BCBF7-EAB4-4398-AAB8-B60AC3555113}"/>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sp>
        <p:nvSpPr>
          <p:cNvPr id="45" name="TextBox 44">
            <a:extLst>
              <a:ext uri="{FF2B5EF4-FFF2-40B4-BE49-F238E27FC236}">
                <a16:creationId xmlns:a16="http://schemas.microsoft.com/office/drawing/2014/main" id="{3F3091BF-D025-46EF-A448-B4F13C76E242}"/>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1386459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ternal Websites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0" name="Rectangle 9">
            <a:extLst>
              <a:ext uri="{FF2B5EF4-FFF2-40B4-BE49-F238E27FC236}">
                <a16:creationId xmlns:a16="http://schemas.microsoft.com/office/drawing/2014/main" id="{7223ECE9-6F1A-4E72-ACE0-06F71C468FDA}"/>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11" name="Group 10">
            <a:extLst>
              <a:ext uri="{FF2B5EF4-FFF2-40B4-BE49-F238E27FC236}">
                <a16:creationId xmlns:a16="http://schemas.microsoft.com/office/drawing/2014/main" id="{5F05BBF0-ECD1-4FE4-937E-1F73A27AF916}"/>
              </a:ext>
            </a:extLst>
          </p:cNvPr>
          <p:cNvGrpSpPr/>
          <p:nvPr userDrawn="1"/>
        </p:nvGrpSpPr>
        <p:grpSpPr>
          <a:xfrm>
            <a:off x="743837" y="1681195"/>
            <a:ext cx="7644513" cy="2002840"/>
            <a:chOff x="743837" y="1344834"/>
            <a:chExt cx="7644513" cy="2002840"/>
          </a:xfrm>
        </p:grpSpPr>
        <p:sp>
          <p:nvSpPr>
            <p:cNvPr id="12" name="Rectangle 11">
              <a:extLst>
                <a:ext uri="{FF2B5EF4-FFF2-40B4-BE49-F238E27FC236}">
                  <a16:creationId xmlns:a16="http://schemas.microsoft.com/office/drawing/2014/main" id="{D52A1D21-ED2B-43AD-B353-E06410A36383}"/>
                </a:ext>
              </a:extLst>
            </p:cNvPr>
            <p:cNvSpPr/>
            <p:nvPr/>
          </p:nvSpPr>
          <p:spPr>
            <a:xfrm>
              <a:off x="743837" y="1344834"/>
              <a:ext cx="2703717"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Links to External Websites</a:t>
              </a:r>
            </a:p>
          </p:txBody>
        </p:sp>
        <p:sp>
          <p:nvSpPr>
            <p:cNvPr id="13" name="Rectangle 12">
              <a:extLst>
                <a:ext uri="{FF2B5EF4-FFF2-40B4-BE49-F238E27FC236}">
                  <a16:creationId xmlns:a16="http://schemas.microsoft.com/office/drawing/2014/main" id="{1FFC9EFA-95C1-4D1B-B736-D82D578BE355}"/>
                </a:ext>
              </a:extLst>
            </p:cNvPr>
            <p:cNvSpPr/>
            <p:nvPr/>
          </p:nvSpPr>
          <p:spPr>
            <a:xfrm>
              <a:off x="755650" y="1618794"/>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This resource contains links to external websites. Please be aware that the inclusion of any link in this resource should not be taken as an endorsement of any kind by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of the linked website or any association with its operators. You should also be aware that we have no control over the availability of the linked pages. If the link is not working, please let us know by contacting </a:t>
              </a:r>
              <a:r>
                <a:rPr lang="en-GB" sz="1400" dirty="0" err="1">
                  <a:latin typeface="Roboto" panose="02000000000000000000" pitchFamily="2" charset="0"/>
                  <a:ea typeface="Roboto" panose="02000000000000000000" pitchFamily="2" charset="0"/>
                </a:rPr>
                <a:t>TwinklCares</a:t>
              </a:r>
              <a:r>
                <a:rPr lang="en-GB" sz="1400" dirty="0">
                  <a:latin typeface="Roboto" panose="02000000000000000000" pitchFamily="2" charset="0"/>
                  <a:ea typeface="Roboto" panose="02000000000000000000" pitchFamily="2" charset="0"/>
                </a:rPr>
                <a:t> and we will try to fix it although we can assume no responsibility if this is the case. We are not responsible for the content of external sites.</a:t>
              </a:r>
            </a:p>
          </p:txBody>
        </p:sp>
      </p:grpSp>
      <p:sp>
        <p:nvSpPr>
          <p:cNvPr id="16" name="TextBox 15">
            <a:extLst>
              <a:ext uri="{FF2B5EF4-FFF2-40B4-BE49-F238E27FC236}">
                <a16:creationId xmlns:a16="http://schemas.microsoft.com/office/drawing/2014/main" id="{3E809478-62E0-4C7A-83A2-03913DD4D89E}"/>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21165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ternal Video Websites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6" name="Rectangle 15">
            <a:extLst>
              <a:ext uri="{FF2B5EF4-FFF2-40B4-BE49-F238E27FC236}">
                <a16:creationId xmlns:a16="http://schemas.microsoft.com/office/drawing/2014/main" id="{E98D6414-A260-404A-9274-A35AB2A1EA5A}"/>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17" name="Group 16">
            <a:extLst>
              <a:ext uri="{FF2B5EF4-FFF2-40B4-BE49-F238E27FC236}">
                <a16:creationId xmlns:a16="http://schemas.microsoft.com/office/drawing/2014/main" id="{5688A155-CC1C-4CA5-824A-88B66BF4B7D8}"/>
              </a:ext>
            </a:extLst>
          </p:cNvPr>
          <p:cNvGrpSpPr/>
          <p:nvPr userDrawn="1"/>
        </p:nvGrpSpPr>
        <p:grpSpPr>
          <a:xfrm>
            <a:off x="733079" y="1681195"/>
            <a:ext cx="7643458" cy="2649171"/>
            <a:chOff x="744892" y="3707365"/>
            <a:chExt cx="7643458" cy="2649171"/>
          </a:xfrm>
        </p:grpSpPr>
        <p:sp>
          <p:nvSpPr>
            <p:cNvPr id="18" name="Rectangle 17">
              <a:extLst>
                <a:ext uri="{FF2B5EF4-FFF2-40B4-BE49-F238E27FC236}">
                  <a16:creationId xmlns:a16="http://schemas.microsoft.com/office/drawing/2014/main" id="{B519C287-0C36-43FA-A38F-45E9B4A11B4D}"/>
                </a:ext>
              </a:extLst>
            </p:cNvPr>
            <p:cNvSpPr/>
            <p:nvPr/>
          </p:nvSpPr>
          <p:spPr>
            <a:xfrm>
              <a:off x="744892" y="3707365"/>
              <a:ext cx="3214972"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Links to External Video Websites</a:t>
              </a:r>
            </a:p>
          </p:txBody>
        </p:sp>
        <p:sp>
          <p:nvSpPr>
            <p:cNvPr id="19" name="Rectangle 18">
              <a:extLst>
                <a:ext uri="{FF2B5EF4-FFF2-40B4-BE49-F238E27FC236}">
                  <a16:creationId xmlns:a16="http://schemas.microsoft.com/office/drawing/2014/main" id="{F9BBE2CC-1604-46EB-BCDA-9F6AB7410668}"/>
                </a:ext>
              </a:extLst>
            </p:cNvPr>
            <p:cNvSpPr/>
            <p:nvPr/>
          </p:nvSpPr>
          <p:spPr>
            <a:xfrm>
              <a:off x="755650" y="3981325"/>
              <a:ext cx="7632700" cy="2375211"/>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This resource contains links to external video websites. These websites often have </a:t>
              </a:r>
              <a:r>
                <a:rPr lang="en-GB" sz="1400" dirty="0" err="1">
                  <a:latin typeface="Roboto" panose="02000000000000000000" pitchFamily="2" charset="0"/>
                  <a:ea typeface="Roboto" panose="02000000000000000000" pitchFamily="2" charset="0"/>
                </a:rPr>
                <a:t>autoplay</a:t>
              </a:r>
              <a:r>
                <a:rPr lang="en-GB" sz="1400" dirty="0">
                  <a:latin typeface="Roboto" panose="02000000000000000000" pitchFamily="2" charset="0"/>
                  <a:ea typeface="Roboto" panose="02000000000000000000" pitchFamily="2" charset="0"/>
                </a:rPr>
                <a:t> features meaning that other videos will play after the video you are watching finishes. You should disable this feature before using the video in any classroom or similar setting.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assumes no responsibility for the contents of linked websites. The inclusion of any link in this resource should not be taken as an endorsement of any kind by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of the linked website or any association with its operators. We have no control over the availability of the linked pages. If the link is not working, please let us know by contacting </a:t>
              </a:r>
              <a:r>
                <a:rPr lang="en-GB" sz="1400" dirty="0" err="1">
                  <a:latin typeface="Roboto" panose="02000000000000000000" pitchFamily="2" charset="0"/>
                  <a:ea typeface="Roboto" panose="02000000000000000000" pitchFamily="2" charset="0"/>
                </a:rPr>
                <a:t>TwinklCares</a:t>
              </a:r>
              <a:r>
                <a:rPr lang="en-GB" sz="1400" dirty="0">
                  <a:latin typeface="Roboto" panose="02000000000000000000" pitchFamily="2" charset="0"/>
                  <a:ea typeface="Roboto" panose="02000000000000000000" pitchFamily="2" charset="0"/>
                </a:rPr>
                <a:t> and we will try to fix it, although we can assume no responsibility if this is </a:t>
              </a:r>
              <a:br>
                <a:rPr lang="en-GB" sz="1400" dirty="0">
                  <a:latin typeface="Roboto" panose="02000000000000000000" pitchFamily="2" charset="0"/>
                  <a:ea typeface="Roboto" panose="02000000000000000000" pitchFamily="2" charset="0"/>
                </a:rPr>
              </a:br>
              <a:r>
                <a:rPr lang="en-GB" sz="1400" dirty="0">
                  <a:latin typeface="Roboto" panose="02000000000000000000" pitchFamily="2" charset="0"/>
                  <a:ea typeface="Roboto" panose="02000000000000000000" pitchFamily="2" charset="0"/>
                </a:rPr>
                <a:t>the case.</a:t>
              </a:r>
            </a:p>
          </p:txBody>
        </p:sp>
      </p:grpSp>
      <p:sp>
        <p:nvSpPr>
          <p:cNvPr id="20" name="TextBox 19">
            <a:extLst>
              <a:ext uri="{FF2B5EF4-FFF2-40B4-BE49-F238E27FC236}">
                <a16:creationId xmlns:a16="http://schemas.microsoft.com/office/drawing/2014/main" id="{DFBBCB53-5B3E-420F-B980-49AC69553407}"/>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6715065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73" r:id="rId5"/>
  </p:sldLayoutIdLst>
  <p:txStyles>
    <p:titleStyle>
      <a:lvl1pPr algn="l" defTabSz="914400" rtl="0" eaLnBrk="1" latinLnBrk="0" hangingPunct="1">
        <a:lnSpc>
          <a:spcPct val="90000"/>
        </a:lnSpc>
        <a:spcBef>
          <a:spcPct val="0"/>
        </a:spcBef>
        <a:buNone/>
        <a:defRPr sz="36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1A6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2809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1575"/>
            <a:ext cx="9144000" cy="611188"/>
          </a:xfrm>
          <a:prstGeom prst="rect">
            <a:avLst/>
          </a:prstGeom>
          <a:solidFill>
            <a:srgbClr val="2589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cxnSp>
        <p:nvCxnSpPr>
          <p:cNvPr id="3" name="Straight Connector 2"/>
          <p:cNvCxnSpPr/>
          <p:nvPr/>
        </p:nvCxnSpPr>
        <p:spPr>
          <a:xfrm>
            <a:off x="0" y="6251575"/>
            <a:ext cx="92614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244" name="TextBox 3"/>
          <p:cNvSpPr txBox="1">
            <a:spLocks noChangeArrowheads="1"/>
          </p:cNvSpPr>
          <p:nvPr/>
        </p:nvSpPr>
        <p:spPr bwMode="auto">
          <a:xfrm>
            <a:off x="2239963" y="6464300"/>
            <a:ext cx="466407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lvl="0" algn="ctr">
              <a:lnSpc>
                <a:spcPct val="107000"/>
              </a:lnSpc>
              <a:spcBef>
                <a:spcPts val="0"/>
              </a:spcBef>
              <a:buNone/>
              <a:defRPr sz="1800" b="0" i="0" u="none" strike="noStrike" kern="0" cap="none" spc="0" baseline="0">
                <a:solidFill>
                  <a:srgbClr val="000000"/>
                </a:solidFill>
                <a:uFillTx/>
              </a:defRPr>
            </a:pPr>
            <a:r>
              <a:rPr lang="en-GB" sz="800" b="1" dirty="0">
                <a:solidFill>
                  <a:schemeClr val="bg1"/>
                </a:solidFill>
                <a:latin typeface="Roboto" panose="02000000000000000000" pitchFamily="2" charset="0"/>
                <a:ea typeface="Roboto" panose="02000000000000000000" pitchFamily="2" charset="0"/>
                <a:cs typeface="Times New Roman" pitchFamily="18"/>
              </a:rPr>
              <a:t>PSHE and Citizenship | 9-11 | Anti-Bullying Week</a:t>
            </a:r>
            <a:endParaRPr lang="en-GB" sz="200" dirty="0">
              <a:solidFill>
                <a:schemeClr val="bg1"/>
              </a:solidFill>
              <a:latin typeface="Roboto" panose="02000000000000000000" pitchFamily="2" charset="0"/>
              <a:ea typeface="Roboto" panose="02000000000000000000" pitchFamily="2" charset="0"/>
              <a:cs typeface="Times New Roman" pitchFamily="18"/>
            </a:endParaRPr>
          </a:p>
        </p:txBody>
      </p:sp>
      <p:pic>
        <p:nvPicPr>
          <p:cNvPr id="10245" name="Picture 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65550" y="1050925"/>
            <a:ext cx="16129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itle 17"/>
          <p:cNvSpPr>
            <a:spLocks/>
          </p:cNvSpPr>
          <p:nvPr/>
        </p:nvSpPr>
        <p:spPr bwMode="auto">
          <a:xfrm>
            <a:off x="641268" y="2426136"/>
            <a:ext cx="7861464" cy="6556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spcBef>
                <a:spcPct val="0"/>
              </a:spcBef>
              <a:buNone/>
            </a:pPr>
            <a:r>
              <a:rPr lang="en-GB" altLang="en-US" sz="6000" b="1" dirty="0">
                <a:solidFill>
                  <a:schemeClr val="bg1"/>
                </a:solidFill>
                <a:latin typeface="Roboto" panose="02000000000000000000" pitchFamily="2" charset="0"/>
                <a:ea typeface="Roboto" panose="02000000000000000000" pitchFamily="2" charset="0"/>
                <a:cs typeface="Arial" panose="020B0604020202020204" pitchFamily="34" charset="0"/>
              </a:rPr>
              <a:t>PSHE and Citizenship</a:t>
            </a:r>
          </a:p>
        </p:txBody>
      </p:sp>
      <p:sp>
        <p:nvSpPr>
          <p:cNvPr id="8" name="Text Placeholder 16">
            <a:extLst>
              <a:ext uri="{FF2B5EF4-FFF2-40B4-BE49-F238E27FC236}">
                <a16:creationId xmlns:a16="http://schemas.microsoft.com/office/drawing/2014/main" id="{6544B488-A2D1-3114-FCB7-9A14E4980C88}"/>
              </a:ext>
            </a:extLst>
          </p:cNvPr>
          <p:cNvSpPr>
            <a:spLocks/>
          </p:cNvSpPr>
          <p:nvPr/>
        </p:nvSpPr>
        <p:spPr bwMode="auto">
          <a:xfrm>
            <a:off x="755650" y="5730875"/>
            <a:ext cx="7632700" cy="542925"/>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685800" indent="-22860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buNone/>
            </a:pPr>
            <a:r>
              <a:rPr lang="en-GB" sz="1200" dirty="0">
                <a:solidFill>
                  <a:schemeClr val="bg1"/>
                </a:solidFill>
                <a:latin typeface="Roboto" panose="02000000000000000000" pitchFamily="2" charset="0"/>
                <a:cs typeface="Arial" panose="020B0604020202020204" pitchFamily="34" charset="0"/>
              </a:rPr>
              <a:t>Sensitive and/or upsetting topics may emotionally impact your students due to past experiences. You should consider whether this content is appropriate and ensure adequate support is available for anyone affected.</a:t>
            </a:r>
          </a:p>
        </p:txBody>
      </p:sp>
      <p:sp>
        <p:nvSpPr>
          <p:cNvPr id="9" name="Title 17"/>
          <p:cNvSpPr>
            <a:spLocks/>
          </p:cNvSpPr>
          <p:nvPr/>
        </p:nvSpPr>
        <p:spPr bwMode="auto">
          <a:xfrm>
            <a:off x="700005" y="3422867"/>
            <a:ext cx="7861464" cy="6556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spcBef>
                <a:spcPct val="0"/>
              </a:spcBef>
              <a:buNone/>
            </a:pPr>
            <a:r>
              <a:rPr lang="en-GB" altLang="en-US" sz="2600" b="1" dirty="0">
                <a:solidFill>
                  <a:schemeClr val="bg1"/>
                </a:solidFill>
                <a:latin typeface="Roboto" panose="02000000000000000000" pitchFamily="2" charset="0"/>
                <a:ea typeface="Roboto" panose="02000000000000000000" pitchFamily="2" charset="0"/>
                <a:cs typeface="Arial" panose="020B0604020202020204" pitchFamily="34" charset="0"/>
              </a:rPr>
              <a:t>Anti-Bullying Week</a:t>
            </a:r>
          </a:p>
        </p:txBody>
      </p:sp>
    </p:spTree>
    <p:extLst>
      <p:ext uri="{BB962C8B-B14F-4D97-AF65-F5344CB8AC3E}">
        <p14:creationId xmlns:p14="http://schemas.microsoft.com/office/powerpoint/2010/main" val="4218678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770984"/>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will now look at some pictures that show bullying scenarios. Talk to your partner and tick off any emotions you think people in the image may be feeling on your </a:t>
            </a:r>
            <a:r>
              <a:rPr lang="en-GB" sz="1600" b="1" dirty="0">
                <a:solidFill>
                  <a:srgbClr val="EB577C"/>
                </a:solidFill>
                <a:latin typeface="BBC Reith Sans" panose="020B0603020204020204" pitchFamily="34" charset="-18"/>
                <a:ea typeface="BBC Reith Sans" panose="020B0603020204020204" pitchFamily="34" charset="-18"/>
                <a:cs typeface="BBC Reith Sans" panose="020B0603020204020204" pitchFamily="34" charset="-18"/>
              </a:rPr>
              <a:t>Emotions Bingo Board</a:t>
            </a:r>
            <a:r>
              <a:rPr lang="en-GB" sz="1600" dirty="0">
                <a:latin typeface="BBC Reith Sans" panose="020B0603020204020204" pitchFamily="34" charset="-18"/>
                <a:ea typeface="BBC Reith Sans" panose="020B0603020204020204" pitchFamily="34" charset="-18"/>
                <a:cs typeface="BBC Reith Sans" panose="020B0603020204020204" pitchFamily="34" charset="-18"/>
              </a:rPr>
              <a:t>.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742316"/>
            <a:ext cx="87455" cy="81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1677210" y="728492"/>
            <a:ext cx="5896620"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626876" y="678158"/>
            <a:ext cx="5896620"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The Impact of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grpSp>
        <p:nvGrpSpPr>
          <p:cNvPr id="2" name="Group 1"/>
          <p:cNvGrpSpPr/>
          <p:nvPr/>
        </p:nvGrpSpPr>
        <p:grpSpPr>
          <a:xfrm>
            <a:off x="3676478" y="3976467"/>
            <a:ext cx="1781514" cy="526167"/>
            <a:chOff x="5583303" y="2939848"/>
            <a:chExt cx="1781514" cy="526167"/>
          </a:xfrm>
        </p:grpSpPr>
        <p:sp>
          <p:nvSpPr>
            <p:cNvPr id="37" name="Rectangle: Rounded Corners 13">
              <a:extLst>
                <a:ext uri="{FF2B5EF4-FFF2-40B4-BE49-F238E27FC236}">
                  <a16:creationId xmlns:a16="http://schemas.microsoft.com/office/drawing/2014/main" id="{886CF973-C783-3CB3-5A3A-04F7323FF49D}"/>
                </a:ext>
              </a:extLst>
            </p:cNvPr>
            <p:cNvSpPr/>
            <p:nvPr/>
          </p:nvSpPr>
          <p:spPr>
            <a:xfrm rot="180000">
              <a:off x="5583303" y="2939848"/>
              <a:ext cx="1781514"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38" name="Rectangle: Rounded Corners 13">
              <a:extLst>
                <a:ext uri="{FF2B5EF4-FFF2-40B4-BE49-F238E27FC236}">
                  <a16:creationId xmlns:a16="http://schemas.microsoft.com/office/drawing/2014/main" id="{886CF973-C783-3CB3-5A3A-04F7323FF49D}"/>
                </a:ext>
              </a:extLst>
            </p:cNvPr>
            <p:cNvSpPr/>
            <p:nvPr/>
          </p:nvSpPr>
          <p:spPr>
            <a:xfrm rot="-180000">
              <a:off x="5583303" y="2939848"/>
              <a:ext cx="1781514"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36" name="Rectangle: Rounded Corners 13">
              <a:extLst>
                <a:ext uri="{FF2B5EF4-FFF2-40B4-BE49-F238E27FC236}">
                  <a16:creationId xmlns:a16="http://schemas.microsoft.com/office/drawing/2014/main" id="{886CF973-C783-3CB3-5A3A-04F7323FF49D}"/>
                </a:ext>
              </a:extLst>
            </p:cNvPr>
            <p:cNvSpPr/>
            <p:nvPr/>
          </p:nvSpPr>
          <p:spPr>
            <a:xfrm>
              <a:off x="5583303" y="2939848"/>
              <a:ext cx="1781514"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Think about:</a:t>
              </a:r>
            </a:p>
          </p:txBody>
        </p:sp>
      </p:grpSp>
      <p:sp>
        <p:nvSpPr>
          <p:cNvPr id="39" name="Rectangle: Rounded Corners 17">
            <a:extLst>
              <a:ext uri="{FF2B5EF4-FFF2-40B4-BE49-F238E27FC236}">
                <a16:creationId xmlns:a16="http://schemas.microsoft.com/office/drawing/2014/main" id="{17C77B57-5746-3365-6588-D1E3D5F6D939}"/>
              </a:ext>
            </a:extLst>
          </p:cNvPr>
          <p:cNvSpPr/>
          <p:nvPr/>
        </p:nvSpPr>
        <p:spPr>
          <a:xfrm>
            <a:off x="2727109" y="4745509"/>
            <a:ext cx="3698905" cy="612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emotions people in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 picture may be feeling.</a:t>
            </a:r>
          </a:p>
        </p:txBody>
      </p:sp>
      <p:sp>
        <p:nvSpPr>
          <p:cNvPr id="42" name="Rectangle: Rounded Corners 17">
            <a:extLst>
              <a:ext uri="{FF2B5EF4-FFF2-40B4-BE49-F238E27FC236}">
                <a16:creationId xmlns:a16="http://schemas.microsoft.com/office/drawing/2014/main" id="{17C77B57-5746-3365-6588-D1E3D5F6D939}"/>
              </a:ext>
            </a:extLst>
          </p:cNvPr>
          <p:cNvSpPr/>
          <p:nvPr/>
        </p:nvSpPr>
        <p:spPr>
          <a:xfrm>
            <a:off x="755650" y="5554125"/>
            <a:ext cx="3698905" cy="612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Who in the image is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feeling this emotion.</a:t>
            </a:r>
          </a:p>
        </p:txBody>
      </p:sp>
      <p:sp>
        <p:nvSpPr>
          <p:cNvPr id="43" name="Rectangle: Rounded Corners 17">
            <a:extLst>
              <a:ext uri="{FF2B5EF4-FFF2-40B4-BE49-F238E27FC236}">
                <a16:creationId xmlns:a16="http://schemas.microsoft.com/office/drawing/2014/main" id="{17C77B57-5746-3365-6588-D1E3D5F6D939}"/>
              </a:ext>
            </a:extLst>
          </p:cNvPr>
          <p:cNvSpPr/>
          <p:nvPr/>
        </p:nvSpPr>
        <p:spPr>
          <a:xfrm>
            <a:off x="4689445" y="5554125"/>
            <a:ext cx="3698905" cy="612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Why they feel like this.</a:t>
            </a:r>
          </a:p>
        </p:txBody>
      </p:sp>
      <p:pic>
        <p:nvPicPr>
          <p:cNvPr id="4" name="Picture 3">
            <a:extLst>
              <a:ext uri="{FF2B5EF4-FFF2-40B4-BE49-F238E27FC236}">
                <a16:creationId xmlns:a16="http://schemas.microsoft.com/office/drawing/2014/main" id="{15695CBC-7665-4168-B41F-56085E36C4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9490" y="2509648"/>
            <a:ext cx="2908611" cy="2355366"/>
          </a:xfrm>
          <a:prstGeom prst="rect">
            <a:avLst/>
          </a:prstGeom>
        </p:spPr>
      </p:pic>
      <p:pic>
        <p:nvPicPr>
          <p:cNvPr id="9" name="Picture 8">
            <a:extLst>
              <a:ext uri="{FF2B5EF4-FFF2-40B4-BE49-F238E27FC236}">
                <a16:creationId xmlns:a16="http://schemas.microsoft.com/office/drawing/2014/main" id="{AF23AD2B-9EC8-4F86-8E43-1B408D706E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601" y="2663134"/>
            <a:ext cx="2608232" cy="2626665"/>
          </a:xfrm>
          <a:prstGeom prst="rect">
            <a:avLst/>
          </a:prstGeom>
        </p:spPr>
      </p:pic>
      <p:pic>
        <p:nvPicPr>
          <p:cNvPr id="11" name="Picture 10">
            <a:extLst>
              <a:ext uri="{FF2B5EF4-FFF2-40B4-BE49-F238E27FC236}">
                <a16:creationId xmlns:a16="http://schemas.microsoft.com/office/drawing/2014/main" id="{4C24B3CD-3B55-45A7-817F-11CBDFD9AE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4073" y="2812828"/>
            <a:ext cx="2790415" cy="2421660"/>
          </a:xfrm>
          <a:prstGeom prst="rect">
            <a:avLst/>
          </a:prstGeom>
        </p:spPr>
      </p:pic>
      <p:pic>
        <p:nvPicPr>
          <p:cNvPr id="13" name="Picture 12">
            <a:extLst>
              <a:ext uri="{FF2B5EF4-FFF2-40B4-BE49-F238E27FC236}">
                <a16:creationId xmlns:a16="http://schemas.microsoft.com/office/drawing/2014/main" id="{4CBB0D9A-851D-437F-B449-36A33C9553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5601" y="2702614"/>
            <a:ext cx="2431876" cy="2765834"/>
          </a:xfrm>
          <a:prstGeom prst="rect">
            <a:avLst/>
          </a:prstGeom>
        </p:spPr>
      </p:pic>
    </p:spTree>
    <p:extLst>
      <p:ext uri="{BB962C8B-B14F-4D97-AF65-F5344CB8AC3E}">
        <p14:creationId xmlns:p14="http://schemas.microsoft.com/office/powerpoint/2010/main" val="77926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6" presetClass="emph" presetSubtype="0" fill="hold" grpId="1" nodeType="afterEffect">
                                  <p:stCondLst>
                                    <p:cond delay="0"/>
                                  </p:stCondLst>
                                  <p:childTnLst>
                                    <p:animEffect transition="out" filter="fade">
                                      <p:cBhvr>
                                        <p:cTn id="35" dur="500" tmFilter="0, 0; .2, .5; .8, .5; 1, 0"/>
                                        <p:tgtEl>
                                          <p:spTgt spid="39"/>
                                        </p:tgtEl>
                                      </p:cBhvr>
                                    </p:animEffect>
                                    <p:animScale>
                                      <p:cBhvr>
                                        <p:cTn id="36" dur="250" autoRev="1" fill="hold"/>
                                        <p:tgtEl>
                                          <p:spTgt spid="39"/>
                                        </p:tgtEl>
                                      </p:cBhvr>
                                      <p:by x="105000" y="105000"/>
                                    </p:animScale>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26" presetClass="emph" presetSubtype="0" fill="hold" grpId="1" nodeType="afterEffect">
                                  <p:stCondLst>
                                    <p:cond delay="0"/>
                                  </p:stCondLst>
                                  <p:childTnLst>
                                    <p:animEffect transition="out" filter="fade">
                                      <p:cBhvr>
                                        <p:cTn id="45" dur="500" tmFilter="0, 0; .2, .5; .8, .5; 1, 0"/>
                                        <p:tgtEl>
                                          <p:spTgt spid="42"/>
                                        </p:tgtEl>
                                      </p:cBhvr>
                                    </p:animEffect>
                                    <p:animScale>
                                      <p:cBhvr>
                                        <p:cTn id="46" dur="250" autoRev="1" fill="hold"/>
                                        <p:tgtEl>
                                          <p:spTgt spid="42"/>
                                        </p:tgtEl>
                                      </p:cBhvr>
                                      <p:by x="105000" y="105000"/>
                                    </p:animScale>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26" presetClass="emph" presetSubtype="0" fill="hold" grpId="1" nodeType="afterEffect">
                                  <p:stCondLst>
                                    <p:cond delay="0"/>
                                  </p:stCondLst>
                                  <p:childTnLst>
                                    <p:animEffect transition="out" filter="fade">
                                      <p:cBhvr>
                                        <p:cTn id="55" dur="500" tmFilter="0, 0; .2, .5; .8, .5; 1, 0"/>
                                        <p:tgtEl>
                                          <p:spTgt spid="43"/>
                                        </p:tgtEl>
                                      </p:cBhvr>
                                    </p:animEffect>
                                    <p:animScale>
                                      <p:cBhvr>
                                        <p:cTn id="56" dur="250" autoRev="1" fill="hold"/>
                                        <p:tgtEl>
                                          <p:spTgt spid="43"/>
                                        </p:tgtEl>
                                      </p:cBhvr>
                                      <p:by x="105000" y="105000"/>
                                    </p:animScale>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1" presetClass="exit" presetSubtype="0" fill="hold" nodeType="withEffect">
                                  <p:stCondLst>
                                    <p:cond delay="0"/>
                                  </p:stCondLst>
                                  <p:childTnLst>
                                    <p:set>
                                      <p:cBhvr>
                                        <p:cTn id="70" dur="1" fill="hold">
                                          <p:stCondLst>
                                            <p:cond delay="0"/>
                                          </p:stCondLst>
                                        </p:cTn>
                                        <p:tgtEl>
                                          <p:spTgt spid="4"/>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9" grpId="0" animBg="1"/>
      <p:bldP spid="39" grpId="1" animBg="1"/>
      <p:bldP spid="42" grpId="0" animBg="1"/>
      <p:bldP spid="42" grpId="1" animBg="1"/>
      <p:bldP spid="43" grpId="0" animBg="1"/>
      <p:bldP spid="4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761931"/>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No one should make anyone else feel these uncomfortable emotions.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750705"/>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1677210" y="728492"/>
            <a:ext cx="5896620"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626876" y="678158"/>
            <a:ext cx="5896620"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The Impact of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39" name="Rectangle: Rounded Corners 17">
            <a:extLst>
              <a:ext uri="{FF2B5EF4-FFF2-40B4-BE49-F238E27FC236}">
                <a16:creationId xmlns:a16="http://schemas.microsoft.com/office/drawing/2014/main" id="{17C77B57-5746-3365-6588-D1E3D5F6D939}"/>
              </a:ext>
            </a:extLst>
          </p:cNvPr>
          <p:cNvSpPr/>
          <p:nvPr/>
        </p:nvSpPr>
        <p:spPr>
          <a:xfrm>
            <a:off x="755650" y="3373208"/>
            <a:ext cx="7632700" cy="683179"/>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can we do if we are being bullied or if we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see bullying behaviour happening?</a:t>
            </a:r>
          </a:p>
        </p:txBody>
      </p:sp>
      <p:sp>
        <p:nvSpPr>
          <p:cNvPr id="42" name="Rectangle: Rounded Corners 17">
            <a:extLst>
              <a:ext uri="{FF2B5EF4-FFF2-40B4-BE49-F238E27FC236}">
                <a16:creationId xmlns:a16="http://schemas.microsoft.com/office/drawing/2014/main" id="{17C77B57-5746-3365-6588-D1E3D5F6D939}"/>
              </a:ext>
            </a:extLst>
          </p:cNvPr>
          <p:cNvSpPr/>
          <p:nvPr/>
        </p:nvSpPr>
        <p:spPr>
          <a:xfrm>
            <a:off x="2659060" y="4953349"/>
            <a:ext cx="3816350" cy="520317"/>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We can reach out. </a:t>
            </a:r>
          </a:p>
        </p:txBody>
      </p:sp>
      <p:sp>
        <p:nvSpPr>
          <p:cNvPr id="15" name="Text"/>
          <p:cNvSpPr/>
          <p:nvPr/>
        </p:nvSpPr>
        <p:spPr>
          <a:xfrm>
            <a:off x="924551" y="2206326"/>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No one is more important than anyone else.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194130"/>
            <a:ext cx="87455" cy="27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cNvSpPr/>
          <p:nvPr/>
        </p:nvSpPr>
        <p:spPr>
          <a:xfrm>
            <a:off x="922055" y="2660746"/>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all deserve to feel respected and valued and have the right to a safe, healthy and happy life. </a:t>
            </a:r>
          </a:p>
        </p:txBody>
      </p:sp>
      <p:sp>
        <p:nvSpPr>
          <p:cNvPr id="18" name="Rectangle: Rounded Corners 29">
            <a:extLst>
              <a:ext uri="{FF2B5EF4-FFF2-40B4-BE49-F238E27FC236}">
                <a16:creationId xmlns:a16="http://schemas.microsoft.com/office/drawing/2014/main" id="{E68A898F-3A3F-A2D0-09C3-0EBF6D020A62}"/>
              </a:ext>
            </a:extLst>
          </p:cNvPr>
          <p:cNvSpPr/>
          <p:nvPr/>
        </p:nvSpPr>
        <p:spPr>
          <a:xfrm>
            <a:off x="755650" y="2650446"/>
            <a:ext cx="87455" cy="54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324466" y="4256904"/>
            <a:ext cx="502316" cy="406866"/>
          </a:xfrm>
          <a:prstGeom prst="rect">
            <a:avLst/>
          </a:prstGeom>
        </p:spPr>
      </p:pic>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906602">
            <a:off x="3006129" y="4424943"/>
            <a:ext cx="502316" cy="406866"/>
          </a:xfrm>
          <a:prstGeom prst="rect">
            <a:avLst/>
          </a:prstGeom>
        </p:spPr>
      </p:pic>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693398" flipH="1">
            <a:off x="5642804" y="4424944"/>
            <a:ext cx="502316" cy="406866"/>
          </a:xfrm>
          <a:prstGeom prst="rect">
            <a:avLst/>
          </a:prstGeom>
        </p:spPr>
      </p:pic>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4332417" y="5774446"/>
            <a:ext cx="502316" cy="406866"/>
          </a:xfrm>
          <a:prstGeom prst="rect">
            <a:avLst/>
          </a:prstGeom>
        </p:spPr>
      </p:pic>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706602">
            <a:off x="5650754" y="5606407"/>
            <a:ext cx="502316" cy="406866"/>
          </a:xfrm>
          <a:prstGeom prst="rect">
            <a:avLst/>
          </a:prstGeom>
        </p:spPr>
      </p:pic>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893398" flipH="1">
            <a:off x="3014079" y="5606406"/>
            <a:ext cx="502316" cy="406866"/>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483" y="4768633"/>
            <a:ext cx="2242559" cy="191617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7079" y="3288524"/>
            <a:ext cx="1980194" cy="3462122"/>
          </a:xfrm>
          <a:prstGeom prst="rect">
            <a:avLst/>
          </a:prstGeom>
        </p:spPr>
      </p:pic>
    </p:spTree>
    <p:extLst>
      <p:ext uri="{BB962C8B-B14F-4D97-AF65-F5344CB8AC3E}">
        <p14:creationId xmlns:p14="http://schemas.microsoft.com/office/powerpoint/2010/main" val="392441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anim calcmode="lin" valueType="num">
                                      <p:cBhvr>
                                        <p:cTn id="40" dur="1000" fill="hold"/>
                                        <p:tgtEl>
                                          <p:spTgt spid="42"/>
                                        </p:tgtEl>
                                        <p:attrNameLst>
                                          <p:attrName>ppt_x</p:attrName>
                                        </p:attrNameLst>
                                      </p:cBhvr>
                                      <p:tavLst>
                                        <p:tav tm="0">
                                          <p:val>
                                            <p:strVal val="#ppt_x"/>
                                          </p:val>
                                        </p:tav>
                                        <p:tav tm="100000">
                                          <p:val>
                                            <p:strVal val="#ppt_x"/>
                                          </p:val>
                                        </p:tav>
                                      </p:tavLst>
                                    </p:anim>
                                    <p:anim calcmode="lin" valueType="num">
                                      <p:cBhvr>
                                        <p:cTn id="41" dur="1000" fill="hold"/>
                                        <p:tgtEl>
                                          <p:spTgt spid="42"/>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32" presetClass="emph" presetSubtype="0" repeatCount="indefinite" fill="hold" nodeType="withEffect">
                                  <p:stCondLst>
                                    <p:cond delay="0"/>
                                  </p:stCondLst>
                                  <p:childTnLst>
                                    <p:animRot by="120000">
                                      <p:cBhvr>
                                        <p:cTn id="62" dur="100" fill="hold">
                                          <p:stCondLst>
                                            <p:cond delay="0"/>
                                          </p:stCondLst>
                                        </p:cTn>
                                        <p:tgtEl>
                                          <p:spTgt spid="24"/>
                                        </p:tgtEl>
                                        <p:attrNameLst>
                                          <p:attrName>r</p:attrName>
                                        </p:attrNameLst>
                                      </p:cBhvr>
                                    </p:animRot>
                                    <p:animRot by="-240000">
                                      <p:cBhvr>
                                        <p:cTn id="63" dur="200" fill="hold">
                                          <p:stCondLst>
                                            <p:cond delay="200"/>
                                          </p:stCondLst>
                                        </p:cTn>
                                        <p:tgtEl>
                                          <p:spTgt spid="24"/>
                                        </p:tgtEl>
                                        <p:attrNameLst>
                                          <p:attrName>r</p:attrName>
                                        </p:attrNameLst>
                                      </p:cBhvr>
                                    </p:animRot>
                                    <p:animRot by="240000">
                                      <p:cBhvr>
                                        <p:cTn id="64" dur="200" fill="hold">
                                          <p:stCondLst>
                                            <p:cond delay="400"/>
                                          </p:stCondLst>
                                        </p:cTn>
                                        <p:tgtEl>
                                          <p:spTgt spid="24"/>
                                        </p:tgtEl>
                                        <p:attrNameLst>
                                          <p:attrName>r</p:attrName>
                                        </p:attrNameLst>
                                      </p:cBhvr>
                                    </p:animRot>
                                    <p:animRot by="-240000">
                                      <p:cBhvr>
                                        <p:cTn id="65" dur="200" fill="hold">
                                          <p:stCondLst>
                                            <p:cond delay="600"/>
                                          </p:stCondLst>
                                        </p:cTn>
                                        <p:tgtEl>
                                          <p:spTgt spid="24"/>
                                        </p:tgtEl>
                                        <p:attrNameLst>
                                          <p:attrName>r</p:attrName>
                                        </p:attrNameLst>
                                      </p:cBhvr>
                                    </p:animRot>
                                    <p:animRot by="120000">
                                      <p:cBhvr>
                                        <p:cTn id="66" dur="200" fill="hold">
                                          <p:stCondLst>
                                            <p:cond delay="800"/>
                                          </p:stCondLst>
                                        </p:cTn>
                                        <p:tgtEl>
                                          <p:spTgt spid="24"/>
                                        </p:tgtEl>
                                        <p:attrNameLst>
                                          <p:attrName>r</p:attrName>
                                        </p:attrNameLst>
                                      </p:cBhvr>
                                    </p:animRot>
                                  </p:childTnLst>
                                </p:cTn>
                              </p:par>
                              <p:par>
                                <p:cTn id="67" presetID="32" presetClass="emph" presetSubtype="0" repeatCount="indefinite" fill="hold" nodeType="withEffect">
                                  <p:stCondLst>
                                    <p:cond delay="0"/>
                                  </p:stCondLst>
                                  <p:childTnLst>
                                    <p:animRot by="120000">
                                      <p:cBhvr>
                                        <p:cTn id="68" dur="100" fill="hold">
                                          <p:stCondLst>
                                            <p:cond delay="0"/>
                                          </p:stCondLst>
                                        </p:cTn>
                                        <p:tgtEl>
                                          <p:spTgt spid="25"/>
                                        </p:tgtEl>
                                        <p:attrNameLst>
                                          <p:attrName>r</p:attrName>
                                        </p:attrNameLst>
                                      </p:cBhvr>
                                    </p:animRot>
                                    <p:animRot by="-240000">
                                      <p:cBhvr>
                                        <p:cTn id="69" dur="200" fill="hold">
                                          <p:stCondLst>
                                            <p:cond delay="200"/>
                                          </p:stCondLst>
                                        </p:cTn>
                                        <p:tgtEl>
                                          <p:spTgt spid="25"/>
                                        </p:tgtEl>
                                        <p:attrNameLst>
                                          <p:attrName>r</p:attrName>
                                        </p:attrNameLst>
                                      </p:cBhvr>
                                    </p:animRot>
                                    <p:animRot by="240000">
                                      <p:cBhvr>
                                        <p:cTn id="70" dur="200" fill="hold">
                                          <p:stCondLst>
                                            <p:cond delay="400"/>
                                          </p:stCondLst>
                                        </p:cTn>
                                        <p:tgtEl>
                                          <p:spTgt spid="25"/>
                                        </p:tgtEl>
                                        <p:attrNameLst>
                                          <p:attrName>r</p:attrName>
                                        </p:attrNameLst>
                                      </p:cBhvr>
                                    </p:animRot>
                                    <p:animRot by="-240000">
                                      <p:cBhvr>
                                        <p:cTn id="71" dur="200" fill="hold">
                                          <p:stCondLst>
                                            <p:cond delay="600"/>
                                          </p:stCondLst>
                                        </p:cTn>
                                        <p:tgtEl>
                                          <p:spTgt spid="25"/>
                                        </p:tgtEl>
                                        <p:attrNameLst>
                                          <p:attrName>r</p:attrName>
                                        </p:attrNameLst>
                                      </p:cBhvr>
                                    </p:animRot>
                                    <p:animRot by="120000">
                                      <p:cBhvr>
                                        <p:cTn id="72" dur="200" fill="hold">
                                          <p:stCondLst>
                                            <p:cond delay="800"/>
                                          </p:stCondLst>
                                        </p:cTn>
                                        <p:tgtEl>
                                          <p:spTgt spid="25"/>
                                        </p:tgtEl>
                                        <p:attrNameLst>
                                          <p:attrName>r</p:attrName>
                                        </p:attrNameLst>
                                      </p:cBhvr>
                                    </p:animRot>
                                  </p:childTnLst>
                                </p:cTn>
                              </p:par>
                              <p:par>
                                <p:cTn id="73" presetID="32" presetClass="emph" presetSubtype="0" repeatCount="indefinite" fill="hold" nodeType="withEffect">
                                  <p:stCondLst>
                                    <p:cond delay="0"/>
                                  </p:stCondLst>
                                  <p:childTnLst>
                                    <p:animRot by="120000">
                                      <p:cBhvr>
                                        <p:cTn id="74" dur="100" fill="hold">
                                          <p:stCondLst>
                                            <p:cond delay="0"/>
                                          </p:stCondLst>
                                        </p:cTn>
                                        <p:tgtEl>
                                          <p:spTgt spid="26"/>
                                        </p:tgtEl>
                                        <p:attrNameLst>
                                          <p:attrName>r</p:attrName>
                                        </p:attrNameLst>
                                      </p:cBhvr>
                                    </p:animRot>
                                    <p:animRot by="-240000">
                                      <p:cBhvr>
                                        <p:cTn id="75" dur="200" fill="hold">
                                          <p:stCondLst>
                                            <p:cond delay="200"/>
                                          </p:stCondLst>
                                        </p:cTn>
                                        <p:tgtEl>
                                          <p:spTgt spid="26"/>
                                        </p:tgtEl>
                                        <p:attrNameLst>
                                          <p:attrName>r</p:attrName>
                                        </p:attrNameLst>
                                      </p:cBhvr>
                                    </p:animRot>
                                    <p:animRot by="240000">
                                      <p:cBhvr>
                                        <p:cTn id="76" dur="200" fill="hold">
                                          <p:stCondLst>
                                            <p:cond delay="400"/>
                                          </p:stCondLst>
                                        </p:cTn>
                                        <p:tgtEl>
                                          <p:spTgt spid="26"/>
                                        </p:tgtEl>
                                        <p:attrNameLst>
                                          <p:attrName>r</p:attrName>
                                        </p:attrNameLst>
                                      </p:cBhvr>
                                    </p:animRot>
                                    <p:animRot by="-240000">
                                      <p:cBhvr>
                                        <p:cTn id="77" dur="200" fill="hold">
                                          <p:stCondLst>
                                            <p:cond delay="600"/>
                                          </p:stCondLst>
                                        </p:cTn>
                                        <p:tgtEl>
                                          <p:spTgt spid="26"/>
                                        </p:tgtEl>
                                        <p:attrNameLst>
                                          <p:attrName>r</p:attrName>
                                        </p:attrNameLst>
                                      </p:cBhvr>
                                    </p:animRot>
                                    <p:animRot by="120000">
                                      <p:cBhvr>
                                        <p:cTn id="78" dur="200" fill="hold">
                                          <p:stCondLst>
                                            <p:cond delay="800"/>
                                          </p:stCondLst>
                                        </p:cTn>
                                        <p:tgtEl>
                                          <p:spTgt spid="26"/>
                                        </p:tgtEl>
                                        <p:attrNameLst>
                                          <p:attrName>r</p:attrName>
                                        </p:attrNameLst>
                                      </p:cBhvr>
                                    </p:animRot>
                                  </p:childTnLst>
                                </p:cTn>
                              </p:par>
                              <p:par>
                                <p:cTn id="79" presetID="32" presetClass="emph" presetSubtype="0" repeatCount="indefinite" fill="hold" nodeType="withEffect">
                                  <p:stCondLst>
                                    <p:cond delay="0"/>
                                  </p:stCondLst>
                                  <p:childTnLst>
                                    <p:animRot by="120000">
                                      <p:cBhvr>
                                        <p:cTn id="80" dur="100" fill="hold">
                                          <p:stCondLst>
                                            <p:cond delay="0"/>
                                          </p:stCondLst>
                                        </p:cTn>
                                        <p:tgtEl>
                                          <p:spTgt spid="19"/>
                                        </p:tgtEl>
                                        <p:attrNameLst>
                                          <p:attrName>r</p:attrName>
                                        </p:attrNameLst>
                                      </p:cBhvr>
                                    </p:animRot>
                                    <p:animRot by="-240000">
                                      <p:cBhvr>
                                        <p:cTn id="81" dur="200" fill="hold">
                                          <p:stCondLst>
                                            <p:cond delay="200"/>
                                          </p:stCondLst>
                                        </p:cTn>
                                        <p:tgtEl>
                                          <p:spTgt spid="19"/>
                                        </p:tgtEl>
                                        <p:attrNameLst>
                                          <p:attrName>r</p:attrName>
                                        </p:attrNameLst>
                                      </p:cBhvr>
                                    </p:animRot>
                                    <p:animRot by="240000">
                                      <p:cBhvr>
                                        <p:cTn id="82" dur="200" fill="hold">
                                          <p:stCondLst>
                                            <p:cond delay="400"/>
                                          </p:stCondLst>
                                        </p:cTn>
                                        <p:tgtEl>
                                          <p:spTgt spid="19"/>
                                        </p:tgtEl>
                                        <p:attrNameLst>
                                          <p:attrName>r</p:attrName>
                                        </p:attrNameLst>
                                      </p:cBhvr>
                                    </p:animRot>
                                    <p:animRot by="-240000">
                                      <p:cBhvr>
                                        <p:cTn id="83" dur="200" fill="hold">
                                          <p:stCondLst>
                                            <p:cond delay="600"/>
                                          </p:stCondLst>
                                        </p:cTn>
                                        <p:tgtEl>
                                          <p:spTgt spid="19"/>
                                        </p:tgtEl>
                                        <p:attrNameLst>
                                          <p:attrName>r</p:attrName>
                                        </p:attrNameLst>
                                      </p:cBhvr>
                                    </p:animRot>
                                    <p:animRot by="120000">
                                      <p:cBhvr>
                                        <p:cTn id="84" dur="200" fill="hold">
                                          <p:stCondLst>
                                            <p:cond delay="800"/>
                                          </p:stCondLst>
                                        </p:cTn>
                                        <p:tgtEl>
                                          <p:spTgt spid="19"/>
                                        </p:tgtEl>
                                        <p:attrNameLst>
                                          <p:attrName>r</p:attrName>
                                        </p:attrNameLst>
                                      </p:cBhvr>
                                    </p:animRo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21"/>
                                        </p:tgtEl>
                                        <p:attrNameLst>
                                          <p:attrName>r</p:attrName>
                                        </p:attrNameLst>
                                      </p:cBhvr>
                                    </p:animRot>
                                    <p:animRot by="-240000">
                                      <p:cBhvr>
                                        <p:cTn id="87" dur="200" fill="hold">
                                          <p:stCondLst>
                                            <p:cond delay="200"/>
                                          </p:stCondLst>
                                        </p:cTn>
                                        <p:tgtEl>
                                          <p:spTgt spid="21"/>
                                        </p:tgtEl>
                                        <p:attrNameLst>
                                          <p:attrName>r</p:attrName>
                                        </p:attrNameLst>
                                      </p:cBhvr>
                                    </p:animRot>
                                    <p:animRot by="240000">
                                      <p:cBhvr>
                                        <p:cTn id="88" dur="200" fill="hold">
                                          <p:stCondLst>
                                            <p:cond delay="400"/>
                                          </p:stCondLst>
                                        </p:cTn>
                                        <p:tgtEl>
                                          <p:spTgt spid="21"/>
                                        </p:tgtEl>
                                        <p:attrNameLst>
                                          <p:attrName>r</p:attrName>
                                        </p:attrNameLst>
                                      </p:cBhvr>
                                    </p:animRot>
                                    <p:animRot by="-240000">
                                      <p:cBhvr>
                                        <p:cTn id="89" dur="200" fill="hold">
                                          <p:stCondLst>
                                            <p:cond delay="600"/>
                                          </p:stCondLst>
                                        </p:cTn>
                                        <p:tgtEl>
                                          <p:spTgt spid="21"/>
                                        </p:tgtEl>
                                        <p:attrNameLst>
                                          <p:attrName>r</p:attrName>
                                        </p:attrNameLst>
                                      </p:cBhvr>
                                    </p:animRot>
                                    <p:animRot by="120000">
                                      <p:cBhvr>
                                        <p:cTn id="90" dur="200" fill="hold">
                                          <p:stCondLst>
                                            <p:cond delay="800"/>
                                          </p:stCondLst>
                                        </p:cTn>
                                        <p:tgtEl>
                                          <p:spTgt spid="21"/>
                                        </p:tgtEl>
                                        <p:attrNameLst>
                                          <p:attrName>r</p:attrName>
                                        </p:attrNameLst>
                                      </p:cBhvr>
                                    </p:animRot>
                                  </p:childTnLst>
                                </p:cTn>
                              </p:par>
                              <p:par>
                                <p:cTn id="91" presetID="32" presetClass="emph" presetSubtype="0" repeatCount="indefinite" fill="hold" nodeType="withEffect">
                                  <p:stCondLst>
                                    <p:cond delay="0"/>
                                  </p:stCondLst>
                                  <p:childTnLst>
                                    <p:animRot by="120000">
                                      <p:cBhvr>
                                        <p:cTn id="92" dur="100" fill="hold">
                                          <p:stCondLst>
                                            <p:cond delay="0"/>
                                          </p:stCondLst>
                                        </p:cTn>
                                        <p:tgtEl>
                                          <p:spTgt spid="20"/>
                                        </p:tgtEl>
                                        <p:attrNameLst>
                                          <p:attrName>r</p:attrName>
                                        </p:attrNameLst>
                                      </p:cBhvr>
                                    </p:animRot>
                                    <p:animRot by="-240000">
                                      <p:cBhvr>
                                        <p:cTn id="93" dur="200" fill="hold">
                                          <p:stCondLst>
                                            <p:cond delay="200"/>
                                          </p:stCondLst>
                                        </p:cTn>
                                        <p:tgtEl>
                                          <p:spTgt spid="20"/>
                                        </p:tgtEl>
                                        <p:attrNameLst>
                                          <p:attrName>r</p:attrName>
                                        </p:attrNameLst>
                                      </p:cBhvr>
                                    </p:animRot>
                                    <p:animRot by="240000">
                                      <p:cBhvr>
                                        <p:cTn id="94" dur="200" fill="hold">
                                          <p:stCondLst>
                                            <p:cond delay="400"/>
                                          </p:stCondLst>
                                        </p:cTn>
                                        <p:tgtEl>
                                          <p:spTgt spid="20"/>
                                        </p:tgtEl>
                                        <p:attrNameLst>
                                          <p:attrName>r</p:attrName>
                                        </p:attrNameLst>
                                      </p:cBhvr>
                                    </p:animRot>
                                    <p:animRot by="-240000">
                                      <p:cBhvr>
                                        <p:cTn id="95" dur="200" fill="hold">
                                          <p:stCondLst>
                                            <p:cond delay="600"/>
                                          </p:stCondLst>
                                        </p:cTn>
                                        <p:tgtEl>
                                          <p:spTgt spid="20"/>
                                        </p:tgtEl>
                                        <p:attrNameLst>
                                          <p:attrName>r</p:attrName>
                                        </p:attrNameLst>
                                      </p:cBhvr>
                                    </p:animRot>
                                    <p:animRot by="120000">
                                      <p:cBhvr>
                                        <p:cTn id="96" dur="200" fill="hold">
                                          <p:stCondLst>
                                            <p:cond delay="800"/>
                                          </p:stCondLst>
                                        </p:cTn>
                                        <p:tgtEl>
                                          <p:spTgt spid="20"/>
                                        </p:tgtEl>
                                        <p:attrNameLst>
                                          <p:attrName>r</p:attrName>
                                        </p:attrNameLst>
                                      </p:cBhvr>
                                    </p:animRot>
                                  </p:childTnLst>
                                </p:cTn>
                              </p:par>
                            </p:childTnLst>
                          </p:cTn>
                        </p:par>
                        <p:par>
                          <p:cTn id="97" fill="hold">
                            <p:stCondLst>
                              <p:cond delay="2000"/>
                            </p:stCondLst>
                            <p:childTnLst>
                              <p:par>
                                <p:cTn id="98" presetID="10" presetClass="entr" presetSubtype="0" fill="hold" nodeType="after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fade">
                                      <p:cBhvr>
                                        <p:cTn id="100" dur="500"/>
                                        <p:tgtEl>
                                          <p:spTgt spid="7"/>
                                        </p:tgtEl>
                                      </p:cBhvr>
                                    </p:animEffect>
                                  </p:childTnLst>
                                </p:cTn>
                              </p:par>
                              <p:par>
                                <p:cTn id="101" presetID="10" presetClass="entr" presetSubtype="0" fill="hold" nodeType="with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fade">
                                      <p:cBhvr>
                                        <p:cTn id="10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9" grpId="0" animBg="1"/>
      <p:bldP spid="42" grpId="0" animBg="1"/>
      <p:bldP spid="15" grpId="0"/>
      <p:bldP spid="16" grpId="0" animBg="1"/>
      <p:bldP spid="17"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770984"/>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No one should make anyone else feel these uncomfortable emotions.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750705"/>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ounded Rectangle 13"/>
          <p:cNvSpPr/>
          <p:nvPr/>
        </p:nvSpPr>
        <p:spPr>
          <a:xfrm>
            <a:off x="1677210" y="728492"/>
            <a:ext cx="5896620"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626876" y="678158"/>
            <a:ext cx="5896620"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Reaching Out?</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15" name="Text"/>
          <p:cNvSpPr/>
          <p:nvPr/>
        </p:nvSpPr>
        <p:spPr>
          <a:xfrm>
            <a:off x="924551" y="2206326"/>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Tilda is being bullied by a group of children in her year group. They are calling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her names and leaving her out.</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177352"/>
            <a:ext cx="87455" cy="54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Rounded Corners 17">
            <a:extLst>
              <a:ext uri="{FF2B5EF4-FFF2-40B4-BE49-F238E27FC236}">
                <a16:creationId xmlns:a16="http://schemas.microsoft.com/office/drawing/2014/main" id="{FEF1E636-8D50-42B5-AB9C-690B077E431A}"/>
              </a:ext>
            </a:extLst>
          </p:cNvPr>
          <p:cNvSpPr/>
          <p:nvPr/>
        </p:nvSpPr>
        <p:spPr>
          <a:xfrm>
            <a:off x="755650" y="5194557"/>
            <a:ext cx="7632700" cy="89456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Pablo has seen what is happening.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He could reach out to Tilda and ask if she is OK.</a:t>
            </a:r>
          </a:p>
        </p:txBody>
      </p:sp>
      <p:grpSp>
        <p:nvGrpSpPr>
          <p:cNvPr id="29" name="Group 28">
            <a:extLst>
              <a:ext uri="{FF2B5EF4-FFF2-40B4-BE49-F238E27FC236}">
                <a16:creationId xmlns:a16="http://schemas.microsoft.com/office/drawing/2014/main" id="{20E901A5-82C0-4721-9942-779142BD41D3}"/>
              </a:ext>
            </a:extLst>
          </p:cNvPr>
          <p:cNvGrpSpPr/>
          <p:nvPr/>
        </p:nvGrpSpPr>
        <p:grpSpPr>
          <a:xfrm>
            <a:off x="1968965" y="2647485"/>
            <a:ext cx="5226977" cy="2612802"/>
            <a:chOff x="1781676" y="2647485"/>
            <a:chExt cx="5226977" cy="2612802"/>
          </a:xfrm>
        </p:grpSpPr>
        <p:pic>
          <p:nvPicPr>
            <p:cNvPr id="43" name="Picture 42">
              <a:extLst>
                <a:ext uri="{FF2B5EF4-FFF2-40B4-BE49-F238E27FC236}">
                  <a16:creationId xmlns:a16="http://schemas.microsoft.com/office/drawing/2014/main" id="{1F88F35B-2E6C-4A18-A569-05741E0DA5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73678" y="2647485"/>
              <a:ext cx="734975" cy="2384630"/>
            </a:xfrm>
            <a:prstGeom prst="rect">
              <a:avLst/>
            </a:prstGeom>
          </p:spPr>
        </p:pic>
        <p:pic>
          <p:nvPicPr>
            <p:cNvPr id="3" name="Picture 2">
              <a:extLst>
                <a:ext uri="{FF2B5EF4-FFF2-40B4-BE49-F238E27FC236}">
                  <a16:creationId xmlns:a16="http://schemas.microsoft.com/office/drawing/2014/main" id="{2A12FDA5-BC15-4F89-BEE9-EC6B6B5ECA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1676" y="2776926"/>
              <a:ext cx="2505167" cy="2483361"/>
            </a:xfrm>
            <a:prstGeom prst="rect">
              <a:avLst/>
            </a:prstGeom>
          </p:spPr>
        </p:pic>
      </p:grpSp>
      <p:sp>
        <p:nvSpPr>
          <p:cNvPr id="31" name="Rectangle: Rounded Corners 17">
            <a:extLst>
              <a:ext uri="{FF2B5EF4-FFF2-40B4-BE49-F238E27FC236}">
                <a16:creationId xmlns:a16="http://schemas.microsoft.com/office/drawing/2014/main" id="{0F0C2D7F-A257-41BF-BF34-B64E04CBD805}"/>
              </a:ext>
            </a:extLst>
          </p:cNvPr>
          <p:cNvSpPr/>
          <p:nvPr/>
        </p:nvSpPr>
        <p:spPr>
          <a:xfrm>
            <a:off x="755650" y="5194557"/>
            <a:ext cx="7632700" cy="89456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Tilda sits next to Pablo in class.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She could reach out and talk to him about how she feels.</a:t>
            </a:r>
          </a:p>
        </p:txBody>
      </p:sp>
      <p:sp>
        <p:nvSpPr>
          <p:cNvPr id="32" name="Rectangle: Rounded Corners 17">
            <a:extLst>
              <a:ext uri="{FF2B5EF4-FFF2-40B4-BE49-F238E27FC236}">
                <a16:creationId xmlns:a16="http://schemas.microsoft.com/office/drawing/2014/main" id="{366498C9-1CE1-4320-93DD-DB106F30801A}"/>
              </a:ext>
            </a:extLst>
          </p:cNvPr>
          <p:cNvSpPr/>
          <p:nvPr/>
        </p:nvSpPr>
        <p:spPr>
          <a:xfrm>
            <a:off x="755650" y="5194557"/>
            <a:ext cx="7632700" cy="89456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Pablo could talk to their teacher about what he has seen.</a:t>
            </a:r>
          </a:p>
        </p:txBody>
      </p:sp>
      <p:sp>
        <p:nvSpPr>
          <p:cNvPr id="33" name="Rectangle: Rounded Corners 17">
            <a:extLst>
              <a:ext uri="{FF2B5EF4-FFF2-40B4-BE49-F238E27FC236}">
                <a16:creationId xmlns:a16="http://schemas.microsoft.com/office/drawing/2014/main" id="{BB8F3B0C-E87B-46D6-B1C0-2737EE7DD0FB}"/>
              </a:ext>
            </a:extLst>
          </p:cNvPr>
          <p:cNvSpPr/>
          <p:nvPr/>
        </p:nvSpPr>
        <p:spPr>
          <a:xfrm>
            <a:off x="755650" y="5194557"/>
            <a:ext cx="7632700" cy="89456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Tilda could reach out to her teacher.</a:t>
            </a:r>
          </a:p>
        </p:txBody>
      </p:sp>
      <p:sp>
        <p:nvSpPr>
          <p:cNvPr id="34" name="Rectangle: Rounded Corners 17">
            <a:extLst>
              <a:ext uri="{FF2B5EF4-FFF2-40B4-BE49-F238E27FC236}">
                <a16:creationId xmlns:a16="http://schemas.microsoft.com/office/drawing/2014/main" id="{21E3951A-3B23-43A3-BD88-EA86D25AF11F}"/>
              </a:ext>
            </a:extLst>
          </p:cNvPr>
          <p:cNvSpPr/>
          <p:nvPr/>
        </p:nvSpPr>
        <p:spPr>
          <a:xfrm>
            <a:off x="755650" y="5194557"/>
            <a:ext cx="7632700" cy="89456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By asking if Tilda is OK, their teacher is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reaching out and showing he is able to help.</a:t>
            </a:r>
          </a:p>
        </p:txBody>
      </p:sp>
      <p:grpSp>
        <p:nvGrpSpPr>
          <p:cNvPr id="22" name="Group 21">
            <a:extLst>
              <a:ext uri="{FF2B5EF4-FFF2-40B4-BE49-F238E27FC236}">
                <a16:creationId xmlns:a16="http://schemas.microsoft.com/office/drawing/2014/main" id="{FE8158B3-A237-4FF3-AFE0-05D9B1817803}"/>
              </a:ext>
            </a:extLst>
          </p:cNvPr>
          <p:cNvGrpSpPr/>
          <p:nvPr/>
        </p:nvGrpSpPr>
        <p:grpSpPr>
          <a:xfrm>
            <a:off x="3778867" y="2794114"/>
            <a:ext cx="1592638" cy="2507940"/>
            <a:chOff x="4512179" y="2763193"/>
            <a:chExt cx="1592638" cy="2507940"/>
          </a:xfrm>
        </p:grpSpPr>
        <p:pic>
          <p:nvPicPr>
            <p:cNvPr id="36" name="Picture 35">
              <a:extLst>
                <a:ext uri="{FF2B5EF4-FFF2-40B4-BE49-F238E27FC236}">
                  <a16:creationId xmlns:a16="http://schemas.microsoft.com/office/drawing/2014/main" id="{FDBBF6D7-90D5-4C3B-B296-C6BD19562DB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2459"/>
            <a:stretch/>
          </p:blipFill>
          <p:spPr>
            <a:xfrm>
              <a:off x="4512179" y="2763193"/>
              <a:ext cx="689960" cy="2483361"/>
            </a:xfrm>
            <a:prstGeom prst="rect">
              <a:avLst/>
            </a:prstGeom>
          </p:spPr>
        </p:pic>
        <p:pic>
          <p:nvPicPr>
            <p:cNvPr id="37" name="Picture 36">
              <a:extLst>
                <a:ext uri="{FF2B5EF4-FFF2-40B4-BE49-F238E27FC236}">
                  <a16:creationId xmlns:a16="http://schemas.microsoft.com/office/drawing/2014/main" id="{D7C9C6A1-D874-4ED6-9E84-E83E379BFD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9842" y="2886503"/>
              <a:ext cx="734975" cy="2384630"/>
            </a:xfrm>
            <a:prstGeom prst="rect">
              <a:avLst/>
            </a:prstGeom>
          </p:spPr>
        </p:pic>
      </p:grpSp>
      <p:grpSp>
        <p:nvGrpSpPr>
          <p:cNvPr id="28" name="Group 27">
            <a:extLst>
              <a:ext uri="{FF2B5EF4-FFF2-40B4-BE49-F238E27FC236}">
                <a16:creationId xmlns:a16="http://schemas.microsoft.com/office/drawing/2014/main" id="{32DD73A4-D163-4E22-8663-A86F7DEC66E0}"/>
              </a:ext>
            </a:extLst>
          </p:cNvPr>
          <p:cNvGrpSpPr/>
          <p:nvPr/>
        </p:nvGrpSpPr>
        <p:grpSpPr>
          <a:xfrm>
            <a:off x="3779339" y="2578136"/>
            <a:ext cx="1667609" cy="2732431"/>
            <a:chOff x="6376908" y="2279103"/>
            <a:chExt cx="1667609" cy="2732431"/>
          </a:xfrm>
        </p:grpSpPr>
        <p:pic>
          <p:nvPicPr>
            <p:cNvPr id="11" name="Picture 10">
              <a:extLst>
                <a:ext uri="{FF2B5EF4-FFF2-40B4-BE49-F238E27FC236}">
                  <a16:creationId xmlns:a16="http://schemas.microsoft.com/office/drawing/2014/main" id="{1D75EE53-1015-4A20-A494-249966DABF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6908" y="2924653"/>
              <a:ext cx="643205" cy="2086881"/>
            </a:xfrm>
            <a:prstGeom prst="rect">
              <a:avLst/>
            </a:prstGeom>
          </p:spPr>
        </p:pic>
        <p:pic>
          <p:nvPicPr>
            <p:cNvPr id="9" name="Picture 8">
              <a:extLst>
                <a:ext uri="{FF2B5EF4-FFF2-40B4-BE49-F238E27FC236}">
                  <a16:creationId xmlns:a16="http://schemas.microsoft.com/office/drawing/2014/main" id="{820C629C-175A-473D-BA56-0522DFF10F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2430" y="2279103"/>
              <a:ext cx="1012087" cy="2719165"/>
            </a:xfrm>
            <a:prstGeom prst="rect">
              <a:avLst/>
            </a:prstGeom>
          </p:spPr>
        </p:pic>
      </p:grpSp>
      <p:grpSp>
        <p:nvGrpSpPr>
          <p:cNvPr id="35" name="Group 34">
            <a:extLst>
              <a:ext uri="{FF2B5EF4-FFF2-40B4-BE49-F238E27FC236}">
                <a16:creationId xmlns:a16="http://schemas.microsoft.com/office/drawing/2014/main" id="{B21C928B-AFC5-4FEC-8516-7B983970D631}"/>
              </a:ext>
            </a:extLst>
          </p:cNvPr>
          <p:cNvGrpSpPr/>
          <p:nvPr/>
        </p:nvGrpSpPr>
        <p:grpSpPr>
          <a:xfrm>
            <a:off x="3805827" y="2580575"/>
            <a:ext cx="1641121" cy="2719165"/>
            <a:chOff x="4864238" y="2397910"/>
            <a:chExt cx="1641121" cy="2719165"/>
          </a:xfrm>
        </p:grpSpPr>
        <p:pic>
          <p:nvPicPr>
            <p:cNvPr id="44" name="Picture 43">
              <a:extLst>
                <a:ext uri="{FF2B5EF4-FFF2-40B4-BE49-F238E27FC236}">
                  <a16:creationId xmlns:a16="http://schemas.microsoft.com/office/drawing/2014/main" id="{0CAEA602-813E-45FD-B84E-54B2DE76F1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3272" y="2397910"/>
              <a:ext cx="1012087" cy="2719165"/>
            </a:xfrm>
            <a:prstGeom prst="rect">
              <a:avLst/>
            </a:prstGeom>
          </p:spPr>
        </p:pic>
        <p:pic>
          <p:nvPicPr>
            <p:cNvPr id="45" name="Picture 44">
              <a:extLst>
                <a:ext uri="{FF2B5EF4-FFF2-40B4-BE49-F238E27FC236}">
                  <a16:creationId xmlns:a16="http://schemas.microsoft.com/office/drawing/2014/main" id="{DB761833-88BC-4303-AF5C-912B02AAD5D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459"/>
            <a:stretch/>
          </p:blipFill>
          <p:spPr>
            <a:xfrm>
              <a:off x="4864238" y="3025544"/>
              <a:ext cx="581097" cy="2091531"/>
            </a:xfrm>
            <a:prstGeom prst="rect">
              <a:avLst/>
            </a:prstGeom>
          </p:spPr>
        </p:pic>
      </p:grpSp>
      <p:grpSp>
        <p:nvGrpSpPr>
          <p:cNvPr id="38" name="Group 37">
            <a:extLst>
              <a:ext uri="{FF2B5EF4-FFF2-40B4-BE49-F238E27FC236}">
                <a16:creationId xmlns:a16="http://schemas.microsoft.com/office/drawing/2014/main" id="{EAE2FCB0-1489-44FB-A5DD-89B842522225}"/>
              </a:ext>
            </a:extLst>
          </p:cNvPr>
          <p:cNvGrpSpPr/>
          <p:nvPr/>
        </p:nvGrpSpPr>
        <p:grpSpPr>
          <a:xfrm>
            <a:off x="3345105" y="2626708"/>
            <a:ext cx="2423066" cy="2719165"/>
            <a:chOff x="4310336" y="2645291"/>
            <a:chExt cx="2423066" cy="2719165"/>
          </a:xfrm>
        </p:grpSpPr>
        <p:pic>
          <p:nvPicPr>
            <p:cNvPr id="47" name="Picture 46">
              <a:extLst>
                <a:ext uri="{FF2B5EF4-FFF2-40B4-BE49-F238E27FC236}">
                  <a16:creationId xmlns:a16="http://schemas.microsoft.com/office/drawing/2014/main" id="{00F1C2B9-641C-4F1B-B7B7-671F163648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9370" y="2645291"/>
              <a:ext cx="1012087" cy="2719165"/>
            </a:xfrm>
            <a:prstGeom prst="rect">
              <a:avLst/>
            </a:prstGeom>
          </p:spPr>
        </p:pic>
        <p:pic>
          <p:nvPicPr>
            <p:cNvPr id="48" name="Picture 47">
              <a:extLst>
                <a:ext uri="{FF2B5EF4-FFF2-40B4-BE49-F238E27FC236}">
                  <a16:creationId xmlns:a16="http://schemas.microsoft.com/office/drawing/2014/main" id="{16CDEC09-C3F6-4702-9C82-9CF367C7E8F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459"/>
            <a:stretch/>
          </p:blipFill>
          <p:spPr>
            <a:xfrm>
              <a:off x="4310336" y="3272925"/>
              <a:ext cx="581097" cy="2091531"/>
            </a:xfrm>
            <a:prstGeom prst="rect">
              <a:avLst/>
            </a:prstGeom>
          </p:spPr>
        </p:pic>
        <p:pic>
          <p:nvPicPr>
            <p:cNvPr id="49" name="Picture 48">
              <a:extLst>
                <a:ext uri="{FF2B5EF4-FFF2-40B4-BE49-F238E27FC236}">
                  <a16:creationId xmlns:a16="http://schemas.microsoft.com/office/drawing/2014/main" id="{E5703885-EF3A-4F77-AEC9-B220477D62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0197" y="3277575"/>
              <a:ext cx="643205" cy="2086881"/>
            </a:xfrm>
            <a:prstGeom prst="rect">
              <a:avLst/>
            </a:prstGeom>
          </p:spPr>
        </p:pic>
      </p:grpSp>
    </p:spTree>
    <p:extLst>
      <p:ext uri="{BB962C8B-B14F-4D97-AF65-F5344CB8AC3E}">
        <p14:creationId xmlns:p14="http://schemas.microsoft.com/office/powerpoint/2010/main" val="402847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 presetClass="exit" presetSubtype="0" fill="hold" nodeType="withEffect">
                                  <p:stCondLst>
                                    <p:cond delay="0"/>
                                  </p:stCondLst>
                                  <p:childTnLst>
                                    <p:set>
                                      <p:cBhvr>
                                        <p:cTn id="37" dur="1" fill="hold">
                                          <p:stCondLst>
                                            <p:cond delay="0"/>
                                          </p:stCondLst>
                                        </p:cTn>
                                        <p:tgtEl>
                                          <p:spTgt spid="29"/>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2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 presetClass="exit" presetSubtype="0" fill="hold" grpId="1" nodeType="withEffect">
                                  <p:stCondLst>
                                    <p:cond delay="0"/>
                                  </p:stCondLst>
                                  <p:childTnLst>
                                    <p:set>
                                      <p:cBhvr>
                                        <p:cTn id="49" dur="1" fill="hold">
                                          <p:stCondLst>
                                            <p:cond delay="0"/>
                                          </p:stCondLst>
                                        </p:cTn>
                                        <p:tgtEl>
                                          <p:spTgt spid="3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2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par>
                                <p:cTn id="57" presetID="10"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32"/>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28"/>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500"/>
                                        <p:tgtEl>
                                          <p:spTgt spid="34"/>
                                        </p:tgtEl>
                                      </p:cBhvr>
                                    </p:animEffect>
                                  </p:childTnLst>
                                </p:cTn>
                              </p:par>
                              <p:par>
                                <p:cTn id="69" presetID="10"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par>
                                <p:cTn id="72" presetID="1" presetClass="exit" presetSubtype="0" fill="hold" grpId="1" nodeType="withEffect">
                                  <p:stCondLst>
                                    <p:cond delay="0"/>
                                  </p:stCondLst>
                                  <p:childTnLst>
                                    <p:set>
                                      <p:cBhvr>
                                        <p:cTn id="73" dur="1" fill="hold">
                                          <p:stCondLst>
                                            <p:cond delay="0"/>
                                          </p:stCondLst>
                                        </p:cTn>
                                        <p:tgtEl>
                                          <p:spTgt spid="33"/>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p:bldP spid="16" grpId="0" animBg="1"/>
      <p:bldP spid="27" grpId="0" animBg="1"/>
      <p:bldP spid="27" grpId="1" animBg="1"/>
      <p:bldP spid="31" grpId="0" animBg="1"/>
      <p:bldP spid="31" grpId="1" animBg="1"/>
      <p:bldP spid="32" grpId="0" animBg="1"/>
      <p:bldP spid="32" grpId="1" animBg="1"/>
      <p:bldP spid="33" grpId="0" animBg="1"/>
      <p:bldP spid="33" grpId="1"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9">
            <a:extLst>
              <a:ext uri="{FF2B5EF4-FFF2-40B4-BE49-F238E27FC236}">
                <a16:creationId xmlns:a16="http://schemas.microsoft.com/office/drawing/2014/main" id="{C0C51289-7968-4EDC-9E97-7A4429561F1C}"/>
              </a:ext>
            </a:extLst>
          </p:cNvPr>
          <p:cNvSpPr/>
          <p:nvPr/>
        </p:nvSpPr>
        <p:spPr>
          <a:xfrm>
            <a:off x="973103" y="726710"/>
            <a:ext cx="7329325"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cNvSpPr/>
          <p:nvPr/>
        </p:nvSpPr>
        <p:spPr>
          <a:xfrm>
            <a:off x="924551" y="2802154"/>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If we are being bullied, or if we know bullying is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happening to someone else, we can reach out and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get help.</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2773783"/>
            <a:ext cx="87455" cy="81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916459" y="678158"/>
            <a:ext cx="7329325"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Does Reaching Out Look Like?</a:t>
            </a:r>
          </a:p>
        </p:txBody>
      </p:sp>
      <p:sp>
        <p:nvSpPr>
          <p:cNvPr id="15" name="Text"/>
          <p:cNvSpPr/>
          <p:nvPr/>
        </p:nvSpPr>
        <p:spPr>
          <a:xfrm>
            <a:off x="924551" y="4016519"/>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There are many people we can reach out to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if we need help. These will be people we trust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who we know will listen.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3979453"/>
            <a:ext cx="87455" cy="81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6D774DCE-1AB3-4157-968F-C65E56F116EF}"/>
              </a:ext>
            </a:extLst>
          </p:cNvPr>
          <p:cNvGrpSpPr/>
          <p:nvPr/>
        </p:nvGrpSpPr>
        <p:grpSpPr>
          <a:xfrm>
            <a:off x="758146" y="1974131"/>
            <a:ext cx="3259585" cy="526167"/>
            <a:chOff x="2253139" y="3933611"/>
            <a:chExt cx="3259585" cy="526167"/>
          </a:xfrm>
        </p:grpSpPr>
        <p:sp>
          <p:nvSpPr>
            <p:cNvPr id="46" name="Rectangle: Rounded Corners 13">
              <a:extLst>
                <a:ext uri="{FF2B5EF4-FFF2-40B4-BE49-F238E27FC236}">
                  <a16:creationId xmlns:a16="http://schemas.microsoft.com/office/drawing/2014/main" id="{FF052BE8-9687-42EF-BF93-5CCB090CEB77}"/>
                </a:ext>
              </a:extLst>
            </p:cNvPr>
            <p:cNvSpPr/>
            <p:nvPr/>
          </p:nvSpPr>
          <p:spPr>
            <a:xfrm rot="21480000" flipH="1">
              <a:off x="2253139" y="3933611"/>
              <a:ext cx="3259585"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sz="2300"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0" name="Rectangle: Rounded Corners 13">
              <a:extLst>
                <a:ext uri="{FF2B5EF4-FFF2-40B4-BE49-F238E27FC236}">
                  <a16:creationId xmlns:a16="http://schemas.microsoft.com/office/drawing/2014/main" id="{3AF00391-F745-4F1A-A52C-BC905665A41D}"/>
                </a:ext>
              </a:extLst>
            </p:cNvPr>
            <p:cNvSpPr/>
            <p:nvPr/>
          </p:nvSpPr>
          <p:spPr>
            <a:xfrm rot="120000">
              <a:off x="2253139" y="3933611"/>
              <a:ext cx="3259585"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sz="2300"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1" name="Rectangle: Rounded Corners 13">
              <a:extLst>
                <a:ext uri="{FF2B5EF4-FFF2-40B4-BE49-F238E27FC236}">
                  <a16:creationId xmlns:a16="http://schemas.microsoft.com/office/drawing/2014/main" id="{BD8F2911-BB8C-46E0-B5CF-71820FAA7FBB}"/>
                </a:ext>
              </a:extLst>
            </p:cNvPr>
            <p:cNvSpPr/>
            <p:nvPr/>
          </p:nvSpPr>
          <p:spPr>
            <a:xfrm>
              <a:off x="2253139" y="3933611"/>
              <a:ext cx="3259585"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 to Get Help</a:t>
              </a:r>
            </a:p>
          </p:txBody>
        </p:sp>
      </p:grpSp>
      <p:sp>
        <p:nvSpPr>
          <p:cNvPr id="52" name="Text">
            <a:extLst>
              <a:ext uri="{FF2B5EF4-FFF2-40B4-BE49-F238E27FC236}">
                <a16:creationId xmlns:a16="http://schemas.microsoft.com/office/drawing/2014/main" id="{6D34C4B2-6A64-46F4-8A53-E48F3E2D67C9}"/>
              </a:ext>
            </a:extLst>
          </p:cNvPr>
          <p:cNvSpPr/>
          <p:nvPr/>
        </p:nvSpPr>
        <p:spPr>
          <a:xfrm>
            <a:off x="924551" y="5183727"/>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Talk to your partner about who someone might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reach out to for help.</a:t>
            </a:r>
          </a:p>
        </p:txBody>
      </p:sp>
      <p:sp>
        <p:nvSpPr>
          <p:cNvPr id="53" name="Rectangle: Rounded Corners 52">
            <a:extLst>
              <a:ext uri="{FF2B5EF4-FFF2-40B4-BE49-F238E27FC236}">
                <a16:creationId xmlns:a16="http://schemas.microsoft.com/office/drawing/2014/main" id="{EC4C3323-A241-4E23-86E7-E82DDC334F41}"/>
              </a:ext>
            </a:extLst>
          </p:cNvPr>
          <p:cNvSpPr/>
          <p:nvPr/>
        </p:nvSpPr>
        <p:spPr>
          <a:xfrm>
            <a:off x="758146" y="5155356"/>
            <a:ext cx="87455" cy="54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F6FB32F1-BDC9-45C6-9645-8128DDDD16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3567" y="1674273"/>
            <a:ext cx="2708861" cy="4414850"/>
          </a:xfrm>
          <a:prstGeom prst="rect">
            <a:avLst/>
          </a:prstGeom>
        </p:spPr>
      </p:pic>
    </p:spTree>
    <p:extLst>
      <p:ext uri="{BB962C8B-B14F-4D97-AF65-F5344CB8AC3E}">
        <p14:creationId xmlns:p14="http://schemas.microsoft.com/office/powerpoint/2010/main" val="381603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p:bldP spid="16" grpId="0" animBg="1"/>
      <p:bldP spid="52" grpId="0"/>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9">
            <a:extLst>
              <a:ext uri="{FF2B5EF4-FFF2-40B4-BE49-F238E27FC236}">
                <a16:creationId xmlns:a16="http://schemas.microsoft.com/office/drawing/2014/main" id="{C0C51289-7968-4EDC-9E97-7A4429561F1C}"/>
              </a:ext>
            </a:extLst>
          </p:cNvPr>
          <p:cNvSpPr/>
          <p:nvPr/>
        </p:nvSpPr>
        <p:spPr>
          <a:xfrm>
            <a:off x="973103" y="726710"/>
            <a:ext cx="7329325"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916459" y="678158"/>
            <a:ext cx="7329325"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Does Reaching Out Look Like?</a:t>
            </a:r>
          </a:p>
        </p:txBody>
      </p:sp>
      <p:sp>
        <p:nvSpPr>
          <p:cNvPr id="17" name="Rectangle: Rounded Corners 17">
            <a:extLst>
              <a:ext uri="{FF2B5EF4-FFF2-40B4-BE49-F238E27FC236}">
                <a16:creationId xmlns:a16="http://schemas.microsoft.com/office/drawing/2014/main" id="{418F4246-ABC5-47EF-962E-59B890C8E407}"/>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5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Parents and carers</a:t>
            </a:r>
          </a:p>
        </p:txBody>
      </p:sp>
      <p:sp>
        <p:nvSpPr>
          <p:cNvPr id="18" name="Rectangle: Rounded Corners 17">
            <a:extLst>
              <a:ext uri="{FF2B5EF4-FFF2-40B4-BE49-F238E27FC236}">
                <a16:creationId xmlns:a16="http://schemas.microsoft.com/office/drawing/2014/main" id="{6EA39BDD-5AA4-414C-8E8C-5267CFE93C73}"/>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7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Adults in school</a:t>
            </a:r>
          </a:p>
        </p:txBody>
      </p:sp>
      <p:sp>
        <p:nvSpPr>
          <p:cNvPr id="19" name="Rectangle: Rounded Corners 17">
            <a:extLst>
              <a:ext uri="{FF2B5EF4-FFF2-40B4-BE49-F238E27FC236}">
                <a16:creationId xmlns:a16="http://schemas.microsoft.com/office/drawing/2014/main" id="{BF4ABC9B-65BD-433B-9B42-21D4A81E6ECC}"/>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3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Siblings</a:t>
            </a:r>
          </a:p>
        </p:txBody>
      </p:sp>
      <p:sp>
        <p:nvSpPr>
          <p:cNvPr id="20" name="Rectangle: Rounded Corners 17">
            <a:extLst>
              <a:ext uri="{FF2B5EF4-FFF2-40B4-BE49-F238E27FC236}">
                <a16:creationId xmlns:a16="http://schemas.microsoft.com/office/drawing/2014/main" id="{47B19E13-21EE-4710-B701-29255A950698}"/>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3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Friends</a:t>
            </a:r>
          </a:p>
        </p:txBody>
      </p:sp>
      <p:sp>
        <p:nvSpPr>
          <p:cNvPr id="21" name="Rectangle: Rounded Corners 17">
            <a:extLst>
              <a:ext uri="{FF2B5EF4-FFF2-40B4-BE49-F238E27FC236}">
                <a16:creationId xmlns:a16="http://schemas.microsoft.com/office/drawing/2014/main" id="{174AB81C-941D-4D1A-8736-F317192D2A2A}"/>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5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Members of </a:t>
            </a:r>
            <a:br>
              <a:rPr lang="en-GB" sz="25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5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our wider family</a:t>
            </a:r>
          </a:p>
        </p:txBody>
      </p:sp>
      <p:sp>
        <p:nvSpPr>
          <p:cNvPr id="22" name="Rectangle: Rounded Corners 17">
            <a:extLst>
              <a:ext uri="{FF2B5EF4-FFF2-40B4-BE49-F238E27FC236}">
                <a16:creationId xmlns:a16="http://schemas.microsoft.com/office/drawing/2014/main" id="{C712EA28-8B27-44F6-947D-25DE83C5EDE1}"/>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3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Family friends</a:t>
            </a:r>
          </a:p>
        </p:txBody>
      </p:sp>
      <p:sp>
        <p:nvSpPr>
          <p:cNvPr id="23" name="Rectangle: Rounded Corners 17">
            <a:extLst>
              <a:ext uri="{FF2B5EF4-FFF2-40B4-BE49-F238E27FC236}">
                <a16:creationId xmlns:a16="http://schemas.microsoft.com/office/drawing/2014/main" id="{B0B26735-2E73-4A62-AD74-15C1BFE06A50}"/>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7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Coaches or tutors</a:t>
            </a:r>
          </a:p>
        </p:txBody>
      </p:sp>
      <p:pic>
        <p:nvPicPr>
          <p:cNvPr id="24" name="Picture 23">
            <a:extLst>
              <a:ext uri="{FF2B5EF4-FFF2-40B4-BE49-F238E27FC236}">
                <a16:creationId xmlns:a16="http://schemas.microsoft.com/office/drawing/2014/main" id="{6EF59213-84C0-4E78-ACF7-2C6F9D38A6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225135" y="5080867"/>
            <a:ext cx="661681" cy="535949"/>
          </a:xfrm>
          <a:prstGeom prst="rect">
            <a:avLst/>
          </a:prstGeom>
        </p:spPr>
      </p:pic>
      <p:pic>
        <p:nvPicPr>
          <p:cNvPr id="25" name="Picture 24">
            <a:extLst>
              <a:ext uri="{FF2B5EF4-FFF2-40B4-BE49-F238E27FC236}">
                <a16:creationId xmlns:a16="http://schemas.microsoft.com/office/drawing/2014/main" id="{0D03B6AE-B592-4723-82E2-D6484BCC36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706602">
            <a:off x="3309752" y="4949446"/>
            <a:ext cx="661681" cy="535949"/>
          </a:xfrm>
          <a:prstGeom prst="rect">
            <a:avLst/>
          </a:prstGeom>
        </p:spPr>
      </p:pic>
      <p:pic>
        <p:nvPicPr>
          <p:cNvPr id="26" name="Picture 25">
            <a:extLst>
              <a:ext uri="{FF2B5EF4-FFF2-40B4-BE49-F238E27FC236}">
                <a16:creationId xmlns:a16="http://schemas.microsoft.com/office/drawing/2014/main" id="{F9152CF1-B9EE-497E-AFE2-C260BC778D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893398" flipH="1">
            <a:off x="1140520" y="4949446"/>
            <a:ext cx="661681" cy="535949"/>
          </a:xfrm>
          <a:prstGeom prst="rect">
            <a:avLst/>
          </a:prstGeom>
        </p:spPr>
      </p:pic>
      <p:pic>
        <p:nvPicPr>
          <p:cNvPr id="27" name="Picture 26">
            <a:extLst>
              <a:ext uri="{FF2B5EF4-FFF2-40B4-BE49-F238E27FC236}">
                <a16:creationId xmlns:a16="http://schemas.microsoft.com/office/drawing/2014/main" id="{7C93890A-6DEE-455E-8AC0-C55492D8C3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225136" y="2439246"/>
            <a:ext cx="661681" cy="535949"/>
          </a:xfrm>
          <a:prstGeom prst="rect">
            <a:avLst/>
          </a:prstGeom>
        </p:spPr>
      </p:pic>
      <p:pic>
        <p:nvPicPr>
          <p:cNvPr id="28" name="Picture 27">
            <a:extLst>
              <a:ext uri="{FF2B5EF4-FFF2-40B4-BE49-F238E27FC236}">
                <a16:creationId xmlns:a16="http://schemas.microsoft.com/office/drawing/2014/main" id="{0C010EA9-B770-4E4F-A256-2A772F25E7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906602">
            <a:off x="1140519" y="2561142"/>
            <a:ext cx="661681" cy="535949"/>
          </a:xfrm>
          <a:prstGeom prst="rect">
            <a:avLst/>
          </a:prstGeom>
        </p:spPr>
      </p:pic>
      <p:pic>
        <p:nvPicPr>
          <p:cNvPr id="29" name="Picture 28">
            <a:extLst>
              <a:ext uri="{FF2B5EF4-FFF2-40B4-BE49-F238E27FC236}">
                <a16:creationId xmlns:a16="http://schemas.microsoft.com/office/drawing/2014/main" id="{FFCE923A-5B5C-49DD-8E8E-11CF9A2CDD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693398" flipH="1">
            <a:off x="3309751" y="2561142"/>
            <a:ext cx="661681" cy="535949"/>
          </a:xfrm>
          <a:prstGeom prst="rect">
            <a:avLst/>
          </a:prstGeom>
        </p:spPr>
      </p:pic>
      <p:sp>
        <p:nvSpPr>
          <p:cNvPr id="31" name="Rectangle: Rounded Corners 17">
            <a:extLst>
              <a:ext uri="{FF2B5EF4-FFF2-40B4-BE49-F238E27FC236}">
                <a16:creationId xmlns:a16="http://schemas.microsoft.com/office/drawing/2014/main" id="{6AE51CC5-5F9E-461B-B8D0-1213094588CF}"/>
              </a:ext>
            </a:extLst>
          </p:cNvPr>
          <p:cNvSpPr/>
          <p:nvPr/>
        </p:nvSpPr>
        <p:spPr>
          <a:xfrm>
            <a:off x="769652" y="3506552"/>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Childline 0800 11 11 www.childline.org.uk</a:t>
            </a:r>
          </a:p>
        </p:txBody>
      </p:sp>
      <p:pic>
        <p:nvPicPr>
          <p:cNvPr id="3" name="Picture 2">
            <a:extLst>
              <a:ext uri="{FF2B5EF4-FFF2-40B4-BE49-F238E27FC236}">
                <a16:creationId xmlns:a16="http://schemas.microsoft.com/office/drawing/2014/main" id="{11CB1084-3D60-478F-B1B7-3B0117BD07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1025" y="2226998"/>
            <a:ext cx="3771403" cy="3399892"/>
          </a:xfrm>
          <a:prstGeom prst="rect">
            <a:avLst/>
          </a:prstGeom>
        </p:spPr>
      </p:pic>
      <p:grpSp>
        <p:nvGrpSpPr>
          <p:cNvPr id="12" name="Group 11">
            <a:extLst>
              <a:ext uri="{FF2B5EF4-FFF2-40B4-BE49-F238E27FC236}">
                <a16:creationId xmlns:a16="http://schemas.microsoft.com/office/drawing/2014/main" id="{787806A4-F33E-4C33-AC46-82E42E95733B}"/>
              </a:ext>
            </a:extLst>
          </p:cNvPr>
          <p:cNvGrpSpPr/>
          <p:nvPr/>
        </p:nvGrpSpPr>
        <p:grpSpPr>
          <a:xfrm>
            <a:off x="4739054" y="1873905"/>
            <a:ext cx="3098349" cy="4291423"/>
            <a:chOff x="8940977" y="-186987"/>
            <a:chExt cx="5003103" cy="6929636"/>
          </a:xfrm>
        </p:grpSpPr>
        <p:pic>
          <p:nvPicPr>
            <p:cNvPr id="9" name="Picture 8">
              <a:extLst>
                <a:ext uri="{FF2B5EF4-FFF2-40B4-BE49-F238E27FC236}">
                  <a16:creationId xmlns:a16="http://schemas.microsoft.com/office/drawing/2014/main" id="{DB8E5B96-4874-4B24-9B20-317D9CF50C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40977" y="-186987"/>
              <a:ext cx="2923802" cy="6858000"/>
            </a:xfrm>
            <a:prstGeom prst="rect">
              <a:avLst/>
            </a:prstGeom>
          </p:spPr>
        </p:pic>
        <p:pic>
          <p:nvPicPr>
            <p:cNvPr id="11" name="Picture 10">
              <a:extLst>
                <a:ext uri="{FF2B5EF4-FFF2-40B4-BE49-F238E27FC236}">
                  <a16:creationId xmlns:a16="http://schemas.microsoft.com/office/drawing/2014/main" id="{C03C5B3B-A05F-4EEE-B76E-7653DF0BED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89948" y="-115351"/>
              <a:ext cx="1854132" cy="6858000"/>
            </a:xfrm>
            <a:prstGeom prst="rect">
              <a:avLst/>
            </a:prstGeom>
          </p:spPr>
        </p:pic>
      </p:grpSp>
      <p:pic>
        <p:nvPicPr>
          <p:cNvPr id="33" name="Picture 32">
            <a:extLst>
              <a:ext uri="{FF2B5EF4-FFF2-40B4-BE49-F238E27FC236}">
                <a16:creationId xmlns:a16="http://schemas.microsoft.com/office/drawing/2014/main" id="{EF1055A5-EDAD-424B-B43E-6F5F215C46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25117" y="2135316"/>
            <a:ext cx="3677982" cy="3783936"/>
          </a:xfrm>
          <a:prstGeom prst="rect">
            <a:avLst/>
          </a:prstGeom>
        </p:spPr>
      </p:pic>
      <p:pic>
        <p:nvPicPr>
          <p:cNvPr id="14" name="Picture 13">
            <a:extLst>
              <a:ext uri="{FF2B5EF4-FFF2-40B4-BE49-F238E27FC236}">
                <a16:creationId xmlns:a16="http://schemas.microsoft.com/office/drawing/2014/main" id="{2372B981-F280-4903-9E00-CEB017AA6E2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49796" y="2424930"/>
            <a:ext cx="3807229" cy="3243928"/>
          </a:xfrm>
          <a:prstGeom prst="rect">
            <a:avLst/>
          </a:prstGeom>
        </p:spPr>
      </p:pic>
      <p:pic>
        <p:nvPicPr>
          <p:cNvPr id="35" name="Picture 34">
            <a:extLst>
              <a:ext uri="{FF2B5EF4-FFF2-40B4-BE49-F238E27FC236}">
                <a16:creationId xmlns:a16="http://schemas.microsoft.com/office/drawing/2014/main" id="{DA303A4F-73E4-4FEA-B409-18D5BF8AE7B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20155" y="1858484"/>
            <a:ext cx="3321918" cy="4297822"/>
          </a:xfrm>
          <a:prstGeom prst="rect">
            <a:avLst/>
          </a:prstGeom>
        </p:spPr>
      </p:pic>
      <p:pic>
        <p:nvPicPr>
          <p:cNvPr id="43" name="Picture 42">
            <a:extLst>
              <a:ext uri="{FF2B5EF4-FFF2-40B4-BE49-F238E27FC236}">
                <a16:creationId xmlns:a16="http://schemas.microsoft.com/office/drawing/2014/main" id="{75BB664E-971C-4ABC-BBEE-D045B4B236E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71334" y="1778236"/>
            <a:ext cx="2242327" cy="5893349"/>
          </a:xfrm>
          <a:prstGeom prst="rect">
            <a:avLst/>
          </a:prstGeom>
        </p:spPr>
      </p:pic>
      <p:pic>
        <p:nvPicPr>
          <p:cNvPr id="45" name="Picture 44">
            <a:extLst>
              <a:ext uri="{FF2B5EF4-FFF2-40B4-BE49-F238E27FC236}">
                <a16:creationId xmlns:a16="http://schemas.microsoft.com/office/drawing/2014/main" id="{DA67AD5B-92DA-4568-8139-977C2F0EFB2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6808" r="27148"/>
          <a:stretch/>
        </p:blipFill>
        <p:spPr>
          <a:xfrm>
            <a:off x="4904803" y="1832596"/>
            <a:ext cx="3078441" cy="4389376"/>
          </a:xfrm>
          <a:prstGeom prst="rect">
            <a:avLst/>
          </a:prstGeom>
        </p:spPr>
      </p:pic>
      <p:pic>
        <p:nvPicPr>
          <p:cNvPr id="48" name="Picture 47">
            <a:extLst>
              <a:ext uri="{FF2B5EF4-FFF2-40B4-BE49-F238E27FC236}">
                <a16:creationId xmlns:a16="http://schemas.microsoft.com/office/drawing/2014/main" id="{BE547256-559E-492A-9AB2-F2822852245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80575" y="2109398"/>
            <a:ext cx="3929783" cy="3834524"/>
          </a:xfrm>
          <a:prstGeom prst="rect">
            <a:avLst/>
          </a:prstGeom>
        </p:spPr>
      </p:pic>
    </p:spTree>
    <p:extLst>
      <p:ext uri="{BB962C8B-B14F-4D97-AF65-F5344CB8AC3E}">
        <p14:creationId xmlns:p14="http://schemas.microsoft.com/office/powerpoint/2010/main" val="386835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32" presetClass="emph" presetSubtype="0" repeatCount="indefinite" fill="hold" nodeType="withEffect">
                                  <p:stCondLst>
                                    <p:cond delay="0"/>
                                  </p:stCondLst>
                                  <p:childTnLst>
                                    <p:animRot by="120000">
                                      <p:cBhvr>
                                        <p:cTn id="29" dur="100" fill="hold">
                                          <p:stCondLst>
                                            <p:cond delay="0"/>
                                          </p:stCondLst>
                                        </p:cTn>
                                        <p:tgtEl>
                                          <p:spTgt spid="28"/>
                                        </p:tgtEl>
                                        <p:attrNameLst>
                                          <p:attrName>r</p:attrName>
                                        </p:attrNameLst>
                                      </p:cBhvr>
                                    </p:animRot>
                                    <p:animRot by="-240000">
                                      <p:cBhvr>
                                        <p:cTn id="30" dur="200" fill="hold">
                                          <p:stCondLst>
                                            <p:cond delay="200"/>
                                          </p:stCondLst>
                                        </p:cTn>
                                        <p:tgtEl>
                                          <p:spTgt spid="28"/>
                                        </p:tgtEl>
                                        <p:attrNameLst>
                                          <p:attrName>r</p:attrName>
                                        </p:attrNameLst>
                                      </p:cBhvr>
                                    </p:animRot>
                                    <p:animRot by="240000">
                                      <p:cBhvr>
                                        <p:cTn id="31" dur="200" fill="hold">
                                          <p:stCondLst>
                                            <p:cond delay="400"/>
                                          </p:stCondLst>
                                        </p:cTn>
                                        <p:tgtEl>
                                          <p:spTgt spid="28"/>
                                        </p:tgtEl>
                                        <p:attrNameLst>
                                          <p:attrName>r</p:attrName>
                                        </p:attrNameLst>
                                      </p:cBhvr>
                                    </p:animRot>
                                    <p:animRot by="-240000">
                                      <p:cBhvr>
                                        <p:cTn id="32" dur="200" fill="hold">
                                          <p:stCondLst>
                                            <p:cond delay="600"/>
                                          </p:stCondLst>
                                        </p:cTn>
                                        <p:tgtEl>
                                          <p:spTgt spid="28"/>
                                        </p:tgtEl>
                                        <p:attrNameLst>
                                          <p:attrName>r</p:attrName>
                                        </p:attrNameLst>
                                      </p:cBhvr>
                                    </p:animRot>
                                    <p:animRot by="120000">
                                      <p:cBhvr>
                                        <p:cTn id="33" dur="200" fill="hold">
                                          <p:stCondLst>
                                            <p:cond delay="800"/>
                                          </p:stCondLst>
                                        </p:cTn>
                                        <p:tgtEl>
                                          <p:spTgt spid="28"/>
                                        </p:tgtEl>
                                        <p:attrNameLst>
                                          <p:attrName>r</p:attrName>
                                        </p:attrNameLst>
                                      </p:cBhvr>
                                    </p:animRot>
                                  </p:childTnLst>
                                </p:cTn>
                              </p:par>
                              <p:par>
                                <p:cTn id="34" presetID="32" presetClass="emph" presetSubtype="0" repeatCount="indefinite" fill="hold" nodeType="withEffect">
                                  <p:stCondLst>
                                    <p:cond delay="0"/>
                                  </p:stCondLst>
                                  <p:childTnLst>
                                    <p:animRot by="120000">
                                      <p:cBhvr>
                                        <p:cTn id="35" dur="100" fill="hold">
                                          <p:stCondLst>
                                            <p:cond delay="0"/>
                                          </p:stCondLst>
                                        </p:cTn>
                                        <p:tgtEl>
                                          <p:spTgt spid="27"/>
                                        </p:tgtEl>
                                        <p:attrNameLst>
                                          <p:attrName>r</p:attrName>
                                        </p:attrNameLst>
                                      </p:cBhvr>
                                    </p:animRot>
                                    <p:animRot by="-240000">
                                      <p:cBhvr>
                                        <p:cTn id="36" dur="200" fill="hold">
                                          <p:stCondLst>
                                            <p:cond delay="200"/>
                                          </p:stCondLst>
                                        </p:cTn>
                                        <p:tgtEl>
                                          <p:spTgt spid="27"/>
                                        </p:tgtEl>
                                        <p:attrNameLst>
                                          <p:attrName>r</p:attrName>
                                        </p:attrNameLst>
                                      </p:cBhvr>
                                    </p:animRot>
                                    <p:animRot by="240000">
                                      <p:cBhvr>
                                        <p:cTn id="37" dur="200" fill="hold">
                                          <p:stCondLst>
                                            <p:cond delay="400"/>
                                          </p:stCondLst>
                                        </p:cTn>
                                        <p:tgtEl>
                                          <p:spTgt spid="27"/>
                                        </p:tgtEl>
                                        <p:attrNameLst>
                                          <p:attrName>r</p:attrName>
                                        </p:attrNameLst>
                                      </p:cBhvr>
                                    </p:animRot>
                                    <p:animRot by="-240000">
                                      <p:cBhvr>
                                        <p:cTn id="38" dur="200" fill="hold">
                                          <p:stCondLst>
                                            <p:cond delay="600"/>
                                          </p:stCondLst>
                                        </p:cTn>
                                        <p:tgtEl>
                                          <p:spTgt spid="27"/>
                                        </p:tgtEl>
                                        <p:attrNameLst>
                                          <p:attrName>r</p:attrName>
                                        </p:attrNameLst>
                                      </p:cBhvr>
                                    </p:animRot>
                                    <p:animRot by="120000">
                                      <p:cBhvr>
                                        <p:cTn id="39" dur="200" fill="hold">
                                          <p:stCondLst>
                                            <p:cond delay="800"/>
                                          </p:stCondLst>
                                        </p:cTn>
                                        <p:tgtEl>
                                          <p:spTgt spid="27"/>
                                        </p:tgtEl>
                                        <p:attrNameLst>
                                          <p:attrName>r</p:attrName>
                                        </p:attrNameLst>
                                      </p:cBhvr>
                                    </p:animRot>
                                  </p:childTnLst>
                                </p:cTn>
                              </p:par>
                              <p:par>
                                <p:cTn id="40" presetID="32" presetClass="emph" presetSubtype="0" repeatCount="indefinite" fill="hold" nodeType="withEffect">
                                  <p:stCondLst>
                                    <p:cond delay="0"/>
                                  </p:stCondLst>
                                  <p:childTnLst>
                                    <p:animRot by="120000">
                                      <p:cBhvr>
                                        <p:cTn id="41" dur="100" fill="hold">
                                          <p:stCondLst>
                                            <p:cond delay="0"/>
                                          </p:stCondLst>
                                        </p:cTn>
                                        <p:tgtEl>
                                          <p:spTgt spid="29"/>
                                        </p:tgtEl>
                                        <p:attrNameLst>
                                          <p:attrName>r</p:attrName>
                                        </p:attrNameLst>
                                      </p:cBhvr>
                                    </p:animRot>
                                    <p:animRot by="-240000">
                                      <p:cBhvr>
                                        <p:cTn id="42" dur="200" fill="hold">
                                          <p:stCondLst>
                                            <p:cond delay="200"/>
                                          </p:stCondLst>
                                        </p:cTn>
                                        <p:tgtEl>
                                          <p:spTgt spid="29"/>
                                        </p:tgtEl>
                                        <p:attrNameLst>
                                          <p:attrName>r</p:attrName>
                                        </p:attrNameLst>
                                      </p:cBhvr>
                                    </p:animRot>
                                    <p:animRot by="240000">
                                      <p:cBhvr>
                                        <p:cTn id="43" dur="200" fill="hold">
                                          <p:stCondLst>
                                            <p:cond delay="400"/>
                                          </p:stCondLst>
                                        </p:cTn>
                                        <p:tgtEl>
                                          <p:spTgt spid="29"/>
                                        </p:tgtEl>
                                        <p:attrNameLst>
                                          <p:attrName>r</p:attrName>
                                        </p:attrNameLst>
                                      </p:cBhvr>
                                    </p:animRot>
                                    <p:animRot by="-240000">
                                      <p:cBhvr>
                                        <p:cTn id="44" dur="200" fill="hold">
                                          <p:stCondLst>
                                            <p:cond delay="600"/>
                                          </p:stCondLst>
                                        </p:cTn>
                                        <p:tgtEl>
                                          <p:spTgt spid="29"/>
                                        </p:tgtEl>
                                        <p:attrNameLst>
                                          <p:attrName>r</p:attrName>
                                        </p:attrNameLst>
                                      </p:cBhvr>
                                    </p:animRot>
                                    <p:animRot by="120000">
                                      <p:cBhvr>
                                        <p:cTn id="45" dur="200" fill="hold">
                                          <p:stCondLst>
                                            <p:cond delay="800"/>
                                          </p:stCondLst>
                                        </p:cTn>
                                        <p:tgtEl>
                                          <p:spTgt spid="29"/>
                                        </p:tgtEl>
                                        <p:attrNameLst>
                                          <p:attrName>r</p:attrName>
                                        </p:attrNameLst>
                                      </p:cBhvr>
                                    </p:animRot>
                                  </p:childTnLst>
                                </p:cTn>
                              </p:par>
                              <p:par>
                                <p:cTn id="46" presetID="32" presetClass="emph" presetSubtype="0" repeatCount="indefinite" fill="hold" nodeType="withEffect">
                                  <p:stCondLst>
                                    <p:cond delay="0"/>
                                  </p:stCondLst>
                                  <p:childTnLst>
                                    <p:animRot by="120000">
                                      <p:cBhvr>
                                        <p:cTn id="47" dur="100" fill="hold">
                                          <p:stCondLst>
                                            <p:cond delay="0"/>
                                          </p:stCondLst>
                                        </p:cTn>
                                        <p:tgtEl>
                                          <p:spTgt spid="25"/>
                                        </p:tgtEl>
                                        <p:attrNameLst>
                                          <p:attrName>r</p:attrName>
                                        </p:attrNameLst>
                                      </p:cBhvr>
                                    </p:animRot>
                                    <p:animRot by="-240000">
                                      <p:cBhvr>
                                        <p:cTn id="48" dur="200" fill="hold">
                                          <p:stCondLst>
                                            <p:cond delay="200"/>
                                          </p:stCondLst>
                                        </p:cTn>
                                        <p:tgtEl>
                                          <p:spTgt spid="25"/>
                                        </p:tgtEl>
                                        <p:attrNameLst>
                                          <p:attrName>r</p:attrName>
                                        </p:attrNameLst>
                                      </p:cBhvr>
                                    </p:animRot>
                                    <p:animRot by="240000">
                                      <p:cBhvr>
                                        <p:cTn id="49" dur="200" fill="hold">
                                          <p:stCondLst>
                                            <p:cond delay="400"/>
                                          </p:stCondLst>
                                        </p:cTn>
                                        <p:tgtEl>
                                          <p:spTgt spid="25"/>
                                        </p:tgtEl>
                                        <p:attrNameLst>
                                          <p:attrName>r</p:attrName>
                                        </p:attrNameLst>
                                      </p:cBhvr>
                                    </p:animRot>
                                    <p:animRot by="-240000">
                                      <p:cBhvr>
                                        <p:cTn id="50" dur="200" fill="hold">
                                          <p:stCondLst>
                                            <p:cond delay="600"/>
                                          </p:stCondLst>
                                        </p:cTn>
                                        <p:tgtEl>
                                          <p:spTgt spid="25"/>
                                        </p:tgtEl>
                                        <p:attrNameLst>
                                          <p:attrName>r</p:attrName>
                                        </p:attrNameLst>
                                      </p:cBhvr>
                                    </p:animRot>
                                    <p:animRot by="120000">
                                      <p:cBhvr>
                                        <p:cTn id="51" dur="200" fill="hold">
                                          <p:stCondLst>
                                            <p:cond delay="800"/>
                                          </p:stCondLst>
                                        </p:cTn>
                                        <p:tgtEl>
                                          <p:spTgt spid="25"/>
                                        </p:tgtEl>
                                        <p:attrNameLst>
                                          <p:attrName>r</p:attrName>
                                        </p:attrNameLst>
                                      </p:cBhvr>
                                    </p:animRot>
                                  </p:childTnLst>
                                </p:cTn>
                              </p:par>
                              <p:par>
                                <p:cTn id="52" presetID="32" presetClass="emph" presetSubtype="0" repeatCount="indefinite" fill="hold" nodeType="withEffect">
                                  <p:stCondLst>
                                    <p:cond delay="0"/>
                                  </p:stCondLst>
                                  <p:childTnLst>
                                    <p:animRot by="120000">
                                      <p:cBhvr>
                                        <p:cTn id="53" dur="100" fill="hold">
                                          <p:stCondLst>
                                            <p:cond delay="0"/>
                                          </p:stCondLst>
                                        </p:cTn>
                                        <p:tgtEl>
                                          <p:spTgt spid="24"/>
                                        </p:tgtEl>
                                        <p:attrNameLst>
                                          <p:attrName>r</p:attrName>
                                        </p:attrNameLst>
                                      </p:cBhvr>
                                    </p:animRot>
                                    <p:animRot by="-240000">
                                      <p:cBhvr>
                                        <p:cTn id="54" dur="200" fill="hold">
                                          <p:stCondLst>
                                            <p:cond delay="200"/>
                                          </p:stCondLst>
                                        </p:cTn>
                                        <p:tgtEl>
                                          <p:spTgt spid="24"/>
                                        </p:tgtEl>
                                        <p:attrNameLst>
                                          <p:attrName>r</p:attrName>
                                        </p:attrNameLst>
                                      </p:cBhvr>
                                    </p:animRot>
                                    <p:animRot by="240000">
                                      <p:cBhvr>
                                        <p:cTn id="55" dur="200" fill="hold">
                                          <p:stCondLst>
                                            <p:cond delay="400"/>
                                          </p:stCondLst>
                                        </p:cTn>
                                        <p:tgtEl>
                                          <p:spTgt spid="24"/>
                                        </p:tgtEl>
                                        <p:attrNameLst>
                                          <p:attrName>r</p:attrName>
                                        </p:attrNameLst>
                                      </p:cBhvr>
                                    </p:animRot>
                                    <p:animRot by="-240000">
                                      <p:cBhvr>
                                        <p:cTn id="56" dur="200" fill="hold">
                                          <p:stCondLst>
                                            <p:cond delay="600"/>
                                          </p:stCondLst>
                                        </p:cTn>
                                        <p:tgtEl>
                                          <p:spTgt spid="24"/>
                                        </p:tgtEl>
                                        <p:attrNameLst>
                                          <p:attrName>r</p:attrName>
                                        </p:attrNameLst>
                                      </p:cBhvr>
                                    </p:animRot>
                                    <p:animRot by="120000">
                                      <p:cBhvr>
                                        <p:cTn id="57" dur="200" fill="hold">
                                          <p:stCondLst>
                                            <p:cond delay="800"/>
                                          </p:stCondLst>
                                        </p:cTn>
                                        <p:tgtEl>
                                          <p:spTgt spid="24"/>
                                        </p:tgtEl>
                                        <p:attrNameLst>
                                          <p:attrName>r</p:attrName>
                                        </p:attrNameLst>
                                      </p:cBhvr>
                                    </p:animRot>
                                  </p:childTnLst>
                                </p:cTn>
                              </p:par>
                              <p:par>
                                <p:cTn id="58" presetID="32" presetClass="emph" presetSubtype="0" repeatCount="indefinite" fill="hold" nodeType="withEffect">
                                  <p:stCondLst>
                                    <p:cond delay="0"/>
                                  </p:stCondLst>
                                  <p:childTnLst>
                                    <p:animRot by="120000">
                                      <p:cBhvr>
                                        <p:cTn id="59" dur="100" fill="hold">
                                          <p:stCondLst>
                                            <p:cond delay="0"/>
                                          </p:stCondLst>
                                        </p:cTn>
                                        <p:tgtEl>
                                          <p:spTgt spid="26"/>
                                        </p:tgtEl>
                                        <p:attrNameLst>
                                          <p:attrName>r</p:attrName>
                                        </p:attrNameLst>
                                      </p:cBhvr>
                                    </p:animRot>
                                    <p:animRot by="-240000">
                                      <p:cBhvr>
                                        <p:cTn id="60" dur="200" fill="hold">
                                          <p:stCondLst>
                                            <p:cond delay="200"/>
                                          </p:stCondLst>
                                        </p:cTn>
                                        <p:tgtEl>
                                          <p:spTgt spid="26"/>
                                        </p:tgtEl>
                                        <p:attrNameLst>
                                          <p:attrName>r</p:attrName>
                                        </p:attrNameLst>
                                      </p:cBhvr>
                                    </p:animRot>
                                    <p:animRot by="240000">
                                      <p:cBhvr>
                                        <p:cTn id="61" dur="200" fill="hold">
                                          <p:stCondLst>
                                            <p:cond delay="400"/>
                                          </p:stCondLst>
                                        </p:cTn>
                                        <p:tgtEl>
                                          <p:spTgt spid="26"/>
                                        </p:tgtEl>
                                        <p:attrNameLst>
                                          <p:attrName>r</p:attrName>
                                        </p:attrNameLst>
                                      </p:cBhvr>
                                    </p:animRot>
                                    <p:animRot by="-240000">
                                      <p:cBhvr>
                                        <p:cTn id="62" dur="200" fill="hold">
                                          <p:stCondLst>
                                            <p:cond delay="600"/>
                                          </p:stCondLst>
                                        </p:cTn>
                                        <p:tgtEl>
                                          <p:spTgt spid="26"/>
                                        </p:tgtEl>
                                        <p:attrNameLst>
                                          <p:attrName>r</p:attrName>
                                        </p:attrNameLst>
                                      </p:cBhvr>
                                    </p:animRot>
                                    <p:animRot by="120000">
                                      <p:cBhvr>
                                        <p:cTn id="63" dur="200" fill="hold">
                                          <p:stCondLst>
                                            <p:cond delay="800"/>
                                          </p:stCondLst>
                                        </p:cTn>
                                        <p:tgtEl>
                                          <p:spTgt spid="26"/>
                                        </p:tgtEl>
                                        <p:attrNameLst>
                                          <p:attrName>r</p:attrName>
                                        </p:attrNameLst>
                                      </p:cBhvr>
                                    </p:animRot>
                                  </p:childTnLst>
                                </p:cTn>
                              </p:par>
                              <p:par>
                                <p:cTn id="64" presetID="42" presetClass="entr" presetSubtype="0" fill="hold"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1000"/>
                                        <p:tgtEl>
                                          <p:spTgt spid="3"/>
                                        </p:tgtEl>
                                      </p:cBhvr>
                                    </p:animEffect>
                                    <p:anim calcmode="lin" valueType="num">
                                      <p:cBhvr>
                                        <p:cTn id="67" dur="1000" fill="hold"/>
                                        <p:tgtEl>
                                          <p:spTgt spid="3"/>
                                        </p:tgtEl>
                                        <p:attrNameLst>
                                          <p:attrName>ppt_x</p:attrName>
                                        </p:attrNameLst>
                                      </p:cBhvr>
                                      <p:tavLst>
                                        <p:tav tm="0">
                                          <p:val>
                                            <p:strVal val="#ppt_x"/>
                                          </p:val>
                                        </p:tav>
                                        <p:tav tm="100000">
                                          <p:val>
                                            <p:strVal val="#ppt_x"/>
                                          </p:val>
                                        </p:tav>
                                      </p:tavLst>
                                    </p:anim>
                                    <p:anim calcmode="lin" valueType="num">
                                      <p:cBhvr>
                                        <p:cTn id="6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42" presetClass="entr" presetSubtype="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par>
                                <p:cTn id="79" presetID="1" presetClass="exit" presetSubtype="0" fill="hold" grpId="1" nodeType="withEffect">
                                  <p:stCondLst>
                                    <p:cond delay="0"/>
                                  </p:stCondLst>
                                  <p:childTnLst>
                                    <p:set>
                                      <p:cBhvr>
                                        <p:cTn id="80" dur="1" fill="hold">
                                          <p:stCondLst>
                                            <p:cond delay="0"/>
                                          </p:stCondLst>
                                        </p:cTn>
                                        <p:tgtEl>
                                          <p:spTgt spid="17"/>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par>
                                <p:cTn id="88" presetID="1" presetClass="exit" presetSubtype="0" fill="hold" grpId="1" nodeType="withEffect">
                                  <p:stCondLst>
                                    <p:cond delay="0"/>
                                  </p:stCondLst>
                                  <p:childTnLst>
                                    <p:set>
                                      <p:cBhvr>
                                        <p:cTn id="89" dur="1" fill="hold">
                                          <p:stCondLst>
                                            <p:cond delay="0"/>
                                          </p:stCondLst>
                                        </p:cTn>
                                        <p:tgtEl>
                                          <p:spTgt spid="18"/>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12"/>
                                        </p:tgtEl>
                                        <p:attrNameLst>
                                          <p:attrName>style.visibility</p:attrName>
                                        </p:attrNameLst>
                                      </p:cBhvr>
                                      <p:to>
                                        <p:strVal val="hidden"/>
                                      </p:to>
                                    </p:set>
                                  </p:childTnLst>
                                </p:cTn>
                              </p:par>
                              <p:par>
                                <p:cTn id="92" presetID="42" presetClass="entr" presetSubtype="0" fill="hold"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1000"/>
                                        <p:tgtEl>
                                          <p:spTgt spid="33"/>
                                        </p:tgtEl>
                                      </p:cBhvr>
                                    </p:animEffect>
                                    <p:anim calcmode="lin" valueType="num">
                                      <p:cBhvr>
                                        <p:cTn id="95" dur="1000" fill="hold"/>
                                        <p:tgtEl>
                                          <p:spTgt spid="33"/>
                                        </p:tgtEl>
                                        <p:attrNameLst>
                                          <p:attrName>ppt_x</p:attrName>
                                        </p:attrNameLst>
                                      </p:cBhvr>
                                      <p:tavLst>
                                        <p:tav tm="0">
                                          <p:val>
                                            <p:strVal val="#ppt_x"/>
                                          </p:val>
                                        </p:tav>
                                        <p:tav tm="100000">
                                          <p:val>
                                            <p:strVal val="#ppt_x"/>
                                          </p:val>
                                        </p:tav>
                                      </p:tavLst>
                                    </p:anim>
                                    <p:anim calcmode="lin" valueType="num">
                                      <p:cBhvr>
                                        <p:cTn id="9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 presetClass="exit" presetSubtype="0" fill="hold" grpId="1" nodeType="withEffect">
                                  <p:stCondLst>
                                    <p:cond delay="0"/>
                                  </p:stCondLst>
                                  <p:childTnLst>
                                    <p:set>
                                      <p:cBhvr>
                                        <p:cTn id="103" dur="1" fill="hold">
                                          <p:stCondLst>
                                            <p:cond delay="0"/>
                                          </p:stCondLst>
                                        </p:cTn>
                                        <p:tgtEl>
                                          <p:spTgt spid="19"/>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33"/>
                                        </p:tgtEl>
                                        <p:attrNameLst>
                                          <p:attrName>style.visibility</p:attrName>
                                        </p:attrNameLst>
                                      </p:cBhvr>
                                      <p:to>
                                        <p:strVal val="hidden"/>
                                      </p:to>
                                    </p:set>
                                  </p:childTnLst>
                                </p:cTn>
                              </p:par>
                              <p:par>
                                <p:cTn id="106" presetID="42" presetClass="entr" presetSubtype="0" fill="hold" nodeType="with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fade">
                                      <p:cBhvr>
                                        <p:cTn id="108" dur="1000"/>
                                        <p:tgtEl>
                                          <p:spTgt spid="14"/>
                                        </p:tgtEl>
                                      </p:cBhvr>
                                    </p:animEffect>
                                    <p:anim calcmode="lin" valueType="num">
                                      <p:cBhvr>
                                        <p:cTn id="109" dur="1000" fill="hold"/>
                                        <p:tgtEl>
                                          <p:spTgt spid="14"/>
                                        </p:tgtEl>
                                        <p:attrNameLst>
                                          <p:attrName>ppt_x</p:attrName>
                                        </p:attrNameLst>
                                      </p:cBhvr>
                                      <p:tavLst>
                                        <p:tav tm="0">
                                          <p:val>
                                            <p:strVal val="#ppt_x"/>
                                          </p:val>
                                        </p:tav>
                                        <p:tav tm="100000">
                                          <p:val>
                                            <p:strVal val="#ppt_x"/>
                                          </p:val>
                                        </p:tav>
                                      </p:tavLst>
                                    </p:anim>
                                    <p:anim calcmode="lin" valueType="num">
                                      <p:cBhvr>
                                        <p:cTn id="11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fade">
                                      <p:cBhvr>
                                        <p:cTn id="115" dur="500"/>
                                        <p:tgtEl>
                                          <p:spTgt spid="21"/>
                                        </p:tgtEl>
                                      </p:cBhvr>
                                    </p:animEffect>
                                  </p:childTnLst>
                                </p:cTn>
                              </p:par>
                              <p:par>
                                <p:cTn id="116" presetID="1" presetClass="exit" presetSubtype="0" fill="hold" grpId="1" nodeType="withEffect">
                                  <p:stCondLst>
                                    <p:cond delay="0"/>
                                  </p:stCondLst>
                                  <p:childTnLst>
                                    <p:set>
                                      <p:cBhvr>
                                        <p:cTn id="117" dur="1" fill="hold">
                                          <p:stCondLst>
                                            <p:cond delay="0"/>
                                          </p:stCondLst>
                                        </p:cTn>
                                        <p:tgtEl>
                                          <p:spTgt spid="20"/>
                                        </p:tgtEl>
                                        <p:attrNameLst>
                                          <p:attrName>style.visibility</p:attrName>
                                        </p:attrNameLst>
                                      </p:cBhvr>
                                      <p:to>
                                        <p:strVal val="hidden"/>
                                      </p:to>
                                    </p:set>
                                  </p:childTnLst>
                                </p:cTn>
                              </p:par>
                              <p:par>
                                <p:cTn id="118" presetID="1" presetClass="exit" presetSubtype="0" fill="hold" nodeType="withEffect">
                                  <p:stCondLst>
                                    <p:cond delay="0"/>
                                  </p:stCondLst>
                                  <p:childTnLst>
                                    <p:set>
                                      <p:cBhvr>
                                        <p:cTn id="119" dur="1" fill="hold">
                                          <p:stCondLst>
                                            <p:cond delay="0"/>
                                          </p:stCondLst>
                                        </p:cTn>
                                        <p:tgtEl>
                                          <p:spTgt spid="14"/>
                                        </p:tgtEl>
                                        <p:attrNameLst>
                                          <p:attrName>style.visibility</p:attrName>
                                        </p:attrNameLst>
                                      </p:cBhvr>
                                      <p:to>
                                        <p:strVal val="hidden"/>
                                      </p:to>
                                    </p:set>
                                  </p:childTnLst>
                                </p:cTn>
                              </p:par>
                              <p:par>
                                <p:cTn id="120" presetID="42" presetClass="entr" presetSubtype="0" fill="hold"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1000"/>
                                        <p:tgtEl>
                                          <p:spTgt spid="35"/>
                                        </p:tgtEl>
                                      </p:cBhvr>
                                    </p:animEffect>
                                    <p:anim calcmode="lin" valueType="num">
                                      <p:cBhvr>
                                        <p:cTn id="123" dur="1000" fill="hold"/>
                                        <p:tgtEl>
                                          <p:spTgt spid="35"/>
                                        </p:tgtEl>
                                        <p:attrNameLst>
                                          <p:attrName>ppt_x</p:attrName>
                                        </p:attrNameLst>
                                      </p:cBhvr>
                                      <p:tavLst>
                                        <p:tav tm="0">
                                          <p:val>
                                            <p:strVal val="#ppt_x"/>
                                          </p:val>
                                        </p:tav>
                                        <p:tav tm="100000">
                                          <p:val>
                                            <p:strVal val="#ppt_x"/>
                                          </p:val>
                                        </p:tav>
                                      </p:tavLst>
                                    </p:anim>
                                    <p:anim calcmode="lin" valueType="num">
                                      <p:cBhvr>
                                        <p:cTn id="12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22"/>
                                        </p:tgtEl>
                                        <p:attrNameLst>
                                          <p:attrName>style.visibility</p:attrName>
                                        </p:attrNameLst>
                                      </p:cBhvr>
                                      <p:to>
                                        <p:strVal val="visible"/>
                                      </p:to>
                                    </p:set>
                                    <p:animEffect transition="in" filter="fade">
                                      <p:cBhvr>
                                        <p:cTn id="129" dur="500"/>
                                        <p:tgtEl>
                                          <p:spTgt spid="22"/>
                                        </p:tgtEl>
                                      </p:cBhvr>
                                    </p:animEffect>
                                  </p:childTnLst>
                                </p:cTn>
                              </p:par>
                              <p:par>
                                <p:cTn id="130" presetID="1" presetClass="exit" presetSubtype="0" fill="hold" grpId="1" nodeType="withEffect">
                                  <p:stCondLst>
                                    <p:cond delay="0"/>
                                  </p:stCondLst>
                                  <p:childTnLst>
                                    <p:set>
                                      <p:cBhvr>
                                        <p:cTn id="131" dur="1" fill="hold">
                                          <p:stCondLst>
                                            <p:cond delay="0"/>
                                          </p:stCondLst>
                                        </p:cTn>
                                        <p:tgtEl>
                                          <p:spTgt spid="21"/>
                                        </p:tgtEl>
                                        <p:attrNameLst>
                                          <p:attrName>style.visibility</p:attrName>
                                        </p:attrNameLst>
                                      </p:cBhvr>
                                      <p:to>
                                        <p:strVal val="hidden"/>
                                      </p:to>
                                    </p:set>
                                  </p:childTnLst>
                                </p:cTn>
                              </p:par>
                              <p:par>
                                <p:cTn id="132" presetID="1" presetClass="exit" presetSubtype="0" fill="hold" nodeType="withEffect">
                                  <p:stCondLst>
                                    <p:cond delay="0"/>
                                  </p:stCondLst>
                                  <p:childTnLst>
                                    <p:set>
                                      <p:cBhvr>
                                        <p:cTn id="133" dur="1" fill="hold">
                                          <p:stCondLst>
                                            <p:cond delay="0"/>
                                          </p:stCondLst>
                                        </p:cTn>
                                        <p:tgtEl>
                                          <p:spTgt spid="35"/>
                                        </p:tgtEl>
                                        <p:attrNameLst>
                                          <p:attrName>style.visibility</p:attrName>
                                        </p:attrNameLst>
                                      </p:cBhvr>
                                      <p:to>
                                        <p:strVal val="hidden"/>
                                      </p:to>
                                    </p:set>
                                  </p:childTnLst>
                                </p:cTn>
                              </p:par>
                              <p:par>
                                <p:cTn id="134" presetID="42" presetClass="entr" presetSubtype="0" fill="hold"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1000"/>
                                        <p:tgtEl>
                                          <p:spTgt spid="43"/>
                                        </p:tgtEl>
                                      </p:cBhvr>
                                    </p:animEffect>
                                    <p:anim calcmode="lin" valueType="num">
                                      <p:cBhvr>
                                        <p:cTn id="137" dur="1000" fill="hold"/>
                                        <p:tgtEl>
                                          <p:spTgt spid="43"/>
                                        </p:tgtEl>
                                        <p:attrNameLst>
                                          <p:attrName>ppt_x</p:attrName>
                                        </p:attrNameLst>
                                      </p:cBhvr>
                                      <p:tavLst>
                                        <p:tav tm="0">
                                          <p:val>
                                            <p:strVal val="#ppt_x"/>
                                          </p:val>
                                        </p:tav>
                                        <p:tav tm="100000">
                                          <p:val>
                                            <p:strVal val="#ppt_x"/>
                                          </p:val>
                                        </p:tav>
                                      </p:tavLst>
                                    </p:anim>
                                    <p:anim calcmode="lin" valueType="num">
                                      <p:cBhvr>
                                        <p:cTn id="13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fade">
                                      <p:cBhvr>
                                        <p:cTn id="143" dur="500"/>
                                        <p:tgtEl>
                                          <p:spTgt spid="23"/>
                                        </p:tgtEl>
                                      </p:cBhvr>
                                    </p:animEffect>
                                  </p:childTnLst>
                                </p:cTn>
                              </p:par>
                              <p:par>
                                <p:cTn id="144" presetID="1" presetClass="exit" presetSubtype="0" fill="hold" grpId="1" nodeType="withEffect">
                                  <p:stCondLst>
                                    <p:cond delay="0"/>
                                  </p:stCondLst>
                                  <p:childTnLst>
                                    <p:set>
                                      <p:cBhvr>
                                        <p:cTn id="145" dur="1" fill="hold">
                                          <p:stCondLst>
                                            <p:cond delay="0"/>
                                          </p:stCondLst>
                                        </p:cTn>
                                        <p:tgtEl>
                                          <p:spTgt spid="22"/>
                                        </p:tgtEl>
                                        <p:attrNameLst>
                                          <p:attrName>style.visibility</p:attrName>
                                        </p:attrNameLst>
                                      </p:cBhvr>
                                      <p:to>
                                        <p:strVal val="hidden"/>
                                      </p:to>
                                    </p:set>
                                  </p:childTnLst>
                                </p:cTn>
                              </p:par>
                              <p:par>
                                <p:cTn id="146" presetID="1" presetClass="exit" presetSubtype="0" fill="hold" nodeType="withEffect">
                                  <p:stCondLst>
                                    <p:cond delay="0"/>
                                  </p:stCondLst>
                                  <p:childTnLst>
                                    <p:set>
                                      <p:cBhvr>
                                        <p:cTn id="147" dur="1" fill="hold">
                                          <p:stCondLst>
                                            <p:cond delay="0"/>
                                          </p:stCondLst>
                                        </p:cTn>
                                        <p:tgtEl>
                                          <p:spTgt spid="43"/>
                                        </p:tgtEl>
                                        <p:attrNameLst>
                                          <p:attrName>style.visibility</p:attrName>
                                        </p:attrNameLst>
                                      </p:cBhvr>
                                      <p:to>
                                        <p:strVal val="hidden"/>
                                      </p:to>
                                    </p:set>
                                  </p:childTnLst>
                                </p:cTn>
                              </p:par>
                              <p:par>
                                <p:cTn id="148" presetID="42" presetClass="entr" presetSubtype="0" fill="hold" nodeType="withEffect">
                                  <p:stCondLst>
                                    <p:cond delay="0"/>
                                  </p:stCondLst>
                                  <p:childTnLst>
                                    <p:set>
                                      <p:cBhvr>
                                        <p:cTn id="149" dur="1" fill="hold">
                                          <p:stCondLst>
                                            <p:cond delay="0"/>
                                          </p:stCondLst>
                                        </p:cTn>
                                        <p:tgtEl>
                                          <p:spTgt spid="45"/>
                                        </p:tgtEl>
                                        <p:attrNameLst>
                                          <p:attrName>style.visibility</p:attrName>
                                        </p:attrNameLst>
                                      </p:cBhvr>
                                      <p:to>
                                        <p:strVal val="visible"/>
                                      </p:to>
                                    </p:set>
                                    <p:animEffect transition="in" filter="fade">
                                      <p:cBhvr>
                                        <p:cTn id="150" dur="1000"/>
                                        <p:tgtEl>
                                          <p:spTgt spid="45"/>
                                        </p:tgtEl>
                                      </p:cBhvr>
                                    </p:animEffect>
                                    <p:anim calcmode="lin" valueType="num">
                                      <p:cBhvr>
                                        <p:cTn id="151" dur="1000" fill="hold"/>
                                        <p:tgtEl>
                                          <p:spTgt spid="45"/>
                                        </p:tgtEl>
                                        <p:attrNameLst>
                                          <p:attrName>ppt_x</p:attrName>
                                        </p:attrNameLst>
                                      </p:cBhvr>
                                      <p:tavLst>
                                        <p:tav tm="0">
                                          <p:val>
                                            <p:strVal val="#ppt_x"/>
                                          </p:val>
                                        </p:tav>
                                        <p:tav tm="100000">
                                          <p:val>
                                            <p:strVal val="#ppt_x"/>
                                          </p:val>
                                        </p:tav>
                                      </p:tavLst>
                                    </p:anim>
                                    <p:anim calcmode="lin" valueType="num">
                                      <p:cBhvr>
                                        <p:cTn id="15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fade">
                                      <p:cBhvr>
                                        <p:cTn id="157" dur="500"/>
                                        <p:tgtEl>
                                          <p:spTgt spid="31"/>
                                        </p:tgtEl>
                                      </p:cBhvr>
                                    </p:animEffect>
                                  </p:childTnLst>
                                </p:cTn>
                              </p:par>
                              <p:par>
                                <p:cTn id="158" presetID="1" presetClass="exit" presetSubtype="0" fill="hold" grpId="1" nodeType="withEffect">
                                  <p:stCondLst>
                                    <p:cond delay="0"/>
                                  </p:stCondLst>
                                  <p:childTnLst>
                                    <p:set>
                                      <p:cBhvr>
                                        <p:cTn id="159" dur="1" fill="hold">
                                          <p:stCondLst>
                                            <p:cond delay="0"/>
                                          </p:stCondLst>
                                        </p:cTn>
                                        <p:tgtEl>
                                          <p:spTgt spid="23"/>
                                        </p:tgtEl>
                                        <p:attrNameLst>
                                          <p:attrName>style.visibility</p:attrName>
                                        </p:attrNameLst>
                                      </p:cBhvr>
                                      <p:to>
                                        <p:strVal val="hidden"/>
                                      </p:to>
                                    </p:set>
                                  </p:childTnLst>
                                </p:cTn>
                              </p:par>
                              <p:par>
                                <p:cTn id="160" presetID="1" presetClass="exit" presetSubtype="0" fill="hold" nodeType="withEffect">
                                  <p:stCondLst>
                                    <p:cond delay="0"/>
                                  </p:stCondLst>
                                  <p:childTnLst>
                                    <p:set>
                                      <p:cBhvr>
                                        <p:cTn id="161" dur="1" fill="hold">
                                          <p:stCondLst>
                                            <p:cond delay="0"/>
                                          </p:stCondLst>
                                        </p:cTn>
                                        <p:tgtEl>
                                          <p:spTgt spid="45"/>
                                        </p:tgtEl>
                                        <p:attrNameLst>
                                          <p:attrName>style.visibility</p:attrName>
                                        </p:attrNameLst>
                                      </p:cBhvr>
                                      <p:to>
                                        <p:strVal val="hidden"/>
                                      </p:to>
                                    </p:set>
                                  </p:childTnLst>
                                </p:cTn>
                              </p:par>
                              <p:par>
                                <p:cTn id="162" presetID="42" presetClass="entr" presetSubtype="0" fill="hold"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9">
            <a:extLst>
              <a:ext uri="{FF2B5EF4-FFF2-40B4-BE49-F238E27FC236}">
                <a16:creationId xmlns:a16="http://schemas.microsoft.com/office/drawing/2014/main" id="{C0C51289-7968-4EDC-9E97-7A4429561F1C}"/>
              </a:ext>
            </a:extLst>
          </p:cNvPr>
          <p:cNvSpPr/>
          <p:nvPr/>
        </p:nvSpPr>
        <p:spPr>
          <a:xfrm>
            <a:off x="973103" y="726710"/>
            <a:ext cx="7329325"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cNvSpPr/>
          <p:nvPr/>
        </p:nvSpPr>
        <p:spPr>
          <a:xfrm>
            <a:off x="924551" y="2517846"/>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can reach out to others if we think they may need help.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2504843"/>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916459" y="678158"/>
            <a:ext cx="7329325"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Does Reaching Out Look Like?</a:t>
            </a:r>
          </a:p>
        </p:txBody>
      </p:sp>
      <p:sp>
        <p:nvSpPr>
          <p:cNvPr id="15" name="Text"/>
          <p:cNvSpPr/>
          <p:nvPr/>
        </p:nvSpPr>
        <p:spPr>
          <a:xfrm>
            <a:off x="924551" y="2942339"/>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How can we show others we want to help?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936009"/>
            <a:ext cx="87455" cy="27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7D2C19D2-A765-4001-A016-D8002B34CA8F}"/>
              </a:ext>
            </a:extLst>
          </p:cNvPr>
          <p:cNvGrpSpPr/>
          <p:nvPr/>
        </p:nvGrpSpPr>
        <p:grpSpPr>
          <a:xfrm>
            <a:off x="758146" y="1771561"/>
            <a:ext cx="3644805" cy="526167"/>
            <a:chOff x="912703" y="2142414"/>
            <a:chExt cx="3644805" cy="526167"/>
          </a:xfrm>
        </p:grpSpPr>
        <p:sp>
          <p:nvSpPr>
            <p:cNvPr id="17" name="Rectangle: Rounded Corners 13">
              <a:extLst>
                <a:ext uri="{FF2B5EF4-FFF2-40B4-BE49-F238E27FC236}">
                  <a16:creationId xmlns:a16="http://schemas.microsoft.com/office/drawing/2014/main" id="{28333324-7914-49A8-84BF-779AB46460DF}"/>
                </a:ext>
              </a:extLst>
            </p:cNvPr>
            <p:cNvSpPr/>
            <p:nvPr/>
          </p:nvSpPr>
          <p:spPr>
            <a:xfrm rot="60000">
              <a:off x="912703" y="2142414"/>
              <a:ext cx="3644805"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18" name="Rectangle: Rounded Corners 13">
              <a:extLst>
                <a:ext uri="{FF2B5EF4-FFF2-40B4-BE49-F238E27FC236}">
                  <a16:creationId xmlns:a16="http://schemas.microsoft.com/office/drawing/2014/main" id="{8F3E7BAF-7A40-442C-AF08-E9C60995409F}"/>
                </a:ext>
              </a:extLst>
            </p:cNvPr>
            <p:cNvSpPr/>
            <p:nvPr/>
          </p:nvSpPr>
          <p:spPr>
            <a:xfrm rot="-60000">
              <a:off x="912703" y="2142414"/>
              <a:ext cx="3644805"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1" name="Rectangle: Rounded Corners 13">
              <a:extLst>
                <a:ext uri="{FF2B5EF4-FFF2-40B4-BE49-F238E27FC236}">
                  <a16:creationId xmlns:a16="http://schemas.microsoft.com/office/drawing/2014/main" id="{BD8F2911-BB8C-46E0-B5CF-71820FAA7FBB}"/>
                </a:ext>
              </a:extLst>
            </p:cNvPr>
            <p:cNvSpPr/>
            <p:nvPr/>
          </p:nvSpPr>
          <p:spPr>
            <a:xfrm>
              <a:off x="912703" y="2142414"/>
              <a:ext cx="3644805"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 to Help Others:</a:t>
              </a:r>
            </a:p>
          </p:txBody>
        </p:sp>
      </p:grpSp>
      <p:sp>
        <p:nvSpPr>
          <p:cNvPr id="19" name="Rectangle: Rounded Corners 17">
            <a:extLst>
              <a:ext uri="{FF2B5EF4-FFF2-40B4-BE49-F238E27FC236}">
                <a16:creationId xmlns:a16="http://schemas.microsoft.com/office/drawing/2014/main" id="{BD52FB5C-E132-4B3B-9DC0-F6CC13262B3C}"/>
              </a:ext>
            </a:extLst>
          </p:cNvPr>
          <p:cNvSpPr/>
          <p:nvPr/>
        </p:nvSpPr>
        <p:spPr>
          <a:xfrm>
            <a:off x="2679720" y="3906424"/>
            <a:ext cx="3802348" cy="887664"/>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Ask if someone is OK</a:t>
            </a:r>
          </a:p>
        </p:txBody>
      </p:sp>
      <p:pic>
        <p:nvPicPr>
          <p:cNvPr id="29" name="Picture 28">
            <a:extLst>
              <a:ext uri="{FF2B5EF4-FFF2-40B4-BE49-F238E27FC236}">
                <a16:creationId xmlns:a16="http://schemas.microsoft.com/office/drawing/2014/main" id="{6957C623-01E4-4CB7-9CB7-F7082DEE76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339836" y="3300363"/>
            <a:ext cx="488465" cy="395648"/>
          </a:xfrm>
          <a:prstGeom prst="rect">
            <a:avLst/>
          </a:prstGeom>
        </p:spPr>
      </p:pic>
      <p:pic>
        <p:nvPicPr>
          <p:cNvPr id="31" name="Picture 30">
            <a:extLst>
              <a:ext uri="{FF2B5EF4-FFF2-40B4-BE49-F238E27FC236}">
                <a16:creationId xmlns:a16="http://schemas.microsoft.com/office/drawing/2014/main" id="{6BA2ABD3-68D9-4134-873F-90EC3C642E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906602">
            <a:off x="3067044" y="3410226"/>
            <a:ext cx="488465" cy="395648"/>
          </a:xfrm>
          <a:prstGeom prst="rect">
            <a:avLst/>
          </a:prstGeom>
        </p:spPr>
      </p:pic>
      <p:pic>
        <p:nvPicPr>
          <p:cNvPr id="32" name="Picture 31">
            <a:extLst>
              <a:ext uri="{FF2B5EF4-FFF2-40B4-BE49-F238E27FC236}">
                <a16:creationId xmlns:a16="http://schemas.microsoft.com/office/drawing/2014/main" id="{5109386B-09CE-4E3D-B79C-91547FD0F5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693398" flipH="1">
            <a:off x="5612630" y="3410226"/>
            <a:ext cx="488465" cy="395648"/>
          </a:xfrm>
          <a:prstGeom prst="rect">
            <a:avLst/>
          </a:prstGeom>
        </p:spPr>
      </p:pic>
      <p:pic>
        <p:nvPicPr>
          <p:cNvPr id="37" name="Picture 36">
            <a:extLst>
              <a:ext uri="{FF2B5EF4-FFF2-40B4-BE49-F238E27FC236}">
                <a16:creationId xmlns:a16="http://schemas.microsoft.com/office/drawing/2014/main" id="{014599AE-B0AC-41DD-9803-4CA5A96E90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4341837" y="5007119"/>
            <a:ext cx="488465" cy="395648"/>
          </a:xfrm>
          <a:prstGeom prst="rect">
            <a:avLst/>
          </a:prstGeom>
        </p:spPr>
      </p:pic>
      <p:pic>
        <p:nvPicPr>
          <p:cNvPr id="38" name="Picture 37">
            <a:extLst>
              <a:ext uri="{FF2B5EF4-FFF2-40B4-BE49-F238E27FC236}">
                <a16:creationId xmlns:a16="http://schemas.microsoft.com/office/drawing/2014/main" id="{E2018B4F-D3A8-48B2-A403-BA9C63C6C7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706602">
            <a:off x="5614629" y="4897256"/>
            <a:ext cx="488465" cy="395648"/>
          </a:xfrm>
          <a:prstGeom prst="rect">
            <a:avLst/>
          </a:prstGeom>
        </p:spPr>
      </p:pic>
      <p:pic>
        <p:nvPicPr>
          <p:cNvPr id="43" name="Picture 42">
            <a:extLst>
              <a:ext uri="{FF2B5EF4-FFF2-40B4-BE49-F238E27FC236}">
                <a16:creationId xmlns:a16="http://schemas.microsoft.com/office/drawing/2014/main" id="{0D8F8EB1-FB4A-416D-B1BD-89C828A3BB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893398" flipH="1">
            <a:off x="3069043" y="4897256"/>
            <a:ext cx="488465" cy="395648"/>
          </a:xfrm>
          <a:prstGeom prst="rect">
            <a:avLst/>
          </a:prstGeom>
        </p:spPr>
      </p:pic>
      <p:sp>
        <p:nvSpPr>
          <p:cNvPr id="44" name="Rectangle: Rounded Corners 17">
            <a:extLst>
              <a:ext uri="{FF2B5EF4-FFF2-40B4-BE49-F238E27FC236}">
                <a16:creationId xmlns:a16="http://schemas.microsoft.com/office/drawing/2014/main" id="{FA287266-2FDE-45FA-BFA3-8FE5AF69F27B}"/>
              </a:ext>
            </a:extLst>
          </p:cNvPr>
          <p:cNvSpPr/>
          <p:nvPr/>
        </p:nvSpPr>
        <p:spPr>
          <a:xfrm>
            <a:off x="2679720" y="3906424"/>
            <a:ext cx="3802348" cy="887664"/>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Smile at people</a:t>
            </a:r>
          </a:p>
        </p:txBody>
      </p:sp>
      <p:sp>
        <p:nvSpPr>
          <p:cNvPr id="45" name="Rectangle: Rounded Corners 17">
            <a:extLst>
              <a:ext uri="{FF2B5EF4-FFF2-40B4-BE49-F238E27FC236}">
                <a16:creationId xmlns:a16="http://schemas.microsoft.com/office/drawing/2014/main" id="{58DA5503-BBA0-4A3D-A0E3-BBC0CC0458F0}"/>
              </a:ext>
            </a:extLst>
          </p:cNvPr>
          <p:cNvSpPr/>
          <p:nvPr/>
        </p:nvSpPr>
        <p:spPr>
          <a:xfrm>
            <a:off x="2679720" y="3906424"/>
            <a:ext cx="3802348" cy="887664"/>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Invite people to </a:t>
            </a:r>
            <a:b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join in our game</a:t>
            </a:r>
          </a:p>
        </p:txBody>
      </p:sp>
      <p:sp>
        <p:nvSpPr>
          <p:cNvPr id="47" name="Rectangle: Rounded Corners 17">
            <a:extLst>
              <a:ext uri="{FF2B5EF4-FFF2-40B4-BE49-F238E27FC236}">
                <a16:creationId xmlns:a16="http://schemas.microsoft.com/office/drawing/2014/main" id="{79DCFAC0-9594-4E1C-8CB2-171728760986}"/>
              </a:ext>
            </a:extLst>
          </p:cNvPr>
          <p:cNvSpPr/>
          <p:nvPr/>
        </p:nvSpPr>
        <p:spPr>
          <a:xfrm>
            <a:off x="2679720" y="3906424"/>
            <a:ext cx="3802348" cy="887664"/>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Talk to a friend </a:t>
            </a:r>
            <a:b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who looks lonely</a:t>
            </a:r>
          </a:p>
        </p:txBody>
      </p:sp>
      <p:sp>
        <p:nvSpPr>
          <p:cNvPr id="48" name="Rectangle: Rounded Corners 17">
            <a:extLst>
              <a:ext uri="{FF2B5EF4-FFF2-40B4-BE49-F238E27FC236}">
                <a16:creationId xmlns:a16="http://schemas.microsoft.com/office/drawing/2014/main" id="{73FC244B-2FC2-43FE-8B96-67EE96F9E21D}"/>
              </a:ext>
            </a:extLst>
          </p:cNvPr>
          <p:cNvSpPr/>
          <p:nvPr/>
        </p:nvSpPr>
        <p:spPr>
          <a:xfrm>
            <a:off x="2679720" y="3906424"/>
            <a:ext cx="3802348" cy="887664"/>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2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Speak kindly to people</a:t>
            </a:r>
          </a:p>
        </p:txBody>
      </p:sp>
      <p:sp>
        <p:nvSpPr>
          <p:cNvPr id="49" name="Rectangle: Rounded Corners 17">
            <a:extLst>
              <a:ext uri="{FF2B5EF4-FFF2-40B4-BE49-F238E27FC236}">
                <a16:creationId xmlns:a16="http://schemas.microsoft.com/office/drawing/2014/main" id="{409016AE-2300-4610-93DA-9B15B7F49E52}"/>
              </a:ext>
            </a:extLst>
          </p:cNvPr>
          <p:cNvSpPr/>
          <p:nvPr/>
        </p:nvSpPr>
        <p:spPr>
          <a:xfrm>
            <a:off x="741648" y="5550199"/>
            <a:ext cx="7632700" cy="64637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This shows people we treat others with kindness and respect.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When people show kindness and respect, they can be there to help others. </a:t>
            </a:r>
          </a:p>
        </p:txBody>
      </p:sp>
      <p:pic>
        <p:nvPicPr>
          <p:cNvPr id="54" name="Picture 53">
            <a:extLst>
              <a:ext uri="{FF2B5EF4-FFF2-40B4-BE49-F238E27FC236}">
                <a16:creationId xmlns:a16="http://schemas.microsoft.com/office/drawing/2014/main" id="{7096FA6F-6F5B-47A1-BCEA-748064FD84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7221" y="2101843"/>
            <a:ext cx="699859" cy="619125"/>
          </a:xfrm>
          <a:prstGeom prst="rect">
            <a:avLst/>
          </a:prstGeom>
        </p:spPr>
      </p:pic>
      <p:pic>
        <p:nvPicPr>
          <p:cNvPr id="55" name="Picture 54">
            <a:extLst>
              <a:ext uri="{FF2B5EF4-FFF2-40B4-BE49-F238E27FC236}">
                <a16:creationId xmlns:a16="http://schemas.microsoft.com/office/drawing/2014/main" id="{2CDC70FE-2395-4A29-AA55-55DD7A3507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99432" y="2817638"/>
            <a:ext cx="474916" cy="420131"/>
          </a:xfrm>
          <a:prstGeom prst="rect">
            <a:avLst/>
          </a:prstGeom>
        </p:spPr>
      </p:pic>
      <p:pic>
        <p:nvPicPr>
          <p:cNvPr id="56" name="Picture 55">
            <a:extLst>
              <a:ext uri="{FF2B5EF4-FFF2-40B4-BE49-F238E27FC236}">
                <a16:creationId xmlns:a16="http://schemas.microsoft.com/office/drawing/2014/main" id="{3C76D237-8DD8-4960-909B-7CFB668930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8491" y="3889810"/>
            <a:ext cx="699859" cy="619125"/>
          </a:xfrm>
          <a:prstGeom prst="rect">
            <a:avLst/>
          </a:prstGeom>
        </p:spPr>
      </p:pic>
      <p:pic>
        <p:nvPicPr>
          <p:cNvPr id="57" name="Picture 56">
            <a:extLst>
              <a:ext uri="{FF2B5EF4-FFF2-40B4-BE49-F238E27FC236}">
                <a16:creationId xmlns:a16="http://schemas.microsoft.com/office/drawing/2014/main" id="{C8836DEE-7D40-49EC-989F-740A8F9F65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024" y="4171147"/>
            <a:ext cx="699859" cy="619125"/>
          </a:xfrm>
          <a:prstGeom prst="rect">
            <a:avLst/>
          </a:prstGeom>
        </p:spPr>
      </p:pic>
      <p:pic>
        <p:nvPicPr>
          <p:cNvPr id="58" name="Picture 57">
            <a:extLst>
              <a:ext uri="{FF2B5EF4-FFF2-40B4-BE49-F238E27FC236}">
                <a16:creationId xmlns:a16="http://schemas.microsoft.com/office/drawing/2014/main" id="{940FEC4B-6F3E-4C93-85D5-C606CA0D23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6977" y="3608050"/>
            <a:ext cx="474916" cy="420131"/>
          </a:xfrm>
          <a:prstGeom prst="rect">
            <a:avLst/>
          </a:prstGeom>
        </p:spPr>
      </p:pic>
      <p:pic>
        <p:nvPicPr>
          <p:cNvPr id="59" name="Picture 58">
            <a:extLst>
              <a:ext uri="{FF2B5EF4-FFF2-40B4-BE49-F238E27FC236}">
                <a16:creationId xmlns:a16="http://schemas.microsoft.com/office/drawing/2014/main" id="{A254E3EA-8945-4044-91C7-2ABDD30164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1893" y="4898191"/>
            <a:ext cx="474916" cy="420131"/>
          </a:xfrm>
          <a:prstGeom prst="rect">
            <a:avLst/>
          </a:prstGeom>
        </p:spPr>
      </p:pic>
      <p:pic>
        <p:nvPicPr>
          <p:cNvPr id="60" name="Picture 59">
            <a:extLst>
              <a:ext uri="{FF2B5EF4-FFF2-40B4-BE49-F238E27FC236}">
                <a16:creationId xmlns:a16="http://schemas.microsoft.com/office/drawing/2014/main" id="{C5BD21D6-5BBA-4C58-B8F6-9DE1F35B61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1391" y="3519715"/>
            <a:ext cx="474916" cy="420131"/>
          </a:xfrm>
          <a:prstGeom prst="rect">
            <a:avLst/>
          </a:prstGeom>
        </p:spPr>
      </p:pic>
      <p:pic>
        <p:nvPicPr>
          <p:cNvPr id="61" name="Picture 60">
            <a:extLst>
              <a:ext uri="{FF2B5EF4-FFF2-40B4-BE49-F238E27FC236}">
                <a16:creationId xmlns:a16="http://schemas.microsoft.com/office/drawing/2014/main" id="{4BE9DFF0-D362-4E37-9A1E-BDB32112A3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93085" y="5066143"/>
            <a:ext cx="474916" cy="420131"/>
          </a:xfrm>
          <a:prstGeom prst="rect">
            <a:avLst/>
          </a:prstGeom>
        </p:spPr>
      </p:pic>
    </p:spTree>
    <p:extLst>
      <p:ext uri="{BB962C8B-B14F-4D97-AF65-F5344CB8AC3E}">
        <p14:creationId xmlns:p14="http://schemas.microsoft.com/office/powerpoint/2010/main" val="276183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0" presetClass="entr" presetSubtype="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32" presetClass="emph" presetSubtype="0" repeatCount="indefinite" fill="hold" nodeType="withEffect">
                                  <p:stCondLst>
                                    <p:cond delay="0"/>
                                  </p:stCondLst>
                                  <p:childTnLst>
                                    <p:animRot by="120000">
                                      <p:cBhvr>
                                        <p:cTn id="50" dur="100" fill="hold">
                                          <p:stCondLst>
                                            <p:cond delay="0"/>
                                          </p:stCondLst>
                                        </p:cTn>
                                        <p:tgtEl>
                                          <p:spTgt spid="32"/>
                                        </p:tgtEl>
                                        <p:attrNameLst>
                                          <p:attrName>r</p:attrName>
                                        </p:attrNameLst>
                                      </p:cBhvr>
                                    </p:animRot>
                                    <p:animRot by="-240000">
                                      <p:cBhvr>
                                        <p:cTn id="51" dur="200" fill="hold">
                                          <p:stCondLst>
                                            <p:cond delay="200"/>
                                          </p:stCondLst>
                                        </p:cTn>
                                        <p:tgtEl>
                                          <p:spTgt spid="32"/>
                                        </p:tgtEl>
                                        <p:attrNameLst>
                                          <p:attrName>r</p:attrName>
                                        </p:attrNameLst>
                                      </p:cBhvr>
                                    </p:animRot>
                                    <p:animRot by="240000">
                                      <p:cBhvr>
                                        <p:cTn id="52" dur="200" fill="hold">
                                          <p:stCondLst>
                                            <p:cond delay="400"/>
                                          </p:stCondLst>
                                        </p:cTn>
                                        <p:tgtEl>
                                          <p:spTgt spid="32"/>
                                        </p:tgtEl>
                                        <p:attrNameLst>
                                          <p:attrName>r</p:attrName>
                                        </p:attrNameLst>
                                      </p:cBhvr>
                                    </p:animRot>
                                    <p:animRot by="-240000">
                                      <p:cBhvr>
                                        <p:cTn id="53" dur="200" fill="hold">
                                          <p:stCondLst>
                                            <p:cond delay="600"/>
                                          </p:stCondLst>
                                        </p:cTn>
                                        <p:tgtEl>
                                          <p:spTgt spid="32"/>
                                        </p:tgtEl>
                                        <p:attrNameLst>
                                          <p:attrName>r</p:attrName>
                                        </p:attrNameLst>
                                      </p:cBhvr>
                                    </p:animRot>
                                    <p:animRot by="120000">
                                      <p:cBhvr>
                                        <p:cTn id="54" dur="200" fill="hold">
                                          <p:stCondLst>
                                            <p:cond delay="800"/>
                                          </p:stCondLst>
                                        </p:cTn>
                                        <p:tgtEl>
                                          <p:spTgt spid="32"/>
                                        </p:tgtEl>
                                        <p:attrNameLst>
                                          <p:attrName>r</p:attrName>
                                        </p:attrNameLst>
                                      </p:cBhvr>
                                    </p:animRot>
                                  </p:childTnLst>
                                </p:cTn>
                              </p:par>
                              <p:par>
                                <p:cTn id="55" presetID="32" presetClass="emph" presetSubtype="0" repeatCount="indefinite" fill="hold" nodeType="withEffect">
                                  <p:stCondLst>
                                    <p:cond delay="0"/>
                                  </p:stCondLst>
                                  <p:childTnLst>
                                    <p:animRot by="120000">
                                      <p:cBhvr>
                                        <p:cTn id="56" dur="100" fill="hold">
                                          <p:stCondLst>
                                            <p:cond delay="0"/>
                                          </p:stCondLst>
                                        </p:cTn>
                                        <p:tgtEl>
                                          <p:spTgt spid="29"/>
                                        </p:tgtEl>
                                        <p:attrNameLst>
                                          <p:attrName>r</p:attrName>
                                        </p:attrNameLst>
                                      </p:cBhvr>
                                    </p:animRot>
                                    <p:animRot by="-240000">
                                      <p:cBhvr>
                                        <p:cTn id="57" dur="200" fill="hold">
                                          <p:stCondLst>
                                            <p:cond delay="200"/>
                                          </p:stCondLst>
                                        </p:cTn>
                                        <p:tgtEl>
                                          <p:spTgt spid="29"/>
                                        </p:tgtEl>
                                        <p:attrNameLst>
                                          <p:attrName>r</p:attrName>
                                        </p:attrNameLst>
                                      </p:cBhvr>
                                    </p:animRot>
                                    <p:animRot by="240000">
                                      <p:cBhvr>
                                        <p:cTn id="58" dur="200" fill="hold">
                                          <p:stCondLst>
                                            <p:cond delay="400"/>
                                          </p:stCondLst>
                                        </p:cTn>
                                        <p:tgtEl>
                                          <p:spTgt spid="29"/>
                                        </p:tgtEl>
                                        <p:attrNameLst>
                                          <p:attrName>r</p:attrName>
                                        </p:attrNameLst>
                                      </p:cBhvr>
                                    </p:animRot>
                                    <p:animRot by="-240000">
                                      <p:cBhvr>
                                        <p:cTn id="59" dur="200" fill="hold">
                                          <p:stCondLst>
                                            <p:cond delay="600"/>
                                          </p:stCondLst>
                                        </p:cTn>
                                        <p:tgtEl>
                                          <p:spTgt spid="29"/>
                                        </p:tgtEl>
                                        <p:attrNameLst>
                                          <p:attrName>r</p:attrName>
                                        </p:attrNameLst>
                                      </p:cBhvr>
                                    </p:animRot>
                                    <p:animRot by="120000">
                                      <p:cBhvr>
                                        <p:cTn id="60" dur="200" fill="hold">
                                          <p:stCondLst>
                                            <p:cond delay="800"/>
                                          </p:stCondLst>
                                        </p:cTn>
                                        <p:tgtEl>
                                          <p:spTgt spid="29"/>
                                        </p:tgtEl>
                                        <p:attrNameLst>
                                          <p:attrName>r</p:attrName>
                                        </p:attrNameLst>
                                      </p:cBhvr>
                                    </p:animRot>
                                  </p:childTnLst>
                                </p:cTn>
                              </p:par>
                              <p:par>
                                <p:cTn id="61" presetID="32" presetClass="emph" presetSubtype="0" repeatCount="indefinite" fill="hold" nodeType="withEffect">
                                  <p:stCondLst>
                                    <p:cond delay="0"/>
                                  </p:stCondLst>
                                  <p:childTnLst>
                                    <p:animRot by="120000">
                                      <p:cBhvr>
                                        <p:cTn id="62" dur="100" fill="hold">
                                          <p:stCondLst>
                                            <p:cond delay="0"/>
                                          </p:stCondLst>
                                        </p:cTn>
                                        <p:tgtEl>
                                          <p:spTgt spid="31"/>
                                        </p:tgtEl>
                                        <p:attrNameLst>
                                          <p:attrName>r</p:attrName>
                                        </p:attrNameLst>
                                      </p:cBhvr>
                                    </p:animRot>
                                    <p:animRot by="-240000">
                                      <p:cBhvr>
                                        <p:cTn id="63" dur="200" fill="hold">
                                          <p:stCondLst>
                                            <p:cond delay="200"/>
                                          </p:stCondLst>
                                        </p:cTn>
                                        <p:tgtEl>
                                          <p:spTgt spid="31"/>
                                        </p:tgtEl>
                                        <p:attrNameLst>
                                          <p:attrName>r</p:attrName>
                                        </p:attrNameLst>
                                      </p:cBhvr>
                                    </p:animRot>
                                    <p:animRot by="240000">
                                      <p:cBhvr>
                                        <p:cTn id="64" dur="200" fill="hold">
                                          <p:stCondLst>
                                            <p:cond delay="400"/>
                                          </p:stCondLst>
                                        </p:cTn>
                                        <p:tgtEl>
                                          <p:spTgt spid="31"/>
                                        </p:tgtEl>
                                        <p:attrNameLst>
                                          <p:attrName>r</p:attrName>
                                        </p:attrNameLst>
                                      </p:cBhvr>
                                    </p:animRot>
                                    <p:animRot by="-240000">
                                      <p:cBhvr>
                                        <p:cTn id="65" dur="200" fill="hold">
                                          <p:stCondLst>
                                            <p:cond delay="600"/>
                                          </p:stCondLst>
                                        </p:cTn>
                                        <p:tgtEl>
                                          <p:spTgt spid="31"/>
                                        </p:tgtEl>
                                        <p:attrNameLst>
                                          <p:attrName>r</p:attrName>
                                        </p:attrNameLst>
                                      </p:cBhvr>
                                    </p:animRot>
                                    <p:animRot by="120000">
                                      <p:cBhvr>
                                        <p:cTn id="66" dur="200" fill="hold">
                                          <p:stCondLst>
                                            <p:cond delay="800"/>
                                          </p:stCondLst>
                                        </p:cTn>
                                        <p:tgtEl>
                                          <p:spTgt spid="31"/>
                                        </p:tgtEl>
                                        <p:attrNameLst>
                                          <p:attrName>r</p:attrName>
                                        </p:attrNameLst>
                                      </p:cBhvr>
                                    </p:animRot>
                                  </p:childTnLst>
                                </p:cTn>
                              </p:par>
                              <p:par>
                                <p:cTn id="67" presetID="32" presetClass="emph" presetSubtype="0" repeatCount="indefinite" fill="hold" nodeType="withEffect">
                                  <p:stCondLst>
                                    <p:cond delay="0"/>
                                  </p:stCondLst>
                                  <p:childTnLst>
                                    <p:animRot by="120000">
                                      <p:cBhvr>
                                        <p:cTn id="68" dur="100" fill="hold">
                                          <p:stCondLst>
                                            <p:cond delay="0"/>
                                          </p:stCondLst>
                                        </p:cTn>
                                        <p:tgtEl>
                                          <p:spTgt spid="43"/>
                                        </p:tgtEl>
                                        <p:attrNameLst>
                                          <p:attrName>r</p:attrName>
                                        </p:attrNameLst>
                                      </p:cBhvr>
                                    </p:animRot>
                                    <p:animRot by="-240000">
                                      <p:cBhvr>
                                        <p:cTn id="69" dur="200" fill="hold">
                                          <p:stCondLst>
                                            <p:cond delay="200"/>
                                          </p:stCondLst>
                                        </p:cTn>
                                        <p:tgtEl>
                                          <p:spTgt spid="43"/>
                                        </p:tgtEl>
                                        <p:attrNameLst>
                                          <p:attrName>r</p:attrName>
                                        </p:attrNameLst>
                                      </p:cBhvr>
                                    </p:animRot>
                                    <p:animRot by="240000">
                                      <p:cBhvr>
                                        <p:cTn id="70" dur="200" fill="hold">
                                          <p:stCondLst>
                                            <p:cond delay="400"/>
                                          </p:stCondLst>
                                        </p:cTn>
                                        <p:tgtEl>
                                          <p:spTgt spid="43"/>
                                        </p:tgtEl>
                                        <p:attrNameLst>
                                          <p:attrName>r</p:attrName>
                                        </p:attrNameLst>
                                      </p:cBhvr>
                                    </p:animRot>
                                    <p:animRot by="-240000">
                                      <p:cBhvr>
                                        <p:cTn id="71" dur="200" fill="hold">
                                          <p:stCondLst>
                                            <p:cond delay="600"/>
                                          </p:stCondLst>
                                        </p:cTn>
                                        <p:tgtEl>
                                          <p:spTgt spid="43"/>
                                        </p:tgtEl>
                                        <p:attrNameLst>
                                          <p:attrName>r</p:attrName>
                                        </p:attrNameLst>
                                      </p:cBhvr>
                                    </p:animRot>
                                    <p:animRot by="120000">
                                      <p:cBhvr>
                                        <p:cTn id="72" dur="200" fill="hold">
                                          <p:stCondLst>
                                            <p:cond delay="800"/>
                                          </p:stCondLst>
                                        </p:cTn>
                                        <p:tgtEl>
                                          <p:spTgt spid="43"/>
                                        </p:tgtEl>
                                        <p:attrNameLst>
                                          <p:attrName>r</p:attrName>
                                        </p:attrNameLst>
                                      </p:cBhvr>
                                    </p:animRot>
                                  </p:childTnLst>
                                </p:cTn>
                              </p:par>
                              <p:par>
                                <p:cTn id="73" presetID="32" presetClass="emph" presetSubtype="0" repeatCount="indefinite" fill="hold" nodeType="withEffect">
                                  <p:stCondLst>
                                    <p:cond delay="0"/>
                                  </p:stCondLst>
                                  <p:childTnLst>
                                    <p:animRot by="120000">
                                      <p:cBhvr>
                                        <p:cTn id="74" dur="100" fill="hold">
                                          <p:stCondLst>
                                            <p:cond delay="0"/>
                                          </p:stCondLst>
                                        </p:cTn>
                                        <p:tgtEl>
                                          <p:spTgt spid="37"/>
                                        </p:tgtEl>
                                        <p:attrNameLst>
                                          <p:attrName>r</p:attrName>
                                        </p:attrNameLst>
                                      </p:cBhvr>
                                    </p:animRot>
                                    <p:animRot by="-240000">
                                      <p:cBhvr>
                                        <p:cTn id="75" dur="200" fill="hold">
                                          <p:stCondLst>
                                            <p:cond delay="200"/>
                                          </p:stCondLst>
                                        </p:cTn>
                                        <p:tgtEl>
                                          <p:spTgt spid="37"/>
                                        </p:tgtEl>
                                        <p:attrNameLst>
                                          <p:attrName>r</p:attrName>
                                        </p:attrNameLst>
                                      </p:cBhvr>
                                    </p:animRot>
                                    <p:animRot by="240000">
                                      <p:cBhvr>
                                        <p:cTn id="76" dur="200" fill="hold">
                                          <p:stCondLst>
                                            <p:cond delay="400"/>
                                          </p:stCondLst>
                                        </p:cTn>
                                        <p:tgtEl>
                                          <p:spTgt spid="37"/>
                                        </p:tgtEl>
                                        <p:attrNameLst>
                                          <p:attrName>r</p:attrName>
                                        </p:attrNameLst>
                                      </p:cBhvr>
                                    </p:animRot>
                                    <p:animRot by="-240000">
                                      <p:cBhvr>
                                        <p:cTn id="77" dur="200" fill="hold">
                                          <p:stCondLst>
                                            <p:cond delay="600"/>
                                          </p:stCondLst>
                                        </p:cTn>
                                        <p:tgtEl>
                                          <p:spTgt spid="37"/>
                                        </p:tgtEl>
                                        <p:attrNameLst>
                                          <p:attrName>r</p:attrName>
                                        </p:attrNameLst>
                                      </p:cBhvr>
                                    </p:animRot>
                                    <p:animRot by="120000">
                                      <p:cBhvr>
                                        <p:cTn id="78" dur="200" fill="hold">
                                          <p:stCondLst>
                                            <p:cond delay="800"/>
                                          </p:stCondLst>
                                        </p:cTn>
                                        <p:tgtEl>
                                          <p:spTgt spid="37"/>
                                        </p:tgtEl>
                                        <p:attrNameLst>
                                          <p:attrName>r</p:attrName>
                                        </p:attrNameLst>
                                      </p:cBhvr>
                                    </p:animRot>
                                  </p:childTnLst>
                                </p:cTn>
                              </p:par>
                              <p:par>
                                <p:cTn id="79" presetID="32" presetClass="emph" presetSubtype="0" repeatCount="indefinite" fill="hold" nodeType="withEffect">
                                  <p:stCondLst>
                                    <p:cond delay="0"/>
                                  </p:stCondLst>
                                  <p:childTnLst>
                                    <p:animRot by="120000">
                                      <p:cBhvr>
                                        <p:cTn id="80" dur="100" fill="hold">
                                          <p:stCondLst>
                                            <p:cond delay="0"/>
                                          </p:stCondLst>
                                        </p:cTn>
                                        <p:tgtEl>
                                          <p:spTgt spid="38"/>
                                        </p:tgtEl>
                                        <p:attrNameLst>
                                          <p:attrName>r</p:attrName>
                                        </p:attrNameLst>
                                      </p:cBhvr>
                                    </p:animRot>
                                    <p:animRot by="-240000">
                                      <p:cBhvr>
                                        <p:cTn id="81" dur="200" fill="hold">
                                          <p:stCondLst>
                                            <p:cond delay="200"/>
                                          </p:stCondLst>
                                        </p:cTn>
                                        <p:tgtEl>
                                          <p:spTgt spid="38"/>
                                        </p:tgtEl>
                                        <p:attrNameLst>
                                          <p:attrName>r</p:attrName>
                                        </p:attrNameLst>
                                      </p:cBhvr>
                                    </p:animRot>
                                    <p:animRot by="240000">
                                      <p:cBhvr>
                                        <p:cTn id="82" dur="200" fill="hold">
                                          <p:stCondLst>
                                            <p:cond delay="400"/>
                                          </p:stCondLst>
                                        </p:cTn>
                                        <p:tgtEl>
                                          <p:spTgt spid="38"/>
                                        </p:tgtEl>
                                        <p:attrNameLst>
                                          <p:attrName>r</p:attrName>
                                        </p:attrNameLst>
                                      </p:cBhvr>
                                    </p:animRot>
                                    <p:animRot by="-240000">
                                      <p:cBhvr>
                                        <p:cTn id="83" dur="200" fill="hold">
                                          <p:stCondLst>
                                            <p:cond delay="600"/>
                                          </p:stCondLst>
                                        </p:cTn>
                                        <p:tgtEl>
                                          <p:spTgt spid="38"/>
                                        </p:tgtEl>
                                        <p:attrNameLst>
                                          <p:attrName>r</p:attrName>
                                        </p:attrNameLst>
                                      </p:cBhvr>
                                    </p:animRot>
                                    <p:animRot by="120000">
                                      <p:cBhvr>
                                        <p:cTn id="84" dur="200" fill="hold">
                                          <p:stCondLst>
                                            <p:cond delay="800"/>
                                          </p:stCondLst>
                                        </p:cTn>
                                        <p:tgtEl>
                                          <p:spTgt spid="38"/>
                                        </p:tgtEl>
                                        <p:attrNameLst>
                                          <p:attrName>r</p:attrName>
                                        </p:attrNameLst>
                                      </p:cBhvr>
                                    </p:animRo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fade">
                                      <p:cBhvr>
                                        <p:cTn id="89" dur="500"/>
                                        <p:tgtEl>
                                          <p:spTgt spid="44"/>
                                        </p:tgtEl>
                                      </p:cBhvr>
                                    </p:animEffect>
                                  </p:childTnLst>
                                </p:cTn>
                              </p:par>
                              <p:par>
                                <p:cTn id="90" presetID="1" presetClass="exit" presetSubtype="0" fill="hold" grpId="1" nodeType="withEffect">
                                  <p:stCondLst>
                                    <p:cond delay="0"/>
                                  </p:stCondLst>
                                  <p:childTnLst>
                                    <p:set>
                                      <p:cBhvr>
                                        <p:cTn id="91" dur="1" fill="hold">
                                          <p:stCondLst>
                                            <p:cond delay="0"/>
                                          </p:stCondLst>
                                        </p:cTn>
                                        <p:tgtEl>
                                          <p:spTgt spid="19"/>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par>
                                <p:cTn id="97" presetID="1" presetClass="exit" presetSubtype="0" fill="hold" grpId="1" nodeType="withEffect">
                                  <p:stCondLst>
                                    <p:cond delay="0"/>
                                  </p:stCondLst>
                                  <p:childTnLst>
                                    <p:set>
                                      <p:cBhvr>
                                        <p:cTn id="98" dur="1" fill="hold">
                                          <p:stCondLst>
                                            <p:cond delay="0"/>
                                          </p:stCondLst>
                                        </p:cTn>
                                        <p:tgtEl>
                                          <p:spTgt spid="44"/>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500"/>
                                        <p:tgtEl>
                                          <p:spTgt spid="47"/>
                                        </p:tgtEl>
                                      </p:cBhvr>
                                    </p:animEffect>
                                  </p:childTnLst>
                                </p:cTn>
                              </p:par>
                              <p:par>
                                <p:cTn id="104" presetID="1" presetClass="exit" presetSubtype="0" fill="hold" grpId="1" nodeType="withEffect">
                                  <p:stCondLst>
                                    <p:cond delay="0"/>
                                  </p:stCondLst>
                                  <p:childTnLst>
                                    <p:set>
                                      <p:cBhvr>
                                        <p:cTn id="105" dur="1" fill="hold">
                                          <p:stCondLst>
                                            <p:cond delay="0"/>
                                          </p:stCondLst>
                                        </p:cTn>
                                        <p:tgtEl>
                                          <p:spTgt spid="45"/>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fade">
                                      <p:cBhvr>
                                        <p:cTn id="110" dur="500"/>
                                        <p:tgtEl>
                                          <p:spTgt spid="48"/>
                                        </p:tgtEl>
                                      </p:cBhvr>
                                    </p:animEffect>
                                  </p:childTnLst>
                                </p:cTn>
                              </p:par>
                              <p:par>
                                <p:cTn id="111" presetID="1" presetClass="exit" presetSubtype="0" fill="hold" grpId="1" nodeType="withEffect">
                                  <p:stCondLst>
                                    <p:cond delay="0"/>
                                  </p:stCondLst>
                                  <p:childTnLst>
                                    <p:set>
                                      <p:cBhvr>
                                        <p:cTn id="112" dur="1" fill="hold">
                                          <p:stCondLst>
                                            <p:cond delay="0"/>
                                          </p:stCondLst>
                                        </p:cTn>
                                        <p:tgtEl>
                                          <p:spTgt spid="47"/>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49"/>
                                        </p:tgtEl>
                                        <p:attrNameLst>
                                          <p:attrName>style.visibility</p:attrName>
                                        </p:attrNameLst>
                                      </p:cBhvr>
                                      <p:to>
                                        <p:strVal val="visible"/>
                                      </p:to>
                                    </p:set>
                                    <p:anim calcmode="lin" valueType="num">
                                      <p:cBhvr additive="base">
                                        <p:cTn id="117" dur="500" fill="hold"/>
                                        <p:tgtEl>
                                          <p:spTgt spid="49"/>
                                        </p:tgtEl>
                                        <p:attrNameLst>
                                          <p:attrName>ppt_x</p:attrName>
                                        </p:attrNameLst>
                                      </p:cBhvr>
                                      <p:tavLst>
                                        <p:tav tm="0">
                                          <p:val>
                                            <p:strVal val="#ppt_x"/>
                                          </p:val>
                                        </p:tav>
                                        <p:tav tm="100000">
                                          <p:val>
                                            <p:strVal val="#ppt_x"/>
                                          </p:val>
                                        </p:tav>
                                      </p:tavLst>
                                    </p:anim>
                                    <p:anim calcmode="lin" valueType="num">
                                      <p:cBhvr additive="base">
                                        <p:cTn id="118" dur="500" fill="hold"/>
                                        <p:tgtEl>
                                          <p:spTgt spid="49"/>
                                        </p:tgtEl>
                                        <p:attrNameLst>
                                          <p:attrName>ppt_y</p:attrName>
                                        </p:attrNameLst>
                                      </p:cBhvr>
                                      <p:tavLst>
                                        <p:tav tm="0">
                                          <p:val>
                                            <p:strVal val="1+#ppt_h/2"/>
                                          </p:val>
                                        </p:tav>
                                        <p:tav tm="100000">
                                          <p:val>
                                            <p:strVal val="#ppt_y"/>
                                          </p:val>
                                        </p:tav>
                                      </p:tavLst>
                                    </p:anim>
                                  </p:childTnLst>
                                </p:cTn>
                              </p:par>
                            </p:childTnLst>
                          </p:cTn>
                        </p:par>
                        <p:par>
                          <p:cTn id="119" fill="hold">
                            <p:stCondLst>
                              <p:cond delay="500"/>
                            </p:stCondLst>
                            <p:childTnLst>
                              <p:par>
                                <p:cTn id="120" presetID="31" presetClass="entr" presetSubtype="0" fill="hold" nodeType="after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p:cTn id="122" dur="1000" fill="hold"/>
                                        <p:tgtEl>
                                          <p:spTgt spid="59"/>
                                        </p:tgtEl>
                                        <p:attrNameLst>
                                          <p:attrName>ppt_w</p:attrName>
                                        </p:attrNameLst>
                                      </p:cBhvr>
                                      <p:tavLst>
                                        <p:tav tm="0">
                                          <p:val>
                                            <p:fltVal val="0"/>
                                          </p:val>
                                        </p:tav>
                                        <p:tav tm="100000">
                                          <p:val>
                                            <p:strVal val="#ppt_w"/>
                                          </p:val>
                                        </p:tav>
                                      </p:tavLst>
                                    </p:anim>
                                    <p:anim calcmode="lin" valueType="num">
                                      <p:cBhvr>
                                        <p:cTn id="123" dur="1000" fill="hold"/>
                                        <p:tgtEl>
                                          <p:spTgt spid="59"/>
                                        </p:tgtEl>
                                        <p:attrNameLst>
                                          <p:attrName>ppt_h</p:attrName>
                                        </p:attrNameLst>
                                      </p:cBhvr>
                                      <p:tavLst>
                                        <p:tav tm="0">
                                          <p:val>
                                            <p:fltVal val="0"/>
                                          </p:val>
                                        </p:tav>
                                        <p:tav tm="100000">
                                          <p:val>
                                            <p:strVal val="#ppt_h"/>
                                          </p:val>
                                        </p:tav>
                                      </p:tavLst>
                                    </p:anim>
                                    <p:anim calcmode="lin" valueType="num">
                                      <p:cBhvr>
                                        <p:cTn id="124" dur="1000" fill="hold"/>
                                        <p:tgtEl>
                                          <p:spTgt spid="59"/>
                                        </p:tgtEl>
                                        <p:attrNameLst>
                                          <p:attrName>style.rotation</p:attrName>
                                        </p:attrNameLst>
                                      </p:cBhvr>
                                      <p:tavLst>
                                        <p:tav tm="0">
                                          <p:val>
                                            <p:fltVal val="90"/>
                                          </p:val>
                                        </p:tav>
                                        <p:tav tm="100000">
                                          <p:val>
                                            <p:fltVal val="0"/>
                                          </p:val>
                                        </p:tav>
                                      </p:tavLst>
                                    </p:anim>
                                    <p:animEffect transition="in" filter="fade">
                                      <p:cBhvr>
                                        <p:cTn id="125" dur="1000"/>
                                        <p:tgtEl>
                                          <p:spTgt spid="59"/>
                                        </p:tgtEl>
                                      </p:cBhvr>
                                    </p:animEffect>
                                  </p:childTnLst>
                                </p:cTn>
                              </p:par>
                              <p:par>
                                <p:cTn id="126" presetID="31" presetClass="entr" presetSubtype="0" fill="hold" nodeType="with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1000" fill="hold"/>
                                        <p:tgtEl>
                                          <p:spTgt spid="56"/>
                                        </p:tgtEl>
                                        <p:attrNameLst>
                                          <p:attrName>ppt_w</p:attrName>
                                        </p:attrNameLst>
                                      </p:cBhvr>
                                      <p:tavLst>
                                        <p:tav tm="0">
                                          <p:val>
                                            <p:fltVal val="0"/>
                                          </p:val>
                                        </p:tav>
                                        <p:tav tm="100000">
                                          <p:val>
                                            <p:strVal val="#ppt_w"/>
                                          </p:val>
                                        </p:tav>
                                      </p:tavLst>
                                    </p:anim>
                                    <p:anim calcmode="lin" valueType="num">
                                      <p:cBhvr>
                                        <p:cTn id="129" dur="1000" fill="hold"/>
                                        <p:tgtEl>
                                          <p:spTgt spid="56"/>
                                        </p:tgtEl>
                                        <p:attrNameLst>
                                          <p:attrName>ppt_h</p:attrName>
                                        </p:attrNameLst>
                                      </p:cBhvr>
                                      <p:tavLst>
                                        <p:tav tm="0">
                                          <p:val>
                                            <p:fltVal val="0"/>
                                          </p:val>
                                        </p:tav>
                                        <p:tav tm="100000">
                                          <p:val>
                                            <p:strVal val="#ppt_h"/>
                                          </p:val>
                                        </p:tav>
                                      </p:tavLst>
                                    </p:anim>
                                    <p:anim calcmode="lin" valueType="num">
                                      <p:cBhvr>
                                        <p:cTn id="130" dur="1000" fill="hold"/>
                                        <p:tgtEl>
                                          <p:spTgt spid="56"/>
                                        </p:tgtEl>
                                        <p:attrNameLst>
                                          <p:attrName>style.rotation</p:attrName>
                                        </p:attrNameLst>
                                      </p:cBhvr>
                                      <p:tavLst>
                                        <p:tav tm="0">
                                          <p:val>
                                            <p:fltVal val="90"/>
                                          </p:val>
                                        </p:tav>
                                        <p:tav tm="100000">
                                          <p:val>
                                            <p:fltVal val="0"/>
                                          </p:val>
                                        </p:tav>
                                      </p:tavLst>
                                    </p:anim>
                                    <p:animEffect transition="in" filter="fade">
                                      <p:cBhvr>
                                        <p:cTn id="131" dur="1000"/>
                                        <p:tgtEl>
                                          <p:spTgt spid="56"/>
                                        </p:tgtEl>
                                      </p:cBhvr>
                                    </p:animEffect>
                                  </p:childTnLst>
                                </p:cTn>
                              </p:par>
                              <p:par>
                                <p:cTn id="132" presetID="31" presetClass="entr" presetSubtype="0" fill="hold" nodeType="withEffect">
                                  <p:stCondLst>
                                    <p:cond delay="0"/>
                                  </p:stCondLst>
                                  <p:childTnLst>
                                    <p:set>
                                      <p:cBhvr>
                                        <p:cTn id="133" dur="1" fill="hold">
                                          <p:stCondLst>
                                            <p:cond delay="0"/>
                                          </p:stCondLst>
                                        </p:cTn>
                                        <p:tgtEl>
                                          <p:spTgt spid="58"/>
                                        </p:tgtEl>
                                        <p:attrNameLst>
                                          <p:attrName>style.visibility</p:attrName>
                                        </p:attrNameLst>
                                      </p:cBhvr>
                                      <p:to>
                                        <p:strVal val="visible"/>
                                      </p:to>
                                    </p:set>
                                    <p:anim calcmode="lin" valueType="num">
                                      <p:cBhvr>
                                        <p:cTn id="134" dur="1000" fill="hold"/>
                                        <p:tgtEl>
                                          <p:spTgt spid="58"/>
                                        </p:tgtEl>
                                        <p:attrNameLst>
                                          <p:attrName>ppt_w</p:attrName>
                                        </p:attrNameLst>
                                      </p:cBhvr>
                                      <p:tavLst>
                                        <p:tav tm="0">
                                          <p:val>
                                            <p:fltVal val="0"/>
                                          </p:val>
                                        </p:tav>
                                        <p:tav tm="100000">
                                          <p:val>
                                            <p:strVal val="#ppt_w"/>
                                          </p:val>
                                        </p:tav>
                                      </p:tavLst>
                                    </p:anim>
                                    <p:anim calcmode="lin" valueType="num">
                                      <p:cBhvr>
                                        <p:cTn id="135" dur="1000" fill="hold"/>
                                        <p:tgtEl>
                                          <p:spTgt spid="58"/>
                                        </p:tgtEl>
                                        <p:attrNameLst>
                                          <p:attrName>ppt_h</p:attrName>
                                        </p:attrNameLst>
                                      </p:cBhvr>
                                      <p:tavLst>
                                        <p:tav tm="0">
                                          <p:val>
                                            <p:fltVal val="0"/>
                                          </p:val>
                                        </p:tav>
                                        <p:tav tm="100000">
                                          <p:val>
                                            <p:strVal val="#ppt_h"/>
                                          </p:val>
                                        </p:tav>
                                      </p:tavLst>
                                    </p:anim>
                                    <p:anim calcmode="lin" valueType="num">
                                      <p:cBhvr>
                                        <p:cTn id="136" dur="1000" fill="hold"/>
                                        <p:tgtEl>
                                          <p:spTgt spid="58"/>
                                        </p:tgtEl>
                                        <p:attrNameLst>
                                          <p:attrName>style.rotation</p:attrName>
                                        </p:attrNameLst>
                                      </p:cBhvr>
                                      <p:tavLst>
                                        <p:tav tm="0">
                                          <p:val>
                                            <p:fltVal val="90"/>
                                          </p:val>
                                        </p:tav>
                                        <p:tav tm="100000">
                                          <p:val>
                                            <p:fltVal val="0"/>
                                          </p:val>
                                        </p:tav>
                                      </p:tavLst>
                                    </p:anim>
                                    <p:animEffect transition="in" filter="fade">
                                      <p:cBhvr>
                                        <p:cTn id="137" dur="1000"/>
                                        <p:tgtEl>
                                          <p:spTgt spid="58"/>
                                        </p:tgtEl>
                                      </p:cBhvr>
                                    </p:animEffect>
                                  </p:childTnLst>
                                </p:cTn>
                              </p:par>
                              <p:par>
                                <p:cTn id="138" presetID="31" presetClass="entr" presetSubtype="0" fill="hold" nodeType="withEffect">
                                  <p:stCondLst>
                                    <p:cond delay="0"/>
                                  </p:stCondLst>
                                  <p:childTnLst>
                                    <p:set>
                                      <p:cBhvr>
                                        <p:cTn id="139" dur="1" fill="hold">
                                          <p:stCondLst>
                                            <p:cond delay="0"/>
                                          </p:stCondLst>
                                        </p:cTn>
                                        <p:tgtEl>
                                          <p:spTgt spid="55"/>
                                        </p:tgtEl>
                                        <p:attrNameLst>
                                          <p:attrName>style.visibility</p:attrName>
                                        </p:attrNameLst>
                                      </p:cBhvr>
                                      <p:to>
                                        <p:strVal val="visible"/>
                                      </p:to>
                                    </p:set>
                                    <p:anim calcmode="lin" valueType="num">
                                      <p:cBhvr>
                                        <p:cTn id="140" dur="1000" fill="hold"/>
                                        <p:tgtEl>
                                          <p:spTgt spid="55"/>
                                        </p:tgtEl>
                                        <p:attrNameLst>
                                          <p:attrName>ppt_w</p:attrName>
                                        </p:attrNameLst>
                                      </p:cBhvr>
                                      <p:tavLst>
                                        <p:tav tm="0">
                                          <p:val>
                                            <p:fltVal val="0"/>
                                          </p:val>
                                        </p:tav>
                                        <p:tav tm="100000">
                                          <p:val>
                                            <p:strVal val="#ppt_w"/>
                                          </p:val>
                                        </p:tav>
                                      </p:tavLst>
                                    </p:anim>
                                    <p:anim calcmode="lin" valueType="num">
                                      <p:cBhvr>
                                        <p:cTn id="141" dur="1000" fill="hold"/>
                                        <p:tgtEl>
                                          <p:spTgt spid="55"/>
                                        </p:tgtEl>
                                        <p:attrNameLst>
                                          <p:attrName>ppt_h</p:attrName>
                                        </p:attrNameLst>
                                      </p:cBhvr>
                                      <p:tavLst>
                                        <p:tav tm="0">
                                          <p:val>
                                            <p:fltVal val="0"/>
                                          </p:val>
                                        </p:tav>
                                        <p:tav tm="100000">
                                          <p:val>
                                            <p:strVal val="#ppt_h"/>
                                          </p:val>
                                        </p:tav>
                                      </p:tavLst>
                                    </p:anim>
                                    <p:anim calcmode="lin" valueType="num">
                                      <p:cBhvr>
                                        <p:cTn id="142" dur="1000" fill="hold"/>
                                        <p:tgtEl>
                                          <p:spTgt spid="55"/>
                                        </p:tgtEl>
                                        <p:attrNameLst>
                                          <p:attrName>style.rotation</p:attrName>
                                        </p:attrNameLst>
                                      </p:cBhvr>
                                      <p:tavLst>
                                        <p:tav tm="0">
                                          <p:val>
                                            <p:fltVal val="90"/>
                                          </p:val>
                                        </p:tav>
                                        <p:tav tm="100000">
                                          <p:val>
                                            <p:fltVal val="0"/>
                                          </p:val>
                                        </p:tav>
                                      </p:tavLst>
                                    </p:anim>
                                    <p:animEffect transition="in" filter="fade">
                                      <p:cBhvr>
                                        <p:cTn id="143" dur="1000"/>
                                        <p:tgtEl>
                                          <p:spTgt spid="55"/>
                                        </p:tgtEl>
                                      </p:cBhvr>
                                    </p:animEffect>
                                  </p:childTnLst>
                                </p:cTn>
                              </p:par>
                              <p:par>
                                <p:cTn id="144" presetID="31" presetClass="entr" presetSubtype="0" fill="hold" nodeType="withEffect">
                                  <p:stCondLst>
                                    <p:cond delay="0"/>
                                  </p:stCondLst>
                                  <p:childTnLst>
                                    <p:set>
                                      <p:cBhvr>
                                        <p:cTn id="145" dur="1" fill="hold">
                                          <p:stCondLst>
                                            <p:cond delay="0"/>
                                          </p:stCondLst>
                                        </p:cTn>
                                        <p:tgtEl>
                                          <p:spTgt spid="54"/>
                                        </p:tgtEl>
                                        <p:attrNameLst>
                                          <p:attrName>style.visibility</p:attrName>
                                        </p:attrNameLst>
                                      </p:cBhvr>
                                      <p:to>
                                        <p:strVal val="visible"/>
                                      </p:to>
                                    </p:set>
                                    <p:anim calcmode="lin" valueType="num">
                                      <p:cBhvr>
                                        <p:cTn id="146" dur="1000" fill="hold"/>
                                        <p:tgtEl>
                                          <p:spTgt spid="54"/>
                                        </p:tgtEl>
                                        <p:attrNameLst>
                                          <p:attrName>ppt_w</p:attrName>
                                        </p:attrNameLst>
                                      </p:cBhvr>
                                      <p:tavLst>
                                        <p:tav tm="0">
                                          <p:val>
                                            <p:fltVal val="0"/>
                                          </p:val>
                                        </p:tav>
                                        <p:tav tm="100000">
                                          <p:val>
                                            <p:strVal val="#ppt_w"/>
                                          </p:val>
                                        </p:tav>
                                      </p:tavLst>
                                    </p:anim>
                                    <p:anim calcmode="lin" valueType="num">
                                      <p:cBhvr>
                                        <p:cTn id="147" dur="1000" fill="hold"/>
                                        <p:tgtEl>
                                          <p:spTgt spid="54"/>
                                        </p:tgtEl>
                                        <p:attrNameLst>
                                          <p:attrName>ppt_h</p:attrName>
                                        </p:attrNameLst>
                                      </p:cBhvr>
                                      <p:tavLst>
                                        <p:tav tm="0">
                                          <p:val>
                                            <p:fltVal val="0"/>
                                          </p:val>
                                        </p:tav>
                                        <p:tav tm="100000">
                                          <p:val>
                                            <p:strVal val="#ppt_h"/>
                                          </p:val>
                                        </p:tav>
                                      </p:tavLst>
                                    </p:anim>
                                    <p:anim calcmode="lin" valueType="num">
                                      <p:cBhvr>
                                        <p:cTn id="148" dur="1000" fill="hold"/>
                                        <p:tgtEl>
                                          <p:spTgt spid="54"/>
                                        </p:tgtEl>
                                        <p:attrNameLst>
                                          <p:attrName>style.rotation</p:attrName>
                                        </p:attrNameLst>
                                      </p:cBhvr>
                                      <p:tavLst>
                                        <p:tav tm="0">
                                          <p:val>
                                            <p:fltVal val="90"/>
                                          </p:val>
                                        </p:tav>
                                        <p:tav tm="100000">
                                          <p:val>
                                            <p:fltVal val="0"/>
                                          </p:val>
                                        </p:tav>
                                      </p:tavLst>
                                    </p:anim>
                                    <p:animEffect transition="in" filter="fade">
                                      <p:cBhvr>
                                        <p:cTn id="149" dur="1000"/>
                                        <p:tgtEl>
                                          <p:spTgt spid="54"/>
                                        </p:tgtEl>
                                      </p:cBhvr>
                                    </p:animEffect>
                                  </p:childTnLst>
                                </p:cTn>
                              </p:par>
                              <p:par>
                                <p:cTn id="150" presetID="31" presetClass="entr" presetSubtype="0" fill="hold" nodeType="withEffect">
                                  <p:stCondLst>
                                    <p:cond delay="0"/>
                                  </p:stCondLst>
                                  <p:childTnLst>
                                    <p:set>
                                      <p:cBhvr>
                                        <p:cTn id="151" dur="1" fill="hold">
                                          <p:stCondLst>
                                            <p:cond delay="0"/>
                                          </p:stCondLst>
                                        </p:cTn>
                                        <p:tgtEl>
                                          <p:spTgt spid="60"/>
                                        </p:tgtEl>
                                        <p:attrNameLst>
                                          <p:attrName>style.visibility</p:attrName>
                                        </p:attrNameLst>
                                      </p:cBhvr>
                                      <p:to>
                                        <p:strVal val="visible"/>
                                      </p:to>
                                    </p:set>
                                    <p:anim calcmode="lin" valueType="num">
                                      <p:cBhvr>
                                        <p:cTn id="152" dur="1000" fill="hold"/>
                                        <p:tgtEl>
                                          <p:spTgt spid="60"/>
                                        </p:tgtEl>
                                        <p:attrNameLst>
                                          <p:attrName>ppt_w</p:attrName>
                                        </p:attrNameLst>
                                      </p:cBhvr>
                                      <p:tavLst>
                                        <p:tav tm="0">
                                          <p:val>
                                            <p:fltVal val="0"/>
                                          </p:val>
                                        </p:tav>
                                        <p:tav tm="100000">
                                          <p:val>
                                            <p:strVal val="#ppt_w"/>
                                          </p:val>
                                        </p:tav>
                                      </p:tavLst>
                                    </p:anim>
                                    <p:anim calcmode="lin" valueType="num">
                                      <p:cBhvr>
                                        <p:cTn id="153" dur="1000" fill="hold"/>
                                        <p:tgtEl>
                                          <p:spTgt spid="60"/>
                                        </p:tgtEl>
                                        <p:attrNameLst>
                                          <p:attrName>ppt_h</p:attrName>
                                        </p:attrNameLst>
                                      </p:cBhvr>
                                      <p:tavLst>
                                        <p:tav tm="0">
                                          <p:val>
                                            <p:fltVal val="0"/>
                                          </p:val>
                                        </p:tav>
                                        <p:tav tm="100000">
                                          <p:val>
                                            <p:strVal val="#ppt_h"/>
                                          </p:val>
                                        </p:tav>
                                      </p:tavLst>
                                    </p:anim>
                                    <p:anim calcmode="lin" valueType="num">
                                      <p:cBhvr>
                                        <p:cTn id="154" dur="1000" fill="hold"/>
                                        <p:tgtEl>
                                          <p:spTgt spid="60"/>
                                        </p:tgtEl>
                                        <p:attrNameLst>
                                          <p:attrName>style.rotation</p:attrName>
                                        </p:attrNameLst>
                                      </p:cBhvr>
                                      <p:tavLst>
                                        <p:tav tm="0">
                                          <p:val>
                                            <p:fltVal val="90"/>
                                          </p:val>
                                        </p:tav>
                                        <p:tav tm="100000">
                                          <p:val>
                                            <p:fltVal val="0"/>
                                          </p:val>
                                        </p:tav>
                                      </p:tavLst>
                                    </p:anim>
                                    <p:animEffect transition="in" filter="fade">
                                      <p:cBhvr>
                                        <p:cTn id="155" dur="1000"/>
                                        <p:tgtEl>
                                          <p:spTgt spid="60"/>
                                        </p:tgtEl>
                                      </p:cBhvr>
                                    </p:animEffect>
                                  </p:childTnLst>
                                </p:cTn>
                              </p:par>
                              <p:par>
                                <p:cTn id="156" presetID="31" presetClass="entr" presetSubtype="0" fill="hold" nodeType="withEffect">
                                  <p:stCondLst>
                                    <p:cond delay="0"/>
                                  </p:stCondLst>
                                  <p:childTnLst>
                                    <p:set>
                                      <p:cBhvr>
                                        <p:cTn id="157" dur="1" fill="hold">
                                          <p:stCondLst>
                                            <p:cond delay="0"/>
                                          </p:stCondLst>
                                        </p:cTn>
                                        <p:tgtEl>
                                          <p:spTgt spid="57"/>
                                        </p:tgtEl>
                                        <p:attrNameLst>
                                          <p:attrName>style.visibility</p:attrName>
                                        </p:attrNameLst>
                                      </p:cBhvr>
                                      <p:to>
                                        <p:strVal val="visible"/>
                                      </p:to>
                                    </p:set>
                                    <p:anim calcmode="lin" valueType="num">
                                      <p:cBhvr>
                                        <p:cTn id="158" dur="1000" fill="hold"/>
                                        <p:tgtEl>
                                          <p:spTgt spid="57"/>
                                        </p:tgtEl>
                                        <p:attrNameLst>
                                          <p:attrName>ppt_w</p:attrName>
                                        </p:attrNameLst>
                                      </p:cBhvr>
                                      <p:tavLst>
                                        <p:tav tm="0">
                                          <p:val>
                                            <p:fltVal val="0"/>
                                          </p:val>
                                        </p:tav>
                                        <p:tav tm="100000">
                                          <p:val>
                                            <p:strVal val="#ppt_w"/>
                                          </p:val>
                                        </p:tav>
                                      </p:tavLst>
                                    </p:anim>
                                    <p:anim calcmode="lin" valueType="num">
                                      <p:cBhvr>
                                        <p:cTn id="159" dur="1000" fill="hold"/>
                                        <p:tgtEl>
                                          <p:spTgt spid="57"/>
                                        </p:tgtEl>
                                        <p:attrNameLst>
                                          <p:attrName>ppt_h</p:attrName>
                                        </p:attrNameLst>
                                      </p:cBhvr>
                                      <p:tavLst>
                                        <p:tav tm="0">
                                          <p:val>
                                            <p:fltVal val="0"/>
                                          </p:val>
                                        </p:tav>
                                        <p:tav tm="100000">
                                          <p:val>
                                            <p:strVal val="#ppt_h"/>
                                          </p:val>
                                        </p:tav>
                                      </p:tavLst>
                                    </p:anim>
                                    <p:anim calcmode="lin" valueType="num">
                                      <p:cBhvr>
                                        <p:cTn id="160" dur="1000" fill="hold"/>
                                        <p:tgtEl>
                                          <p:spTgt spid="57"/>
                                        </p:tgtEl>
                                        <p:attrNameLst>
                                          <p:attrName>style.rotation</p:attrName>
                                        </p:attrNameLst>
                                      </p:cBhvr>
                                      <p:tavLst>
                                        <p:tav tm="0">
                                          <p:val>
                                            <p:fltVal val="90"/>
                                          </p:val>
                                        </p:tav>
                                        <p:tav tm="100000">
                                          <p:val>
                                            <p:fltVal val="0"/>
                                          </p:val>
                                        </p:tav>
                                      </p:tavLst>
                                    </p:anim>
                                    <p:animEffect transition="in" filter="fade">
                                      <p:cBhvr>
                                        <p:cTn id="161" dur="1000"/>
                                        <p:tgtEl>
                                          <p:spTgt spid="57"/>
                                        </p:tgtEl>
                                      </p:cBhvr>
                                    </p:animEffect>
                                  </p:childTnLst>
                                </p:cTn>
                              </p:par>
                              <p:par>
                                <p:cTn id="162" presetID="31" presetClass="entr" presetSubtype="0" fill="hold" nodeType="withEffect">
                                  <p:stCondLst>
                                    <p:cond delay="0"/>
                                  </p:stCondLst>
                                  <p:childTnLst>
                                    <p:set>
                                      <p:cBhvr>
                                        <p:cTn id="163" dur="1" fill="hold">
                                          <p:stCondLst>
                                            <p:cond delay="0"/>
                                          </p:stCondLst>
                                        </p:cTn>
                                        <p:tgtEl>
                                          <p:spTgt spid="61"/>
                                        </p:tgtEl>
                                        <p:attrNameLst>
                                          <p:attrName>style.visibility</p:attrName>
                                        </p:attrNameLst>
                                      </p:cBhvr>
                                      <p:to>
                                        <p:strVal val="visible"/>
                                      </p:to>
                                    </p:set>
                                    <p:anim calcmode="lin" valueType="num">
                                      <p:cBhvr>
                                        <p:cTn id="164" dur="1000" fill="hold"/>
                                        <p:tgtEl>
                                          <p:spTgt spid="61"/>
                                        </p:tgtEl>
                                        <p:attrNameLst>
                                          <p:attrName>ppt_w</p:attrName>
                                        </p:attrNameLst>
                                      </p:cBhvr>
                                      <p:tavLst>
                                        <p:tav tm="0">
                                          <p:val>
                                            <p:fltVal val="0"/>
                                          </p:val>
                                        </p:tav>
                                        <p:tav tm="100000">
                                          <p:val>
                                            <p:strVal val="#ppt_w"/>
                                          </p:val>
                                        </p:tav>
                                      </p:tavLst>
                                    </p:anim>
                                    <p:anim calcmode="lin" valueType="num">
                                      <p:cBhvr>
                                        <p:cTn id="165" dur="1000" fill="hold"/>
                                        <p:tgtEl>
                                          <p:spTgt spid="61"/>
                                        </p:tgtEl>
                                        <p:attrNameLst>
                                          <p:attrName>ppt_h</p:attrName>
                                        </p:attrNameLst>
                                      </p:cBhvr>
                                      <p:tavLst>
                                        <p:tav tm="0">
                                          <p:val>
                                            <p:fltVal val="0"/>
                                          </p:val>
                                        </p:tav>
                                        <p:tav tm="100000">
                                          <p:val>
                                            <p:strVal val="#ppt_h"/>
                                          </p:val>
                                        </p:tav>
                                      </p:tavLst>
                                    </p:anim>
                                    <p:anim calcmode="lin" valueType="num">
                                      <p:cBhvr>
                                        <p:cTn id="166" dur="1000" fill="hold"/>
                                        <p:tgtEl>
                                          <p:spTgt spid="61"/>
                                        </p:tgtEl>
                                        <p:attrNameLst>
                                          <p:attrName>style.rotation</p:attrName>
                                        </p:attrNameLst>
                                      </p:cBhvr>
                                      <p:tavLst>
                                        <p:tav tm="0">
                                          <p:val>
                                            <p:fltVal val="90"/>
                                          </p:val>
                                        </p:tav>
                                        <p:tav tm="100000">
                                          <p:val>
                                            <p:fltVal val="0"/>
                                          </p:val>
                                        </p:tav>
                                      </p:tavLst>
                                    </p:anim>
                                    <p:animEffect transition="in" filter="fade">
                                      <p:cBhvr>
                                        <p:cTn id="167" dur="1000"/>
                                        <p:tgtEl>
                                          <p:spTgt spid="61"/>
                                        </p:tgtEl>
                                      </p:cBhvr>
                                    </p:animEffect>
                                  </p:childTnLst>
                                </p:cTn>
                              </p:par>
                              <p:par>
                                <p:cTn id="168" presetID="32" presetClass="emph" presetSubtype="0" repeatCount="indefinite" fill="hold" nodeType="withEffect">
                                  <p:stCondLst>
                                    <p:cond delay="0"/>
                                  </p:stCondLst>
                                  <p:childTnLst>
                                    <p:animRot by="120000">
                                      <p:cBhvr>
                                        <p:cTn id="169" dur="100" fill="hold">
                                          <p:stCondLst>
                                            <p:cond delay="0"/>
                                          </p:stCondLst>
                                        </p:cTn>
                                        <p:tgtEl>
                                          <p:spTgt spid="59"/>
                                        </p:tgtEl>
                                        <p:attrNameLst>
                                          <p:attrName>r</p:attrName>
                                        </p:attrNameLst>
                                      </p:cBhvr>
                                    </p:animRot>
                                    <p:animRot by="-240000">
                                      <p:cBhvr>
                                        <p:cTn id="170" dur="200" fill="hold">
                                          <p:stCondLst>
                                            <p:cond delay="200"/>
                                          </p:stCondLst>
                                        </p:cTn>
                                        <p:tgtEl>
                                          <p:spTgt spid="59"/>
                                        </p:tgtEl>
                                        <p:attrNameLst>
                                          <p:attrName>r</p:attrName>
                                        </p:attrNameLst>
                                      </p:cBhvr>
                                    </p:animRot>
                                    <p:animRot by="240000">
                                      <p:cBhvr>
                                        <p:cTn id="171" dur="200" fill="hold">
                                          <p:stCondLst>
                                            <p:cond delay="400"/>
                                          </p:stCondLst>
                                        </p:cTn>
                                        <p:tgtEl>
                                          <p:spTgt spid="59"/>
                                        </p:tgtEl>
                                        <p:attrNameLst>
                                          <p:attrName>r</p:attrName>
                                        </p:attrNameLst>
                                      </p:cBhvr>
                                    </p:animRot>
                                    <p:animRot by="-240000">
                                      <p:cBhvr>
                                        <p:cTn id="172" dur="200" fill="hold">
                                          <p:stCondLst>
                                            <p:cond delay="600"/>
                                          </p:stCondLst>
                                        </p:cTn>
                                        <p:tgtEl>
                                          <p:spTgt spid="59"/>
                                        </p:tgtEl>
                                        <p:attrNameLst>
                                          <p:attrName>r</p:attrName>
                                        </p:attrNameLst>
                                      </p:cBhvr>
                                    </p:animRot>
                                    <p:animRot by="120000">
                                      <p:cBhvr>
                                        <p:cTn id="173" dur="200" fill="hold">
                                          <p:stCondLst>
                                            <p:cond delay="800"/>
                                          </p:stCondLst>
                                        </p:cTn>
                                        <p:tgtEl>
                                          <p:spTgt spid="59"/>
                                        </p:tgtEl>
                                        <p:attrNameLst>
                                          <p:attrName>r</p:attrName>
                                        </p:attrNameLst>
                                      </p:cBhvr>
                                    </p:animRot>
                                  </p:childTnLst>
                                </p:cTn>
                              </p:par>
                              <p:par>
                                <p:cTn id="174" presetID="32" presetClass="emph" presetSubtype="0" repeatCount="indefinite" fill="hold" nodeType="withEffect">
                                  <p:stCondLst>
                                    <p:cond delay="0"/>
                                  </p:stCondLst>
                                  <p:childTnLst>
                                    <p:animRot by="120000">
                                      <p:cBhvr>
                                        <p:cTn id="175" dur="100" fill="hold">
                                          <p:stCondLst>
                                            <p:cond delay="0"/>
                                          </p:stCondLst>
                                        </p:cTn>
                                        <p:tgtEl>
                                          <p:spTgt spid="56"/>
                                        </p:tgtEl>
                                        <p:attrNameLst>
                                          <p:attrName>r</p:attrName>
                                        </p:attrNameLst>
                                      </p:cBhvr>
                                    </p:animRot>
                                    <p:animRot by="-240000">
                                      <p:cBhvr>
                                        <p:cTn id="176" dur="200" fill="hold">
                                          <p:stCondLst>
                                            <p:cond delay="200"/>
                                          </p:stCondLst>
                                        </p:cTn>
                                        <p:tgtEl>
                                          <p:spTgt spid="56"/>
                                        </p:tgtEl>
                                        <p:attrNameLst>
                                          <p:attrName>r</p:attrName>
                                        </p:attrNameLst>
                                      </p:cBhvr>
                                    </p:animRot>
                                    <p:animRot by="240000">
                                      <p:cBhvr>
                                        <p:cTn id="177" dur="200" fill="hold">
                                          <p:stCondLst>
                                            <p:cond delay="400"/>
                                          </p:stCondLst>
                                        </p:cTn>
                                        <p:tgtEl>
                                          <p:spTgt spid="56"/>
                                        </p:tgtEl>
                                        <p:attrNameLst>
                                          <p:attrName>r</p:attrName>
                                        </p:attrNameLst>
                                      </p:cBhvr>
                                    </p:animRot>
                                    <p:animRot by="-240000">
                                      <p:cBhvr>
                                        <p:cTn id="178" dur="200" fill="hold">
                                          <p:stCondLst>
                                            <p:cond delay="600"/>
                                          </p:stCondLst>
                                        </p:cTn>
                                        <p:tgtEl>
                                          <p:spTgt spid="56"/>
                                        </p:tgtEl>
                                        <p:attrNameLst>
                                          <p:attrName>r</p:attrName>
                                        </p:attrNameLst>
                                      </p:cBhvr>
                                    </p:animRot>
                                    <p:animRot by="120000">
                                      <p:cBhvr>
                                        <p:cTn id="179" dur="200" fill="hold">
                                          <p:stCondLst>
                                            <p:cond delay="800"/>
                                          </p:stCondLst>
                                        </p:cTn>
                                        <p:tgtEl>
                                          <p:spTgt spid="56"/>
                                        </p:tgtEl>
                                        <p:attrNameLst>
                                          <p:attrName>r</p:attrName>
                                        </p:attrNameLst>
                                      </p:cBhvr>
                                    </p:animRot>
                                  </p:childTnLst>
                                </p:cTn>
                              </p:par>
                              <p:par>
                                <p:cTn id="180" presetID="32" presetClass="emph" presetSubtype="0" repeatCount="indefinite" fill="hold" nodeType="withEffect">
                                  <p:stCondLst>
                                    <p:cond delay="0"/>
                                  </p:stCondLst>
                                  <p:childTnLst>
                                    <p:animRot by="120000">
                                      <p:cBhvr>
                                        <p:cTn id="181" dur="100" fill="hold">
                                          <p:stCondLst>
                                            <p:cond delay="0"/>
                                          </p:stCondLst>
                                        </p:cTn>
                                        <p:tgtEl>
                                          <p:spTgt spid="58"/>
                                        </p:tgtEl>
                                        <p:attrNameLst>
                                          <p:attrName>r</p:attrName>
                                        </p:attrNameLst>
                                      </p:cBhvr>
                                    </p:animRot>
                                    <p:animRot by="-240000">
                                      <p:cBhvr>
                                        <p:cTn id="182" dur="200" fill="hold">
                                          <p:stCondLst>
                                            <p:cond delay="200"/>
                                          </p:stCondLst>
                                        </p:cTn>
                                        <p:tgtEl>
                                          <p:spTgt spid="58"/>
                                        </p:tgtEl>
                                        <p:attrNameLst>
                                          <p:attrName>r</p:attrName>
                                        </p:attrNameLst>
                                      </p:cBhvr>
                                    </p:animRot>
                                    <p:animRot by="240000">
                                      <p:cBhvr>
                                        <p:cTn id="183" dur="200" fill="hold">
                                          <p:stCondLst>
                                            <p:cond delay="400"/>
                                          </p:stCondLst>
                                        </p:cTn>
                                        <p:tgtEl>
                                          <p:spTgt spid="58"/>
                                        </p:tgtEl>
                                        <p:attrNameLst>
                                          <p:attrName>r</p:attrName>
                                        </p:attrNameLst>
                                      </p:cBhvr>
                                    </p:animRot>
                                    <p:animRot by="-240000">
                                      <p:cBhvr>
                                        <p:cTn id="184" dur="200" fill="hold">
                                          <p:stCondLst>
                                            <p:cond delay="600"/>
                                          </p:stCondLst>
                                        </p:cTn>
                                        <p:tgtEl>
                                          <p:spTgt spid="58"/>
                                        </p:tgtEl>
                                        <p:attrNameLst>
                                          <p:attrName>r</p:attrName>
                                        </p:attrNameLst>
                                      </p:cBhvr>
                                    </p:animRot>
                                    <p:animRot by="120000">
                                      <p:cBhvr>
                                        <p:cTn id="185" dur="200" fill="hold">
                                          <p:stCondLst>
                                            <p:cond delay="800"/>
                                          </p:stCondLst>
                                        </p:cTn>
                                        <p:tgtEl>
                                          <p:spTgt spid="58"/>
                                        </p:tgtEl>
                                        <p:attrNameLst>
                                          <p:attrName>r</p:attrName>
                                        </p:attrNameLst>
                                      </p:cBhvr>
                                    </p:animRot>
                                  </p:childTnLst>
                                </p:cTn>
                              </p:par>
                              <p:par>
                                <p:cTn id="186" presetID="32" presetClass="emph" presetSubtype="0" repeatCount="indefinite" fill="hold" nodeType="withEffect">
                                  <p:stCondLst>
                                    <p:cond delay="0"/>
                                  </p:stCondLst>
                                  <p:childTnLst>
                                    <p:animRot by="120000">
                                      <p:cBhvr>
                                        <p:cTn id="187" dur="100" fill="hold">
                                          <p:stCondLst>
                                            <p:cond delay="0"/>
                                          </p:stCondLst>
                                        </p:cTn>
                                        <p:tgtEl>
                                          <p:spTgt spid="55"/>
                                        </p:tgtEl>
                                        <p:attrNameLst>
                                          <p:attrName>r</p:attrName>
                                        </p:attrNameLst>
                                      </p:cBhvr>
                                    </p:animRot>
                                    <p:animRot by="-240000">
                                      <p:cBhvr>
                                        <p:cTn id="188" dur="200" fill="hold">
                                          <p:stCondLst>
                                            <p:cond delay="200"/>
                                          </p:stCondLst>
                                        </p:cTn>
                                        <p:tgtEl>
                                          <p:spTgt spid="55"/>
                                        </p:tgtEl>
                                        <p:attrNameLst>
                                          <p:attrName>r</p:attrName>
                                        </p:attrNameLst>
                                      </p:cBhvr>
                                    </p:animRot>
                                    <p:animRot by="240000">
                                      <p:cBhvr>
                                        <p:cTn id="189" dur="200" fill="hold">
                                          <p:stCondLst>
                                            <p:cond delay="400"/>
                                          </p:stCondLst>
                                        </p:cTn>
                                        <p:tgtEl>
                                          <p:spTgt spid="55"/>
                                        </p:tgtEl>
                                        <p:attrNameLst>
                                          <p:attrName>r</p:attrName>
                                        </p:attrNameLst>
                                      </p:cBhvr>
                                    </p:animRot>
                                    <p:animRot by="-240000">
                                      <p:cBhvr>
                                        <p:cTn id="190" dur="200" fill="hold">
                                          <p:stCondLst>
                                            <p:cond delay="600"/>
                                          </p:stCondLst>
                                        </p:cTn>
                                        <p:tgtEl>
                                          <p:spTgt spid="55"/>
                                        </p:tgtEl>
                                        <p:attrNameLst>
                                          <p:attrName>r</p:attrName>
                                        </p:attrNameLst>
                                      </p:cBhvr>
                                    </p:animRot>
                                    <p:animRot by="120000">
                                      <p:cBhvr>
                                        <p:cTn id="191" dur="200" fill="hold">
                                          <p:stCondLst>
                                            <p:cond delay="800"/>
                                          </p:stCondLst>
                                        </p:cTn>
                                        <p:tgtEl>
                                          <p:spTgt spid="55"/>
                                        </p:tgtEl>
                                        <p:attrNameLst>
                                          <p:attrName>r</p:attrName>
                                        </p:attrNameLst>
                                      </p:cBhvr>
                                    </p:animRot>
                                  </p:childTnLst>
                                </p:cTn>
                              </p:par>
                              <p:par>
                                <p:cTn id="192" presetID="32" presetClass="emph" presetSubtype="0" repeatCount="indefinite" fill="hold" nodeType="withEffect">
                                  <p:stCondLst>
                                    <p:cond delay="0"/>
                                  </p:stCondLst>
                                  <p:childTnLst>
                                    <p:animRot by="120000">
                                      <p:cBhvr>
                                        <p:cTn id="193" dur="100" fill="hold">
                                          <p:stCondLst>
                                            <p:cond delay="0"/>
                                          </p:stCondLst>
                                        </p:cTn>
                                        <p:tgtEl>
                                          <p:spTgt spid="54"/>
                                        </p:tgtEl>
                                        <p:attrNameLst>
                                          <p:attrName>r</p:attrName>
                                        </p:attrNameLst>
                                      </p:cBhvr>
                                    </p:animRot>
                                    <p:animRot by="-240000">
                                      <p:cBhvr>
                                        <p:cTn id="194" dur="200" fill="hold">
                                          <p:stCondLst>
                                            <p:cond delay="200"/>
                                          </p:stCondLst>
                                        </p:cTn>
                                        <p:tgtEl>
                                          <p:spTgt spid="54"/>
                                        </p:tgtEl>
                                        <p:attrNameLst>
                                          <p:attrName>r</p:attrName>
                                        </p:attrNameLst>
                                      </p:cBhvr>
                                    </p:animRot>
                                    <p:animRot by="240000">
                                      <p:cBhvr>
                                        <p:cTn id="195" dur="200" fill="hold">
                                          <p:stCondLst>
                                            <p:cond delay="400"/>
                                          </p:stCondLst>
                                        </p:cTn>
                                        <p:tgtEl>
                                          <p:spTgt spid="54"/>
                                        </p:tgtEl>
                                        <p:attrNameLst>
                                          <p:attrName>r</p:attrName>
                                        </p:attrNameLst>
                                      </p:cBhvr>
                                    </p:animRot>
                                    <p:animRot by="-240000">
                                      <p:cBhvr>
                                        <p:cTn id="196" dur="200" fill="hold">
                                          <p:stCondLst>
                                            <p:cond delay="600"/>
                                          </p:stCondLst>
                                        </p:cTn>
                                        <p:tgtEl>
                                          <p:spTgt spid="54"/>
                                        </p:tgtEl>
                                        <p:attrNameLst>
                                          <p:attrName>r</p:attrName>
                                        </p:attrNameLst>
                                      </p:cBhvr>
                                    </p:animRot>
                                    <p:animRot by="120000">
                                      <p:cBhvr>
                                        <p:cTn id="197" dur="200" fill="hold">
                                          <p:stCondLst>
                                            <p:cond delay="800"/>
                                          </p:stCondLst>
                                        </p:cTn>
                                        <p:tgtEl>
                                          <p:spTgt spid="54"/>
                                        </p:tgtEl>
                                        <p:attrNameLst>
                                          <p:attrName>r</p:attrName>
                                        </p:attrNameLst>
                                      </p:cBhvr>
                                    </p:animRot>
                                  </p:childTnLst>
                                </p:cTn>
                              </p:par>
                              <p:par>
                                <p:cTn id="198" presetID="32" presetClass="emph" presetSubtype="0" repeatCount="indefinite" fill="hold" nodeType="withEffect">
                                  <p:stCondLst>
                                    <p:cond delay="0"/>
                                  </p:stCondLst>
                                  <p:childTnLst>
                                    <p:animRot by="120000">
                                      <p:cBhvr>
                                        <p:cTn id="199" dur="100" fill="hold">
                                          <p:stCondLst>
                                            <p:cond delay="0"/>
                                          </p:stCondLst>
                                        </p:cTn>
                                        <p:tgtEl>
                                          <p:spTgt spid="60"/>
                                        </p:tgtEl>
                                        <p:attrNameLst>
                                          <p:attrName>r</p:attrName>
                                        </p:attrNameLst>
                                      </p:cBhvr>
                                    </p:animRot>
                                    <p:animRot by="-240000">
                                      <p:cBhvr>
                                        <p:cTn id="200" dur="200" fill="hold">
                                          <p:stCondLst>
                                            <p:cond delay="200"/>
                                          </p:stCondLst>
                                        </p:cTn>
                                        <p:tgtEl>
                                          <p:spTgt spid="60"/>
                                        </p:tgtEl>
                                        <p:attrNameLst>
                                          <p:attrName>r</p:attrName>
                                        </p:attrNameLst>
                                      </p:cBhvr>
                                    </p:animRot>
                                    <p:animRot by="240000">
                                      <p:cBhvr>
                                        <p:cTn id="201" dur="200" fill="hold">
                                          <p:stCondLst>
                                            <p:cond delay="400"/>
                                          </p:stCondLst>
                                        </p:cTn>
                                        <p:tgtEl>
                                          <p:spTgt spid="60"/>
                                        </p:tgtEl>
                                        <p:attrNameLst>
                                          <p:attrName>r</p:attrName>
                                        </p:attrNameLst>
                                      </p:cBhvr>
                                    </p:animRot>
                                    <p:animRot by="-240000">
                                      <p:cBhvr>
                                        <p:cTn id="202" dur="200" fill="hold">
                                          <p:stCondLst>
                                            <p:cond delay="600"/>
                                          </p:stCondLst>
                                        </p:cTn>
                                        <p:tgtEl>
                                          <p:spTgt spid="60"/>
                                        </p:tgtEl>
                                        <p:attrNameLst>
                                          <p:attrName>r</p:attrName>
                                        </p:attrNameLst>
                                      </p:cBhvr>
                                    </p:animRot>
                                    <p:animRot by="120000">
                                      <p:cBhvr>
                                        <p:cTn id="203" dur="200" fill="hold">
                                          <p:stCondLst>
                                            <p:cond delay="800"/>
                                          </p:stCondLst>
                                        </p:cTn>
                                        <p:tgtEl>
                                          <p:spTgt spid="60"/>
                                        </p:tgtEl>
                                        <p:attrNameLst>
                                          <p:attrName>r</p:attrName>
                                        </p:attrNameLst>
                                      </p:cBhvr>
                                    </p:animRot>
                                  </p:childTnLst>
                                </p:cTn>
                              </p:par>
                              <p:par>
                                <p:cTn id="204" presetID="32" presetClass="emph" presetSubtype="0" repeatCount="indefinite" fill="hold" nodeType="withEffect">
                                  <p:stCondLst>
                                    <p:cond delay="0"/>
                                  </p:stCondLst>
                                  <p:childTnLst>
                                    <p:animRot by="120000">
                                      <p:cBhvr>
                                        <p:cTn id="205" dur="100" fill="hold">
                                          <p:stCondLst>
                                            <p:cond delay="0"/>
                                          </p:stCondLst>
                                        </p:cTn>
                                        <p:tgtEl>
                                          <p:spTgt spid="57"/>
                                        </p:tgtEl>
                                        <p:attrNameLst>
                                          <p:attrName>r</p:attrName>
                                        </p:attrNameLst>
                                      </p:cBhvr>
                                    </p:animRot>
                                    <p:animRot by="-240000">
                                      <p:cBhvr>
                                        <p:cTn id="206" dur="200" fill="hold">
                                          <p:stCondLst>
                                            <p:cond delay="200"/>
                                          </p:stCondLst>
                                        </p:cTn>
                                        <p:tgtEl>
                                          <p:spTgt spid="57"/>
                                        </p:tgtEl>
                                        <p:attrNameLst>
                                          <p:attrName>r</p:attrName>
                                        </p:attrNameLst>
                                      </p:cBhvr>
                                    </p:animRot>
                                    <p:animRot by="240000">
                                      <p:cBhvr>
                                        <p:cTn id="207" dur="200" fill="hold">
                                          <p:stCondLst>
                                            <p:cond delay="400"/>
                                          </p:stCondLst>
                                        </p:cTn>
                                        <p:tgtEl>
                                          <p:spTgt spid="57"/>
                                        </p:tgtEl>
                                        <p:attrNameLst>
                                          <p:attrName>r</p:attrName>
                                        </p:attrNameLst>
                                      </p:cBhvr>
                                    </p:animRot>
                                    <p:animRot by="-240000">
                                      <p:cBhvr>
                                        <p:cTn id="208" dur="200" fill="hold">
                                          <p:stCondLst>
                                            <p:cond delay="600"/>
                                          </p:stCondLst>
                                        </p:cTn>
                                        <p:tgtEl>
                                          <p:spTgt spid="57"/>
                                        </p:tgtEl>
                                        <p:attrNameLst>
                                          <p:attrName>r</p:attrName>
                                        </p:attrNameLst>
                                      </p:cBhvr>
                                    </p:animRot>
                                    <p:animRot by="120000">
                                      <p:cBhvr>
                                        <p:cTn id="209" dur="200" fill="hold">
                                          <p:stCondLst>
                                            <p:cond delay="800"/>
                                          </p:stCondLst>
                                        </p:cTn>
                                        <p:tgtEl>
                                          <p:spTgt spid="57"/>
                                        </p:tgtEl>
                                        <p:attrNameLst>
                                          <p:attrName>r</p:attrName>
                                        </p:attrNameLst>
                                      </p:cBhvr>
                                    </p:animRot>
                                  </p:childTnLst>
                                </p:cTn>
                              </p:par>
                              <p:par>
                                <p:cTn id="210" presetID="32" presetClass="emph" presetSubtype="0" repeatCount="indefinite" fill="hold" nodeType="withEffect">
                                  <p:stCondLst>
                                    <p:cond delay="0"/>
                                  </p:stCondLst>
                                  <p:childTnLst>
                                    <p:animRot by="120000">
                                      <p:cBhvr>
                                        <p:cTn id="211" dur="100" fill="hold">
                                          <p:stCondLst>
                                            <p:cond delay="0"/>
                                          </p:stCondLst>
                                        </p:cTn>
                                        <p:tgtEl>
                                          <p:spTgt spid="61"/>
                                        </p:tgtEl>
                                        <p:attrNameLst>
                                          <p:attrName>r</p:attrName>
                                        </p:attrNameLst>
                                      </p:cBhvr>
                                    </p:animRot>
                                    <p:animRot by="-240000">
                                      <p:cBhvr>
                                        <p:cTn id="212" dur="200" fill="hold">
                                          <p:stCondLst>
                                            <p:cond delay="200"/>
                                          </p:stCondLst>
                                        </p:cTn>
                                        <p:tgtEl>
                                          <p:spTgt spid="61"/>
                                        </p:tgtEl>
                                        <p:attrNameLst>
                                          <p:attrName>r</p:attrName>
                                        </p:attrNameLst>
                                      </p:cBhvr>
                                    </p:animRot>
                                    <p:animRot by="240000">
                                      <p:cBhvr>
                                        <p:cTn id="213" dur="200" fill="hold">
                                          <p:stCondLst>
                                            <p:cond delay="400"/>
                                          </p:stCondLst>
                                        </p:cTn>
                                        <p:tgtEl>
                                          <p:spTgt spid="61"/>
                                        </p:tgtEl>
                                        <p:attrNameLst>
                                          <p:attrName>r</p:attrName>
                                        </p:attrNameLst>
                                      </p:cBhvr>
                                    </p:animRot>
                                    <p:animRot by="-240000">
                                      <p:cBhvr>
                                        <p:cTn id="214" dur="200" fill="hold">
                                          <p:stCondLst>
                                            <p:cond delay="600"/>
                                          </p:stCondLst>
                                        </p:cTn>
                                        <p:tgtEl>
                                          <p:spTgt spid="61"/>
                                        </p:tgtEl>
                                        <p:attrNameLst>
                                          <p:attrName>r</p:attrName>
                                        </p:attrNameLst>
                                      </p:cBhvr>
                                    </p:animRot>
                                    <p:animRot by="120000">
                                      <p:cBhvr>
                                        <p:cTn id="215" dur="200" fill="hold">
                                          <p:stCondLst>
                                            <p:cond delay="800"/>
                                          </p:stCondLst>
                                        </p:cTn>
                                        <p:tgtEl>
                                          <p:spTgt spid="6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p:bldP spid="16" grpId="0" animBg="1"/>
      <p:bldP spid="19" grpId="0" animBg="1"/>
      <p:bldP spid="19" grpId="1" animBg="1"/>
      <p:bldP spid="44" grpId="0" animBg="1"/>
      <p:bldP spid="44" grpId="1" animBg="1"/>
      <p:bldP spid="45" grpId="0" animBg="1"/>
      <p:bldP spid="45" grpId="1" animBg="1"/>
      <p:bldP spid="47" grpId="0" animBg="1"/>
      <p:bldP spid="47" grpId="1" animBg="1"/>
      <p:bldP spid="48"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9">
            <a:extLst>
              <a:ext uri="{FF2B5EF4-FFF2-40B4-BE49-F238E27FC236}">
                <a16:creationId xmlns:a16="http://schemas.microsoft.com/office/drawing/2014/main" id="{A6B41381-7470-4E53-AA6C-AD0C4A0A5C19}"/>
              </a:ext>
            </a:extLst>
          </p:cNvPr>
          <p:cNvSpPr/>
          <p:nvPr/>
        </p:nvSpPr>
        <p:spPr>
          <a:xfrm>
            <a:off x="2158659" y="734430"/>
            <a:ext cx="4929696"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cNvSpPr/>
          <p:nvPr/>
        </p:nvSpPr>
        <p:spPr>
          <a:xfrm>
            <a:off x="924551" y="1842597"/>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have talked about people who we can reach out to if we need help.</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29594"/>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2102387" y="678158"/>
            <a:ext cx="4929696"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Who to Reach Out To?</a:t>
            </a:r>
          </a:p>
        </p:txBody>
      </p:sp>
      <p:sp>
        <p:nvSpPr>
          <p:cNvPr id="15" name="Text"/>
          <p:cNvSpPr/>
          <p:nvPr/>
        </p:nvSpPr>
        <p:spPr>
          <a:xfrm>
            <a:off x="924551" y="2367951"/>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quietly for a moment about someone who you could speak to if you were worried about something. Think about what qualities this person has and how you know you can talk to them.</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347553"/>
            <a:ext cx="87455" cy="81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
            <a:extLst>
              <a:ext uri="{FF2B5EF4-FFF2-40B4-BE49-F238E27FC236}">
                <a16:creationId xmlns:a16="http://schemas.microsoft.com/office/drawing/2014/main" id="{49454943-0E15-4C6A-B1CA-EBBE80C4DE23}"/>
              </a:ext>
            </a:extLst>
          </p:cNvPr>
          <p:cNvSpPr/>
          <p:nvPr/>
        </p:nvSpPr>
        <p:spPr>
          <a:xfrm>
            <a:off x="922055" y="3449503"/>
            <a:ext cx="3649945"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have spoken about how we can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reach out to find out how people are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and to find out if they need help.</a:t>
            </a:r>
          </a:p>
        </p:txBody>
      </p:sp>
      <p:sp>
        <p:nvSpPr>
          <p:cNvPr id="35" name="Rectangle: Rounded Corners 29">
            <a:extLst>
              <a:ext uri="{FF2B5EF4-FFF2-40B4-BE49-F238E27FC236}">
                <a16:creationId xmlns:a16="http://schemas.microsoft.com/office/drawing/2014/main" id="{30695773-2602-4651-961D-CC18FE2A3BA0}"/>
              </a:ext>
            </a:extLst>
          </p:cNvPr>
          <p:cNvSpPr/>
          <p:nvPr/>
        </p:nvSpPr>
        <p:spPr>
          <a:xfrm>
            <a:off x="755650" y="3405512"/>
            <a:ext cx="87455" cy="81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
            <a:extLst>
              <a:ext uri="{FF2B5EF4-FFF2-40B4-BE49-F238E27FC236}">
                <a16:creationId xmlns:a16="http://schemas.microsoft.com/office/drawing/2014/main" id="{ADF52AF2-7D9D-4ADC-8A1E-F619260362A1}"/>
              </a:ext>
            </a:extLst>
          </p:cNvPr>
          <p:cNvSpPr/>
          <p:nvPr/>
        </p:nvSpPr>
        <p:spPr>
          <a:xfrm>
            <a:off x="922055" y="4497938"/>
            <a:ext cx="3500462"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quietly for a moment about what qualities we show when we reach out to help others. </a:t>
            </a:r>
          </a:p>
        </p:txBody>
      </p:sp>
      <p:sp>
        <p:nvSpPr>
          <p:cNvPr id="42" name="Rectangle: Rounded Corners 29">
            <a:extLst>
              <a:ext uri="{FF2B5EF4-FFF2-40B4-BE49-F238E27FC236}">
                <a16:creationId xmlns:a16="http://schemas.microsoft.com/office/drawing/2014/main" id="{79EA6C7F-E1C4-47AB-AACA-6A2C6C82A364}"/>
              </a:ext>
            </a:extLst>
          </p:cNvPr>
          <p:cNvSpPr/>
          <p:nvPr/>
        </p:nvSpPr>
        <p:spPr>
          <a:xfrm>
            <a:off x="755650" y="4463472"/>
            <a:ext cx="87455" cy="810000"/>
          </a:xfrm>
          <a:prstGeom prst="roundRect">
            <a:avLst>
              <a:gd name="adj" fmla="val 50000"/>
            </a:avLst>
          </a:prstGeom>
          <a:solidFill>
            <a:srgbClr val="906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Rounded Corners 17">
            <a:extLst>
              <a:ext uri="{FF2B5EF4-FFF2-40B4-BE49-F238E27FC236}">
                <a16:creationId xmlns:a16="http://schemas.microsoft.com/office/drawing/2014/main" id="{3E388160-75E3-4D0C-B790-FBCD4CA71AB9}"/>
              </a:ext>
            </a:extLst>
          </p:cNvPr>
          <p:cNvSpPr/>
          <p:nvPr/>
        </p:nvSpPr>
        <p:spPr>
          <a:xfrm>
            <a:off x="741648" y="5451723"/>
            <a:ext cx="7632700" cy="64637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Whether we are reaching out to get help, or reaching out to offer help</a:t>
            </a:r>
            <a:r>
              <a:rPr lang="en-GB" sz="1500" b="1">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 </a:t>
            </a:r>
            <a:br>
              <a:rPr lang="en-GB" sz="1500" b="1">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it </a:t>
            </a: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important that we understand what qualities trusted people have. </a:t>
            </a:r>
          </a:p>
        </p:txBody>
      </p:sp>
      <p:pic>
        <p:nvPicPr>
          <p:cNvPr id="4" name="Picture 3">
            <a:extLst>
              <a:ext uri="{FF2B5EF4-FFF2-40B4-BE49-F238E27FC236}">
                <a16:creationId xmlns:a16="http://schemas.microsoft.com/office/drawing/2014/main" id="{83D7BCC6-7030-47ED-AACB-617C1723C5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0663"/>
          <a:stretch/>
        </p:blipFill>
        <p:spPr>
          <a:xfrm>
            <a:off x="4501467" y="3056692"/>
            <a:ext cx="3896408" cy="2286001"/>
          </a:xfrm>
          <a:prstGeom prst="rect">
            <a:avLst/>
          </a:prstGeom>
        </p:spPr>
      </p:pic>
    </p:spTree>
    <p:extLst>
      <p:ext uri="{BB962C8B-B14F-4D97-AF65-F5344CB8AC3E}">
        <p14:creationId xmlns:p14="http://schemas.microsoft.com/office/powerpoint/2010/main" val="116610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500"/>
                                        <p:tgtEl>
                                          <p:spTgt spid="3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down)">
                                      <p:cBhvr>
                                        <p:cTn id="31" dur="500"/>
                                        <p:tgtEl>
                                          <p:spTgt spid="42"/>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p:bldP spid="16" grpId="0" animBg="1"/>
      <p:bldP spid="34" grpId="0"/>
      <p:bldP spid="35" grpId="0" animBg="1"/>
      <p:bldP spid="36" grpId="0"/>
      <p:bldP spid="42" grpId="0" animBg="1"/>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9">
            <a:extLst>
              <a:ext uri="{FF2B5EF4-FFF2-40B4-BE49-F238E27FC236}">
                <a16:creationId xmlns:a16="http://schemas.microsoft.com/office/drawing/2014/main" id="{A6B41381-7470-4E53-AA6C-AD0C4A0A5C19}"/>
              </a:ext>
            </a:extLst>
          </p:cNvPr>
          <p:cNvSpPr/>
          <p:nvPr/>
        </p:nvSpPr>
        <p:spPr>
          <a:xfrm>
            <a:off x="2158659" y="734430"/>
            <a:ext cx="4929696"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cNvSpPr/>
          <p:nvPr/>
        </p:nvSpPr>
        <p:spPr>
          <a:xfrm>
            <a:off x="924551" y="1842597"/>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Now let’s think about what qualities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someone may have that show you can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trust them.</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12816"/>
            <a:ext cx="87455" cy="81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2102387" y="678158"/>
            <a:ext cx="4929696"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Who to Reach Out To?</a:t>
            </a:r>
          </a:p>
        </p:txBody>
      </p:sp>
      <p:sp>
        <p:nvSpPr>
          <p:cNvPr id="15" name="Text"/>
          <p:cNvSpPr/>
          <p:nvPr/>
        </p:nvSpPr>
        <p:spPr>
          <a:xfrm>
            <a:off x="924551" y="3322437"/>
            <a:ext cx="4373725"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about what qualities they may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have on the inside and what this would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look like on the outside.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3285261"/>
            <a:ext cx="87455" cy="81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Rounded Corners 17">
            <a:extLst>
              <a:ext uri="{FF2B5EF4-FFF2-40B4-BE49-F238E27FC236}">
                <a16:creationId xmlns:a16="http://schemas.microsoft.com/office/drawing/2014/main" id="{3E388160-75E3-4D0C-B790-FBCD4CA71AB9}"/>
              </a:ext>
            </a:extLst>
          </p:cNvPr>
          <p:cNvSpPr/>
          <p:nvPr/>
        </p:nvSpPr>
        <p:spPr>
          <a:xfrm>
            <a:off x="741648" y="4832059"/>
            <a:ext cx="4073633" cy="126603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Using sticky notes, can you write down qualities a trusted person may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have on the inside and what these qualities may look like on the outside?</a:t>
            </a:r>
          </a:p>
        </p:txBody>
      </p:sp>
      <p:pic>
        <p:nvPicPr>
          <p:cNvPr id="3" name="Picture 2">
            <a:extLst>
              <a:ext uri="{FF2B5EF4-FFF2-40B4-BE49-F238E27FC236}">
                <a16:creationId xmlns:a16="http://schemas.microsoft.com/office/drawing/2014/main" id="{1CC6DCE4-6A9A-4C0B-863B-40F4288D0A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8276" y="1715123"/>
            <a:ext cx="2449585" cy="5330114"/>
          </a:xfrm>
          <a:prstGeom prst="rect">
            <a:avLst/>
          </a:prstGeom>
        </p:spPr>
      </p:pic>
      <p:pic>
        <p:nvPicPr>
          <p:cNvPr id="17" name="Picture 16">
            <a:extLst>
              <a:ext uri="{FF2B5EF4-FFF2-40B4-BE49-F238E27FC236}">
                <a16:creationId xmlns:a16="http://schemas.microsoft.com/office/drawing/2014/main" id="{F205944D-6895-490B-BD42-01D2BF876E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013" y="2600513"/>
            <a:ext cx="611201" cy="540694"/>
          </a:xfrm>
          <a:prstGeom prst="rect">
            <a:avLst/>
          </a:prstGeom>
        </p:spPr>
      </p:pic>
      <p:pic>
        <p:nvPicPr>
          <p:cNvPr id="18" name="Picture 17">
            <a:extLst>
              <a:ext uri="{FF2B5EF4-FFF2-40B4-BE49-F238E27FC236}">
                <a16:creationId xmlns:a16="http://schemas.microsoft.com/office/drawing/2014/main" id="{E50CBE51-1DDE-4107-8E3A-CF0142EBF5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4695" y="3874905"/>
            <a:ext cx="414754" cy="366909"/>
          </a:xfrm>
          <a:prstGeom prst="rect">
            <a:avLst/>
          </a:prstGeom>
        </p:spPr>
      </p:pic>
      <p:pic>
        <p:nvPicPr>
          <p:cNvPr id="19" name="Picture 18">
            <a:extLst>
              <a:ext uri="{FF2B5EF4-FFF2-40B4-BE49-F238E27FC236}">
                <a16:creationId xmlns:a16="http://schemas.microsoft.com/office/drawing/2014/main" id="{52819B94-0E3A-4BE7-9F79-6F6D06BA1E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94171" y="2158112"/>
            <a:ext cx="611201" cy="540694"/>
          </a:xfrm>
          <a:prstGeom prst="rect">
            <a:avLst/>
          </a:prstGeom>
        </p:spPr>
      </p:pic>
      <p:pic>
        <p:nvPicPr>
          <p:cNvPr id="20" name="Picture 19">
            <a:extLst>
              <a:ext uri="{FF2B5EF4-FFF2-40B4-BE49-F238E27FC236}">
                <a16:creationId xmlns:a16="http://schemas.microsoft.com/office/drawing/2014/main" id="{2B39B348-1C36-4FEA-B365-C2C1EF6135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1482" y="5054577"/>
            <a:ext cx="611201" cy="540694"/>
          </a:xfrm>
          <a:prstGeom prst="rect">
            <a:avLst/>
          </a:prstGeom>
        </p:spPr>
      </p:pic>
      <p:pic>
        <p:nvPicPr>
          <p:cNvPr id="21" name="Picture 20">
            <a:extLst>
              <a:ext uri="{FF2B5EF4-FFF2-40B4-BE49-F238E27FC236}">
                <a16:creationId xmlns:a16="http://schemas.microsoft.com/office/drawing/2014/main" id="{A155BEEE-7FBB-49F5-96D9-9034DB7446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3278" y="1148115"/>
            <a:ext cx="414754" cy="366909"/>
          </a:xfrm>
          <a:prstGeom prst="rect">
            <a:avLst/>
          </a:prstGeom>
        </p:spPr>
      </p:pic>
      <p:pic>
        <p:nvPicPr>
          <p:cNvPr id="22" name="Picture 21">
            <a:extLst>
              <a:ext uri="{FF2B5EF4-FFF2-40B4-BE49-F238E27FC236}">
                <a16:creationId xmlns:a16="http://schemas.microsoft.com/office/drawing/2014/main" id="{56BB0D2B-E062-4320-AA14-CF687D312B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0293" y="1978391"/>
            <a:ext cx="414754" cy="366909"/>
          </a:xfrm>
          <a:prstGeom prst="rect">
            <a:avLst/>
          </a:prstGeom>
        </p:spPr>
      </p:pic>
      <p:pic>
        <p:nvPicPr>
          <p:cNvPr id="23" name="Picture 22">
            <a:extLst>
              <a:ext uri="{FF2B5EF4-FFF2-40B4-BE49-F238E27FC236}">
                <a16:creationId xmlns:a16="http://schemas.microsoft.com/office/drawing/2014/main" id="{4226D0C8-1043-4924-84B4-998215FAD8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6011" y="4100033"/>
            <a:ext cx="414754" cy="366909"/>
          </a:xfrm>
          <a:prstGeom prst="rect">
            <a:avLst/>
          </a:prstGeom>
        </p:spPr>
      </p:pic>
    </p:spTree>
    <p:extLst>
      <p:ext uri="{BB962C8B-B14F-4D97-AF65-F5344CB8AC3E}">
        <p14:creationId xmlns:p14="http://schemas.microsoft.com/office/powerpoint/2010/main" val="197437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10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par>
                          <p:cTn id="27" fill="hold">
                            <p:stCondLst>
                              <p:cond delay="3500"/>
                            </p:stCondLst>
                            <p:childTnLst>
                              <p:par>
                                <p:cTn id="28" presetID="31"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1000" fill="hold"/>
                                        <p:tgtEl>
                                          <p:spTgt spid="23"/>
                                        </p:tgtEl>
                                        <p:attrNameLst>
                                          <p:attrName>ppt_w</p:attrName>
                                        </p:attrNameLst>
                                      </p:cBhvr>
                                      <p:tavLst>
                                        <p:tav tm="0">
                                          <p:val>
                                            <p:fltVal val="0"/>
                                          </p:val>
                                        </p:tav>
                                        <p:tav tm="100000">
                                          <p:val>
                                            <p:strVal val="#ppt_w"/>
                                          </p:val>
                                        </p:tav>
                                      </p:tavLst>
                                    </p:anim>
                                    <p:anim calcmode="lin" valueType="num">
                                      <p:cBhvr>
                                        <p:cTn id="31" dur="1000" fill="hold"/>
                                        <p:tgtEl>
                                          <p:spTgt spid="23"/>
                                        </p:tgtEl>
                                        <p:attrNameLst>
                                          <p:attrName>ppt_h</p:attrName>
                                        </p:attrNameLst>
                                      </p:cBhvr>
                                      <p:tavLst>
                                        <p:tav tm="0">
                                          <p:val>
                                            <p:fltVal val="0"/>
                                          </p:val>
                                        </p:tav>
                                        <p:tav tm="100000">
                                          <p:val>
                                            <p:strVal val="#ppt_h"/>
                                          </p:val>
                                        </p:tav>
                                      </p:tavLst>
                                    </p:anim>
                                    <p:anim calcmode="lin" valueType="num">
                                      <p:cBhvr>
                                        <p:cTn id="32" dur="1000" fill="hold"/>
                                        <p:tgtEl>
                                          <p:spTgt spid="23"/>
                                        </p:tgtEl>
                                        <p:attrNameLst>
                                          <p:attrName>style.rotation</p:attrName>
                                        </p:attrNameLst>
                                      </p:cBhvr>
                                      <p:tavLst>
                                        <p:tav tm="0">
                                          <p:val>
                                            <p:fltVal val="90"/>
                                          </p:val>
                                        </p:tav>
                                        <p:tav tm="100000">
                                          <p:val>
                                            <p:fltVal val="0"/>
                                          </p:val>
                                        </p:tav>
                                      </p:tavLst>
                                    </p:anim>
                                    <p:animEffect transition="in" filter="fade">
                                      <p:cBhvr>
                                        <p:cTn id="33" dur="1000"/>
                                        <p:tgtEl>
                                          <p:spTgt spid="23"/>
                                        </p:tgtEl>
                                      </p:cBhvr>
                                    </p:animEffect>
                                  </p:childTnLst>
                                </p:cTn>
                              </p:par>
                              <p:par>
                                <p:cTn id="34" presetID="31"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1000" fill="hold"/>
                                        <p:tgtEl>
                                          <p:spTgt spid="17"/>
                                        </p:tgtEl>
                                        <p:attrNameLst>
                                          <p:attrName>ppt_w</p:attrName>
                                        </p:attrNameLst>
                                      </p:cBhvr>
                                      <p:tavLst>
                                        <p:tav tm="0">
                                          <p:val>
                                            <p:fltVal val="0"/>
                                          </p:val>
                                        </p:tav>
                                        <p:tav tm="100000">
                                          <p:val>
                                            <p:strVal val="#ppt_w"/>
                                          </p:val>
                                        </p:tav>
                                      </p:tavLst>
                                    </p:anim>
                                    <p:anim calcmode="lin" valueType="num">
                                      <p:cBhvr>
                                        <p:cTn id="37" dur="1000" fill="hold"/>
                                        <p:tgtEl>
                                          <p:spTgt spid="17"/>
                                        </p:tgtEl>
                                        <p:attrNameLst>
                                          <p:attrName>ppt_h</p:attrName>
                                        </p:attrNameLst>
                                      </p:cBhvr>
                                      <p:tavLst>
                                        <p:tav tm="0">
                                          <p:val>
                                            <p:fltVal val="0"/>
                                          </p:val>
                                        </p:tav>
                                        <p:tav tm="100000">
                                          <p:val>
                                            <p:strVal val="#ppt_h"/>
                                          </p:val>
                                        </p:tav>
                                      </p:tavLst>
                                    </p:anim>
                                    <p:anim calcmode="lin" valueType="num">
                                      <p:cBhvr>
                                        <p:cTn id="38" dur="1000" fill="hold"/>
                                        <p:tgtEl>
                                          <p:spTgt spid="17"/>
                                        </p:tgtEl>
                                        <p:attrNameLst>
                                          <p:attrName>style.rotation</p:attrName>
                                        </p:attrNameLst>
                                      </p:cBhvr>
                                      <p:tavLst>
                                        <p:tav tm="0">
                                          <p:val>
                                            <p:fltVal val="90"/>
                                          </p:val>
                                        </p:tav>
                                        <p:tav tm="100000">
                                          <p:val>
                                            <p:fltVal val="0"/>
                                          </p:val>
                                        </p:tav>
                                      </p:tavLst>
                                    </p:anim>
                                    <p:animEffect transition="in" filter="fade">
                                      <p:cBhvr>
                                        <p:cTn id="39" dur="1000"/>
                                        <p:tgtEl>
                                          <p:spTgt spid="17"/>
                                        </p:tgtEl>
                                      </p:cBhvr>
                                    </p:animEffect>
                                  </p:childTnLst>
                                </p:cTn>
                              </p:par>
                              <p:par>
                                <p:cTn id="40" presetID="31"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ppt_w</p:attrName>
                                        </p:attrNameLst>
                                      </p:cBhvr>
                                      <p:tavLst>
                                        <p:tav tm="0">
                                          <p:val>
                                            <p:fltVal val="0"/>
                                          </p:val>
                                        </p:tav>
                                        <p:tav tm="100000">
                                          <p:val>
                                            <p:strVal val="#ppt_w"/>
                                          </p:val>
                                        </p:tav>
                                      </p:tavLst>
                                    </p:anim>
                                    <p:anim calcmode="lin" valueType="num">
                                      <p:cBhvr>
                                        <p:cTn id="43" dur="1000" fill="hold"/>
                                        <p:tgtEl>
                                          <p:spTgt spid="22"/>
                                        </p:tgtEl>
                                        <p:attrNameLst>
                                          <p:attrName>ppt_h</p:attrName>
                                        </p:attrNameLst>
                                      </p:cBhvr>
                                      <p:tavLst>
                                        <p:tav tm="0">
                                          <p:val>
                                            <p:fltVal val="0"/>
                                          </p:val>
                                        </p:tav>
                                        <p:tav tm="100000">
                                          <p:val>
                                            <p:strVal val="#ppt_h"/>
                                          </p:val>
                                        </p:tav>
                                      </p:tavLst>
                                    </p:anim>
                                    <p:anim calcmode="lin" valueType="num">
                                      <p:cBhvr>
                                        <p:cTn id="44" dur="1000" fill="hold"/>
                                        <p:tgtEl>
                                          <p:spTgt spid="22"/>
                                        </p:tgtEl>
                                        <p:attrNameLst>
                                          <p:attrName>style.rotation</p:attrName>
                                        </p:attrNameLst>
                                      </p:cBhvr>
                                      <p:tavLst>
                                        <p:tav tm="0">
                                          <p:val>
                                            <p:fltVal val="90"/>
                                          </p:val>
                                        </p:tav>
                                        <p:tav tm="100000">
                                          <p:val>
                                            <p:fltVal val="0"/>
                                          </p:val>
                                        </p:tav>
                                      </p:tavLst>
                                    </p:anim>
                                    <p:animEffect transition="in" filter="fade">
                                      <p:cBhvr>
                                        <p:cTn id="45" dur="1000"/>
                                        <p:tgtEl>
                                          <p:spTgt spid="22"/>
                                        </p:tgtEl>
                                      </p:cBhvr>
                                    </p:animEffect>
                                  </p:childTnLst>
                                </p:cTn>
                              </p:par>
                              <p:par>
                                <p:cTn id="46" presetID="31" presetClass="entr" presetSubtype="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fltVal val="0"/>
                                          </p:val>
                                        </p:tav>
                                        <p:tav tm="100000">
                                          <p:val>
                                            <p:strVal val="#ppt_w"/>
                                          </p:val>
                                        </p:tav>
                                      </p:tavLst>
                                    </p:anim>
                                    <p:anim calcmode="lin" valueType="num">
                                      <p:cBhvr>
                                        <p:cTn id="49" dur="1000" fill="hold"/>
                                        <p:tgtEl>
                                          <p:spTgt spid="19"/>
                                        </p:tgtEl>
                                        <p:attrNameLst>
                                          <p:attrName>ppt_h</p:attrName>
                                        </p:attrNameLst>
                                      </p:cBhvr>
                                      <p:tavLst>
                                        <p:tav tm="0">
                                          <p:val>
                                            <p:fltVal val="0"/>
                                          </p:val>
                                        </p:tav>
                                        <p:tav tm="100000">
                                          <p:val>
                                            <p:strVal val="#ppt_h"/>
                                          </p:val>
                                        </p:tav>
                                      </p:tavLst>
                                    </p:anim>
                                    <p:anim calcmode="lin" valueType="num">
                                      <p:cBhvr>
                                        <p:cTn id="50" dur="1000" fill="hold"/>
                                        <p:tgtEl>
                                          <p:spTgt spid="19"/>
                                        </p:tgtEl>
                                        <p:attrNameLst>
                                          <p:attrName>style.rotation</p:attrName>
                                        </p:attrNameLst>
                                      </p:cBhvr>
                                      <p:tavLst>
                                        <p:tav tm="0">
                                          <p:val>
                                            <p:fltVal val="90"/>
                                          </p:val>
                                        </p:tav>
                                        <p:tav tm="100000">
                                          <p:val>
                                            <p:fltVal val="0"/>
                                          </p:val>
                                        </p:tav>
                                      </p:tavLst>
                                    </p:anim>
                                    <p:animEffect transition="in" filter="fade">
                                      <p:cBhvr>
                                        <p:cTn id="51" dur="1000"/>
                                        <p:tgtEl>
                                          <p:spTgt spid="19"/>
                                        </p:tgtEl>
                                      </p:cBhvr>
                                    </p:animEffect>
                                  </p:childTnLst>
                                </p:cTn>
                              </p:par>
                              <p:par>
                                <p:cTn id="52" presetID="31" presetClass="entr" presetSubtype="0"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1000" fill="hold"/>
                                        <p:tgtEl>
                                          <p:spTgt spid="21"/>
                                        </p:tgtEl>
                                        <p:attrNameLst>
                                          <p:attrName>ppt_w</p:attrName>
                                        </p:attrNameLst>
                                      </p:cBhvr>
                                      <p:tavLst>
                                        <p:tav tm="0">
                                          <p:val>
                                            <p:fltVal val="0"/>
                                          </p:val>
                                        </p:tav>
                                        <p:tav tm="100000">
                                          <p:val>
                                            <p:strVal val="#ppt_w"/>
                                          </p:val>
                                        </p:tav>
                                      </p:tavLst>
                                    </p:anim>
                                    <p:anim calcmode="lin" valueType="num">
                                      <p:cBhvr>
                                        <p:cTn id="55" dur="1000" fill="hold"/>
                                        <p:tgtEl>
                                          <p:spTgt spid="21"/>
                                        </p:tgtEl>
                                        <p:attrNameLst>
                                          <p:attrName>ppt_h</p:attrName>
                                        </p:attrNameLst>
                                      </p:cBhvr>
                                      <p:tavLst>
                                        <p:tav tm="0">
                                          <p:val>
                                            <p:fltVal val="0"/>
                                          </p:val>
                                        </p:tav>
                                        <p:tav tm="100000">
                                          <p:val>
                                            <p:strVal val="#ppt_h"/>
                                          </p:val>
                                        </p:tav>
                                      </p:tavLst>
                                    </p:anim>
                                    <p:anim calcmode="lin" valueType="num">
                                      <p:cBhvr>
                                        <p:cTn id="56" dur="1000" fill="hold"/>
                                        <p:tgtEl>
                                          <p:spTgt spid="21"/>
                                        </p:tgtEl>
                                        <p:attrNameLst>
                                          <p:attrName>style.rotation</p:attrName>
                                        </p:attrNameLst>
                                      </p:cBhvr>
                                      <p:tavLst>
                                        <p:tav tm="0">
                                          <p:val>
                                            <p:fltVal val="90"/>
                                          </p:val>
                                        </p:tav>
                                        <p:tav tm="100000">
                                          <p:val>
                                            <p:fltVal val="0"/>
                                          </p:val>
                                        </p:tav>
                                      </p:tavLst>
                                    </p:anim>
                                    <p:animEffect transition="in" filter="fade">
                                      <p:cBhvr>
                                        <p:cTn id="57" dur="1000"/>
                                        <p:tgtEl>
                                          <p:spTgt spid="21"/>
                                        </p:tgtEl>
                                      </p:cBhvr>
                                    </p:animEffect>
                                  </p:childTnLst>
                                </p:cTn>
                              </p:par>
                              <p:par>
                                <p:cTn id="58" presetID="31" presetClass="entr" presetSubtype="0" fill="hold"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1000" fill="hold"/>
                                        <p:tgtEl>
                                          <p:spTgt spid="18"/>
                                        </p:tgtEl>
                                        <p:attrNameLst>
                                          <p:attrName>ppt_w</p:attrName>
                                        </p:attrNameLst>
                                      </p:cBhvr>
                                      <p:tavLst>
                                        <p:tav tm="0">
                                          <p:val>
                                            <p:fltVal val="0"/>
                                          </p:val>
                                        </p:tav>
                                        <p:tav tm="100000">
                                          <p:val>
                                            <p:strVal val="#ppt_w"/>
                                          </p:val>
                                        </p:tav>
                                      </p:tavLst>
                                    </p:anim>
                                    <p:anim calcmode="lin" valueType="num">
                                      <p:cBhvr>
                                        <p:cTn id="61" dur="1000" fill="hold"/>
                                        <p:tgtEl>
                                          <p:spTgt spid="18"/>
                                        </p:tgtEl>
                                        <p:attrNameLst>
                                          <p:attrName>ppt_h</p:attrName>
                                        </p:attrNameLst>
                                      </p:cBhvr>
                                      <p:tavLst>
                                        <p:tav tm="0">
                                          <p:val>
                                            <p:fltVal val="0"/>
                                          </p:val>
                                        </p:tav>
                                        <p:tav tm="100000">
                                          <p:val>
                                            <p:strVal val="#ppt_h"/>
                                          </p:val>
                                        </p:tav>
                                      </p:tavLst>
                                    </p:anim>
                                    <p:anim calcmode="lin" valueType="num">
                                      <p:cBhvr>
                                        <p:cTn id="62" dur="1000" fill="hold"/>
                                        <p:tgtEl>
                                          <p:spTgt spid="18"/>
                                        </p:tgtEl>
                                        <p:attrNameLst>
                                          <p:attrName>style.rotation</p:attrName>
                                        </p:attrNameLst>
                                      </p:cBhvr>
                                      <p:tavLst>
                                        <p:tav tm="0">
                                          <p:val>
                                            <p:fltVal val="90"/>
                                          </p:val>
                                        </p:tav>
                                        <p:tav tm="100000">
                                          <p:val>
                                            <p:fltVal val="0"/>
                                          </p:val>
                                        </p:tav>
                                      </p:tavLst>
                                    </p:anim>
                                    <p:animEffect transition="in" filter="fade">
                                      <p:cBhvr>
                                        <p:cTn id="63" dur="1000"/>
                                        <p:tgtEl>
                                          <p:spTgt spid="18"/>
                                        </p:tgtEl>
                                      </p:cBhvr>
                                    </p:animEffect>
                                  </p:childTnLst>
                                </p:cTn>
                              </p:par>
                              <p:par>
                                <p:cTn id="64" presetID="31"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1000" fill="hold"/>
                                        <p:tgtEl>
                                          <p:spTgt spid="20"/>
                                        </p:tgtEl>
                                        <p:attrNameLst>
                                          <p:attrName>ppt_w</p:attrName>
                                        </p:attrNameLst>
                                      </p:cBhvr>
                                      <p:tavLst>
                                        <p:tav tm="0">
                                          <p:val>
                                            <p:fltVal val="0"/>
                                          </p:val>
                                        </p:tav>
                                        <p:tav tm="100000">
                                          <p:val>
                                            <p:strVal val="#ppt_w"/>
                                          </p:val>
                                        </p:tav>
                                      </p:tavLst>
                                    </p:anim>
                                    <p:anim calcmode="lin" valueType="num">
                                      <p:cBhvr>
                                        <p:cTn id="67" dur="1000" fill="hold"/>
                                        <p:tgtEl>
                                          <p:spTgt spid="20"/>
                                        </p:tgtEl>
                                        <p:attrNameLst>
                                          <p:attrName>ppt_h</p:attrName>
                                        </p:attrNameLst>
                                      </p:cBhvr>
                                      <p:tavLst>
                                        <p:tav tm="0">
                                          <p:val>
                                            <p:fltVal val="0"/>
                                          </p:val>
                                        </p:tav>
                                        <p:tav tm="100000">
                                          <p:val>
                                            <p:strVal val="#ppt_h"/>
                                          </p:val>
                                        </p:tav>
                                      </p:tavLst>
                                    </p:anim>
                                    <p:anim calcmode="lin" valueType="num">
                                      <p:cBhvr>
                                        <p:cTn id="68" dur="1000" fill="hold"/>
                                        <p:tgtEl>
                                          <p:spTgt spid="20"/>
                                        </p:tgtEl>
                                        <p:attrNameLst>
                                          <p:attrName>style.rotation</p:attrName>
                                        </p:attrNameLst>
                                      </p:cBhvr>
                                      <p:tavLst>
                                        <p:tav tm="0">
                                          <p:val>
                                            <p:fltVal val="90"/>
                                          </p:val>
                                        </p:tav>
                                        <p:tav tm="100000">
                                          <p:val>
                                            <p:fltVal val="0"/>
                                          </p:val>
                                        </p:tav>
                                      </p:tavLst>
                                    </p:anim>
                                    <p:animEffect transition="in" filter="fade">
                                      <p:cBhvr>
                                        <p:cTn id="69" dur="1000"/>
                                        <p:tgtEl>
                                          <p:spTgt spid="20"/>
                                        </p:tgtEl>
                                      </p:cBhvr>
                                    </p:animEffect>
                                  </p:childTnLst>
                                </p:cTn>
                              </p:par>
                              <p:par>
                                <p:cTn id="70" presetID="32" presetClass="emph" presetSubtype="0" repeatCount="indefinite" fill="hold" nodeType="withEffect">
                                  <p:stCondLst>
                                    <p:cond delay="0"/>
                                  </p:stCondLst>
                                  <p:childTnLst>
                                    <p:animRot by="120000">
                                      <p:cBhvr>
                                        <p:cTn id="71" dur="100" fill="hold">
                                          <p:stCondLst>
                                            <p:cond delay="0"/>
                                          </p:stCondLst>
                                        </p:cTn>
                                        <p:tgtEl>
                                          <p:spTgt spid="23"/>
                                        </p:tgtEl>
                                        <p:attrNameLst>
                                          <p:attrName>r</p:attrName>
                                        </p:attrNameLst>
                                      </p:cBhvr>
                                    </p:animRot>
                                    <p:animRot by="-240000">
                                      <p:cBhvr>
                                        <p:cTn id="72" dur="200" fill="hold">
                                          <p:stCondLst>
                                            <p:cond delay="200"/>
                                          </p:stCondLst>
                                        </p:cTn>
                                        <p:tgtEl>
                                          <p:spTgt spid="23"/>
                                        </p:tgtEl>
                                        <p:attrNameLst>
                                          <p:attrName>r</p:attrName>
                                        </p:attrNameLst>
                                      </p:cBhvr>
                                    </p:animRot>
                                    <p:animRot by="240000">
                                      <p:cBhvr>
                                        <p:cTn id="73" dur="200" fill="hold">
                                          <p:stCondLst>
                                            <p:cond delay="400"/>
                                          </p:stCondLst>
                                        </p:cTn>
                                        <p:tgtEl>
                                          <p:spTgt spid="23"/>
                                        </p:tgtEl>
                                        <p:attrNameLst>
                                          <p:attrName>r</p:attrName>
                                        </p:attrNameLst>
                                      </p:cBhvr>
                                    </p:animRot>
                                    <p:animRot by="-240000">
                                      <p:cBhvr>
                                        <p:cTn id="74" dur="200" fill="hold">
                                          <p:stCondLst>
                                            <p:cond delay="600"/>
                                          </p:stCondLst>
                                        </p:cTn>
                                        <p:tgtEl>
                                          <p:spTgt spid="23"/>
                                        </p:tgtEl>
                                        <p:attrNameLst>
                                          <p:attrName>r</p:attrName>
                                        </p:attrNameLst>
                                      </p:cBhvr>
                                    </p:animRot>
                                    <p:animRot by="120000">
                                      <p:cBhvr>
                                        <p:cTn id="75" dur="200" fill="hold">
                                          <p:stCondLst>
                                            <p:cond delay="800"/>
                                          </p:stCondLst>
                                        </p:cTn>
                                        <p:tgtEl>
                                          <p:spTgt spid="23"/>
                                        </p:tgtEl>
                                        <p:attrNameLst>
                                          <p:attrName>r</p:attrName>
                                        </p:attrNameLst>
                                      </p:cBhvr>
                                    </p:animRot>
                                  </p:childTnLst>
                                </p:cTn>
                              </p:par>
                              <p:par>
                                <p:cTn id="76" presetID="32" presetClass="emph" presetSubtype="0" repeatCount="indefinite" fill="hold" nodeType="withEffect">
                                  <p:stCondLst>
                                    <p:cond delay="0"/>
                                  </p:stCondLst>
                                  <p:childTnLst>
                                    <p:animRot by="120000">
                                      <p:cBhvr>
                                        <p:cTn id="77" dur="100" fill="hold">
                                          <p:stCondLst>
                                            <p:cond delay="0"/>
                                          </p:stCondLst>
                                        </p:cTn>
                                        <p:tgtEl>
                                          <p:spTgt spid="17"/>
                                        </p:tgtEl>
                                        <p:attrNameLst>
                                          <p:attrName>r</p:attrName>
                                        </p:attrNameLst>
                                      </p:cBhvr>
                                    </p:animRot>
                                    <p:animRot by="-240000">
                                      <p:cBhvr>
                                        <p:cTn id="78" dur="200" fill="hold">
                                          <p:stCondLst>
                                            <p:cond delay="200"/>
                                          </p:stCondLst>
                                        </p:cTn>
                                        <p:tgtEl>
                                          <p:spTgt spid="17"/>
                                        </p:tgtEl>
                                        <p:attrNameLst>
                                          <p:attrName>r</p:attrName>
                                        </p:attrNameLst>
                                      </p:cBhvr>
                                    </p:animRot>
                                    <p:animRot by="240000">
                                      <p:cBhvr>
                                        <p:cTn id="79" dur="200" fill="hold">
                                          <p:stCondLst>
                                            <p:cond delay="400"/>
                                          </p:stCondLst>
                                        </p:cTn>
                                        <p:tgtEl>
                                          <p:spTgt spid="17"/>
                                        </p:tgtEl>
                                        <p:attrNameLst>
                                          <p:attrName>r</p:attrName>
                                        </p:attrNameLst>
                                      </p:cBhvr>
                                    </p:animRot>
                                    <p:animRot by="-240000">
                                      <p:cBhvr>
                                        <p:cTn id="80" dur="200" fill="hold">
                                          <p:stCondLst>
                                            <p:cond delay="600"/>
                                          </p:stCondLst>
                                        </p:cTn>
                                        <p:tgtEl>
                                          <p:spTgt spid="17"/>
                                        </p:tgtEl>
                                        <p:attrNameLst>
                                          <p:attrName>r</p:attrName>
                                        </p:attrNameLst>
                                      </p:cBhvr>
                                    </p:animRot>
                                    <p:animRot by="120000">
                                      <p:cBhvr>
                                        <p:cTn id="81" dur="200" fill="hold">
                                          <p:stCondLst>
                                            <p:cond delay="800"/>
                                          </p:stCondLst>
                                        </p:cTn>
                                        <p:tgtEl>
                                          <p:spTgt spid="17"/>
                                        </p:tgtEl>
                                        <p:attrNameLst>
                                          <p:attrName>r</p:attrName>
                                        </p:attrNameLst>
                                      </p:cBhvr>
                                    </p:animRot>
                                  </p:childTnLst>
                                </p:cTn>
                              </p:par>
                              <p:par>
                                <p:cTn id="82" presetID="32" presetClass="emph" presetSubtype="0" repeatCount="indefinite" fill="hold" nodeType="withEffect">
                                  <p:stCondLst>
                                    <p:cond delay="0"/>
                                  </p:stCondLst>
                                  <p:childTnLst>
                                    <p:animRot by="120000">
                                      <p:cBhvr>
                                        <p:cTn id="83" dur="100" fill="hold">
                                          <p:stCondLst>
                                            <p:cond delay="0"/>
                                          </p:stCondLst>
                                        </p:cTn>
                                        <p:tgtEl>
                                          <p:spTgt spid="22"/>
                                        </p:tgtEl>
                                        <p:attrNameLst>
                                          <p:attrName>r</p:attrName>
                                        </p:attrNameLst>
                                      </p:cBhvr>
                                    </p:animRot>
                                    <p:animRot by="-240000">
                                      <p:cBhvr>
                                        <p:cTn id="84" dur="200" fill="hold">
                                          <p:stCondLst>
                                            <p:cond delay="200"/>
                                          </p:stCondLst>
                                        </p:cTn>
                                        <p:tgtEl>
                                          <p:spTgt spid="22"/>
                                        </p:tgtEl>
                                        <p:attrNameLst>
                                          <p:attrName>r</p:attrName>
                                        </p:attrNameLst>
                                      </p:cBhvr>
                                    </p:animRot>
                                    <p:animRot by="240000">
                                      <p:cBhvr>
                                        <p:cTn id="85" dur="200" fill="hold">
                                          <p:stCondLst>
                                            <p:cond delay="400"/>
                                          </p:stCondLst>
                                        </p:cTn>
                                        <p:tgtEl>
                                          <p:spTgt spid="22"/>
                                        </p:tgtEl>
                                        <p:attrNameLst>
                                          <p:attrName>r</p:attrName>
                                        </p:attrNameLst>
                                      </p:cBhvr>
                                    </p:animRot>
                                    <p:animRot by="-240000">
                                      <p:cBhvr>
                                        <p:cTn id="86" dur="200" fill="hold">
                                          <p:stCondLst>
                                            <p:cond delay="600"/>
                                          </p:stCondLst>
                                        </p:cTn>
                                        <p:tgtEl>
                                          <p:spTgt spid="22"/>
                                        </p:tgtEl>
                                        <p:attrNameLst>
                                          <p:attrName>r</p:attrName>
                                        </p:attrNameLst>
                                      </p:cBhvr>
                                    </p:animRot>
                                    <p:animRot by="120000">
                                      <p:cBhvr>
                                        <p:cTn id="87" dur="200" fill="hold">
                                          <p:stCondLst>
                                            <p:cond delay="800"/>
                                          </p:stCondLst>
                                        </p:cTn>
                                        <p:tgtEl>
                                          <p:spTgt spid="22"/>
                                        </p:tgtEl>
                                        <p:attrNameLst>
                                          <p:attrName>r</p:attrName>
                                        </p:attrNameLst>
                                      </p:cBhvr>
                                    </p:animRot>
                                  </p:childTnLst>
                                </p:cTn>
                              </p:par>
                              <p:par>
                                <p:cTn id="88" presetID="32" presetClass="emph" presetSubtype="0" repeatCount="indefinite" fill="hold" nodeType="withEffect">
                                  <p:stCondLst>
                                    <p:cond delay="0"/>
                                  </p:stCondLst>
                                  <p:childTnLst>
                                    <p:animRot by="120000">
                                      <p:cBhvr>
                                        <p:cTn id="89" dur="100" fill="hold">
                                          <p:stCondLst>
                                            <p:cond delay="0"/>
                                          </p:stCondLst>
                                        </p:cTn>
                                        <p:tgtEl>
                                          <p:spTgt spid="19"/>
                                        </p:tgtEl>
                                        <p:attrNameLst>
                                          <p:attrName>r</p:attrName>
                                        </p:attrNameLst>
                                      </p:cBhvr>
                                    </p:animRot>
                                    <p:animRot by="-240000">
                                      <p:cBhvr>
                                        <p:cTn id="90" dur="200" fill="hold">
                                          <p:stCondLst>
                                            <p:cond delay="200"/>
                                          </p:stCondLst>
                                        </p:cTn>
                                        <p:tgtEl>
                                          <p:spTgt spid="19"/>
                                        </p:tgtEl>
                                        <p:attrNameLst>
                                          <p:attrName>r</p:attrName>
                                        </p:attrNameLst>
                                      </p:cBhvr>
                                    </p:animRot>
                                    <p:animRot by="240000">
                                      <p:cBhvr>
                                        <p:cTn id="91" dur="200" fill="hold">
                                          <p:stCondLst>
                                            <p:cond delay="400"/>
                                          </p:stCondLst>
                                        </p:cTn>
                                        <p:tgtEl>
                                          <p:spTgt spid="19"/>
                                        </p:tgtEl>
                                        <p:attrNameLst>
                                          <p:attrName>r</p:attrName>
                                        </p:attrNameLst>
                                      </p:cBhvr>
                                    </p:animRot>
                                    <p:animRot by="-240000">
                                      <p:cBhvr>
                                        <p:cTn id="92" dur="200" fill="hold">
                                          <p:stCondLst>
                                            <p:cond delay="600"/>
                                          </p:stCondLst>
                                        </p:cTn>
                                        <p:tgtEl>
                                          <p:spTgt spid="19"/>
                                        </p:tgtEl>
                                        <p:attrNameLst>
                                          <p:attrName>r</p:attrName>
                                        </p:attrNameLst>
                                      </p:cBhvr>
                                    </p:animRot>
                                    <p:animRot by="120000">
                                      <p:cBhvr>
                                        <p:cTn id="93" dur="200" fill="hold">
                                          <p:stCondLst>
                                            <p:cond delay="800"/>
                                          </p:stCondLst>
                                        </p:cTn>
                                        <p:tgtEl>
                                          <p:spTgt spid="19"/>
                                        </p:tgtEl>
                                        <p:attrNameLst>
                                          <p:attrName>r</p:attrName>
                                        </p:attrNameLst>
                                      </p:cBhvr>
                                    </p:animRot>
                                  </p:childTnLst>
                                </p:cTn>
                              </p:par>
                              <p:par>
                                <p:cTn id="94" presetID="32" presetClass="emph" presetSubtype="0" repeatCount="indefinite" fill="hold" nodeType="withEffect">
                                  <p:stCondLst>
                                    <p:cond delay="0"/>
                                  </p:stCondLst>
                                  <p:childTnLst>
                                    <p:animRot by="120000">
                                      <p:cBhvr>
                                        <p:cTn id="95" dur="100" fill="hold">
                                          <p:stCondLst>
                                            <p:cond delay="0"/>
                                          </p:stCondLst>
                                        </p:cTn>
                                        <p:tgtEl>
                                          <p:spTgt spid="21"/>
                                        </p:tgtEl>
                                        <p:attrNameLst>
                                          <p:attrName>r</p:attrName>
                                        </p:attrNameLst>
                                      </p:cBhvr>
                                    </p:animRot>
                                    <p:animRot by="-240000">
                                      <p:cBhvr>
                                        <p:cTn id="96" dur="200" fill="hold">
                                          <p:stCondLst>
                                            <p:cond delay="200"/>
                                          </p:stCondLst>
                                        </p:cTn>
                                        <p:tgtEl>
                                          <p:spTgt spid="21"/>
                                        </p:tgtEl>
                                        <p:attrNameLst>
                                          <p:attrName>r</p:attrName>
                                        </p:attrNameLst>
                                      </p:cBhvr>
                                    </p:animRot>
                                    <p:animRot by="240000">
                                      <p:cBhvr>
                                        <p:cTn id="97" dur="200" fill="hold">
                                          <p:stCondLst>
                                            <p:cond delay="400"/>
                                          </p:stCondLst>
                                        </p:cTn>
                                        <p:tgtEl>
                                          <p:spTgt spid="21"/>
                                        </p:tgtEl>
                                        <p:attrNameLst>
                                          <p:attrName>r</p:attrName>
                                        </p:attrNameLst>
                                      </p:cBhvr>
                                    </p:animRot>
                                    <p:animRot by="-240000">
                                      <p:cBhvr>
                                        <p:cTn id="98" dur="200" fill="hold">
                                          <p:stCondLst>
                                            <p:cond delay="600"/>
                                          </p:stCondLst>
                                        </p:cTn>
                                        <p:tgtEl>
                                          <p:spTgt spid="21"/>
                                        </p:tgtEl>
                                        <p:attrNameLst>
                                          <p:attrName>r</p:attrName>
                                        </p:attrNameLst>
                                      </p:cBhvr>
                                    </p:animRot>
                                    <p:animRot by="120000">
                                      <p:cBhvr>
                                        <p:cTn id="99" dur="200" fill="hold">
                                          <p:stCondLst>
                                            <p:cond delay="800"/>
                                          </p:stCondLst>
                                        </p:cTn>
                                        <p:tgtEl>
                                          <p:spTgt spid="21"/>
                                        </p:tgtEl>
                                        <p:attrNameLst>
                                          <p:attrName>r</p:attrName>
                                        </p:attrNameLst>
                                      </p:cBhvr>
                                    </p:animRot>
                                  </p:childTnLst>
                                </p:cTn>
                              </p:par>
                              <p:par>
                                <p:cTn id="100" presetID="32" presetClass="emph" presetSubtype="0" repeatCount="indefinite" fill="hold" nodeType="withEffect">
                                  <p:stCondLst>
                                    <p:cond delay="0"/>
                                  </p:stCondLst>
                                  <p:childTnLst>
                                    <p:animRot by="120000">
                                      <p:cBhvr>
                                        <p:cTn id="101" dur="100" fill="hold">
                                          <p:stCondLst>
                                            <p:cond delay="0"/>
                                          </p:stCondLst>
                                        </p:cTn>
                                        <p:tgtEl>
                                          <p:spTgt spid="18"/>
                                        </p:tgtEl>
                                        <p:attrNameLst>
                                          <p:attrName>r</p:attrName>
                                        </p:attrNameLst>
                                      </p:cBhvr>
                                    </p:animRot>
                                    <p:animRot by="-240000">
                                      <p:cBhvr>
                                        <p:cTn id="102" dur="200" fill="hold">
                                          <p:stCondLst>
                                            <p:cond delay="200"/>
                                          </p:stCondLst>
                                        </p:cTn>
                                        <p:tgtEl>
                                          <p:spTgt spid="18"/>
                                        </p:tgtEl>
                                        <p:attrNameLst>
                                          <p:attrName>r</p:attrName>
                                        </p:attrNameLst>
                                      </p:cBhvr>
                                    </p:animRot>
                                    <p:animRot by="240000">
                                      <p:cBhvr>
                                        <p:cTn id="103" dur="200" fill="hold">
                                          <p:stCondLst>
                                            <p:cond delay="400"/>
                                          </p:stCondLst>
                                        </p:cTn>
                                        <p:tgtEl>
                                          <p:spTgt spid="18"/>
                                        </p:tgtEl>
                                        <p:attrNameLst>
                                          <p:attrName>r</p:attrName>
                                        </p:attrNameLst>
                                      </p:cBhvr>
                                    </p:animRot>
                                    <p:animRot by="-240000">
                                      <p:cBhvr>
                                        <p:cTn id="104" dur="200" fill="hold">
                                          <p:stCondLst>
                                            <p:cond delay="600"/>
                                          </p:stCondLst>
                                        </p:cTn>
                                        <p:tgtEl>
                                          <p:spTgt spid="18"/>
                                        </p:tgtEl>
                                        <p:attrNameLst>
                                          <p:attrName>r</p:attrName>
                                        </p:attrNameLst>
                                      </p:cBhvr>
                                    </p:animRot>
                                    <p:animRot by="120000">
                                      <p:cBhvr>
                                        <p:cTn id="105" dur="200" fill="hold">
                                          <p:stCondLst>
                                            <p:cond delay="800"/>
                                          </p:stCondLst>
                                        </p:cTn>
                                        <p:tgtEl>
                                          <p:spTgt spid="18"/>
                                        </p:tgtEl>
                                        <p:attrNameLst>
                                          <p:attrName>r</p:attrName>
                                        </p:attrNameLst>
                                      </p:cBhvr>
                                    </p:animRot>
                                  </p:childTnLst>
                                </p:cTn>
                              </p:par>
                              <p:par>
                                <p:cTn id="106" presetID="32" presetClass="emph" presetSubtype="0" repeatCount="indefinite" fill="hold" nodeType="withEffect">
                                  <p:stCondLst>
                                    <p:cond delay="0"/>
                                  </p:stCondLst>
                                  <p:childTnLst>
                                    <p:animRot by="120000">
                                      <p:cBhvr>
                                        <p:cTn id="107" dur="100" fill="hold">
                                          <p:stCondLst>
                                            <p:cond delay="0"/>
                                          </p:stCondLst>
                                        </p:cTn>
                                        <p:tgtEl>
                                          <p:spTgt spid="20"/>
                                        </p:tgtEl>
                                        <p:attrNameLst>
                                          <p:attrName>r</p:attrName>
                                        </p:attrNameLst>
                                      </p:cBhvr>
                                    </p:animRot>
                                    <p:animRot by="-240000">
                                      <p:cBhvr>
                                        <p:cTn id="108" dur="200" fill="hold">
                                          <p:stCondLst>
                                            <p:cond delay="200"/>
                                          </p:stCondLst>
                                        </p:cTn>
                                        <p:tgtEl>
                                          <p:spTgt spid="20"/>
                                        </p:tgtEl>
                                        <p:attrNameLst>
                                          <p:attrName>r</p:attrName>
                                        </p:attrNameLst>
                                      </p:cBhvr>
                                    </p:animRot>
                                    <p:animRot by="240000">
                                      <p:cBhvr>
                                        <p:cTn id="109" dur="200" fill="hold">
                                          <p:stCondLst>
                                            <p:cond delay="400"/>
                                          </p:stCondLst>
                                        </p:cTn>
                                        <p:tgtEl>
                                          <p:spTgt spid="20"/>
                                        </p:tgtEl>
                                        <p:attrNameLst>
                                          <p:attrName>r</p:attrName>
                                        </p:attrNameLst>
                                      </p:cBhvr>
                                    </p:animRot>
                                    <p:animRot by="-240000">
                                      <p:cBhvr>
                                        <p:cTn id="110" dur="200" fill="hold">
                                          <p:stCondLst>
                                            <p:cond delay="600"/>
                                          </p:stCondLst>
                                        </p:cTn>
                                        <p:tgtEl>
                                          <p:spTgt spid="20"/>
                                        </p:tgtEl>
                                        <p:attrNameLst>
                                          <p:attrName>r</p:attrName>
                                        </p:attrNameLst>
                                      </p:cBhvr>
                                    </p:animRot>
                                    <p:animRot by="120000">
                                      <p:cBhvr>
                                        <p:cTn id="111"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p:bldP spid="16"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39">
            <a:extLst>
              <a:ext uri="{FF2B5EF4-FFF2-40B4-BE49-F238E27FC236}">
                <a16:creationId xmlns:a16="http://schemas.microsoft.com/office/drawing/2014/main" id="{E892B9D5-7A7D-47C1-A312-808CE5BE32E6}"/>
              </a:ext>
            </a:extLst>
          </p:cNvPr>
          <p:cNvSpPr/>
          <p:nvPr/>
        </p:nvSpPr>
        <p:spPr>
          <a:xfrm>
            <a:off x="1627464" y="728492"/>
            <a:ext cx="6006517"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cNvSpPr/>
          <p:nvPr/>
        </p:nvSpPr>
        <p:spPr>
          <a:xfrm>
            <a:off x="924551" y="1842597"/>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By showing kindness and respect and helping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other people do the same we can reach out to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everyone around us.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12816"/>
            <a:ext cx="87455" cy="81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577130" y="678158"/>
            <a:ext cx="6006517"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Reach Out to Share Kindness</a:t>
            </a:r>
          </a:p>
        </p:txBody>
      </p:sp>
      <p:sp>
        <p:nvSpPr>
          <p:cNvPr id="15" name="Text"/>
          <p:cNvSpPr/>
          <p:nvPr/>
        </p:nvSpPr>
        <p:spPr>
          <a:xfrm>
            <a:off x="924551" y="2976516"/>
            <a:ext cx="7463799"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This helps to create kinder communities and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makes it clear bullying behaviours are not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welcome and are not OK.</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947729"/>
            <a:ext cx="87455" cy="81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
            <a:extLst>
              <a:ext uri="{FF2B5EF4-FFF2-40B4-BE49-F238E27FC236}">
                <a16:creationId xmlns:a16="http://schemas.microsoft.com/office/drawing/2014/main" id="{47C164F8-AA72-4B38-A3FA-A849CB0B02BF}"/>
              </a:ext>
            </a:extLst>
          </p:cNvPr>
          <p:cNvSpPr/>
          <p:nvPr/>
        </p:nvSpPr>
        <p:spPr>
          <a:xfrm>
            <a:off x="924551" y="4119818"/>
            <a:ext cx="7463799"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Working in small groups, use an A3 piece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of paper to think about how we can use all the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qualities we have talked about to show kindness in these communities:</a:t>
            </a:r>
          </a:p>
        </p:txBody>
      </p:sp>
      <p:sp>
        <p:nvSpPr>
          <p:cNvPr id="25" name="Rectangle: Rounded Corners 29">
            <a:extLst>
              <a:ext uri="{FF2B5EF4-FFF2-40B4-BE49-F238E27FC236}">
                <a16:creationId xmlns:a16="http://schemas.microsoft.com/office/drawing/2014/main" id="{9D12B258-D462-4AD6-B701-F3A88121FF69}"/>
              </a:ext>
            </a:extLst>
          </p:cNvPr>
          <p:cNvSpPr/>
          <p:nvPr/>
        </p:nvSpPr>
        <p:spPr>
          <a:xfrm>
            <a:off x="758146" y="4082642"/>
            <a:ext cx="87455" cy="81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Rounded Corners 17">
            <a:extLst>
              <a:ext uri="{FF2B5EF4-FFF2-40B4-BE49-F238E27FC236}">
                <a16:creationId xmlns:a16="http://schemas.microsoft.com/office/drawing/2014/main" id="{3E388160-75E3-4D0C-B790-FBCD4CA71AB9}"/>
              </a:ext>
            </a:extLst>
          </p:cNvPr>
          <p:cNvSpPr/>
          <p:nvPr/>
        </p:nvSpPr>
        <p:spPr>
          <a:xfrm>
            <a:off x="2196202" y="5008228"/>
            <a:ext cx="2244832" cy="419449"/>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Our classroom</a:t>
            </a:r>
          </a:p>
        </p:txBody>
      </p:sp>
      <p:sp>
        <p:nvSpPr>
          <p:cNvPr id="26" name="Rectangle: Rounded Corners 17">
            <a:extLst>
              <a:ext uri="{FF2B5EF4-FFF2-40B4-BE49-F238E27FC236}">
                <a16:creationId xmlns:a16="http://schemas.microsoft.com/office/drawing/2014/main" id="{7F5FECCA-1F86-4B08-916F-35B706D5C4C2}"/>
              </a:ext>
            </a:extLst>
          </p:cNvPr>
          <p:cNvSpPr/>
          <p:nvPr/>
        </p:nvSpPr>
        <p:spPr>
          <a:xfrm>
            <a:off x="2210203" y="5675387"/>
            <a:ext cx="2244832" cy="419449"/>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Our school</a:t>
            </a:r>
          </a:p>
        </p:txBody>
      </p:sp>
      <p:sp>
        <p:nvSpPr>
          <p:cNvPr id="27" name="Rectangle: Rounded Corners 17">
            <a:extLst>
              <a:ext uri="{FF2B5EF4-FFF2-40B4-BE49-F238E27FC236}">
                <a16:creationId xmlns:a16="http://schemas.microsoft.com/office/drawing/2014/main" id="{D1E7D12D-8C74-4BC3-9DF8-964222A76E59}"/>
              </a:ext>
            </a:extLst>
          </p:cNvPr>
          <p:cNvSpPr/>
          <p:nvPr/>
        </p:nvSpPr>
        <p:spPr>
          <a:xfrm>
            <a:off x="4711750" y="5001670"/>
            <a:ext cx="2244832" cy="419449"/>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Our local area</a:t>
            </a:r>
          </a:p>
        </p:txBody>
      </p:sp>
      <p:sp>
        <p:nvSpPr>
          <p:cNvPr id="28" name="Rectangle: Rounded Corners 17">
            <a:extLst>
              <a:ext uri="{FF2B5EF4-FFF2-40B4-BE49-F238E27FC236}">
                <a16:creationId xmlns:a16="http://schemas.microsoft.com/office/drawing/2014/main" id="{30A8173F-74F7-4BB6-B9ED-0618D158EF3C}"/>
              </a:ext>
            </a:extLst>
          </p:cNvPr>
          <p:cNvSpPr/>
          <p:nvPr/>
        </p:nvSpPr>
        <p:spPr>
          <a:xfrm>
            <a:off x="4711750" y="5675387"/>
            <a:ext cx="2244832" cy="419449"/>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Our homes</a:t>
            </a:r>
          </a:p>
        </p:txBody>
      </p:sp>
      <p:pic>
        <p:nvPicPr>
          <p:cNvPr id="6" name="Picture 5">
            <a:extLst>
              <a:ext uri="{FF2B5EF4-FFF2-40B4-BE49-F238E27FC236}">
                <a16:creationId xmlns:a16="http://schemas.microsoft.com/office/drawing/2014/main" id="{973C2B0C-05BC-4251-947B-8E20CCD409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9244" y="1785958"/>
            <a:ext cx="3318056" cy="2804933"/>
          </a:xfrm>
          <a:prstGeom prst="rect">
            <a:avLst/>
          </a:prstGeom>
        </p:spPr>
      </p:pic>
      <p:sp>
        <p:nvSpPr>
          <p:cNvPr id="32" name="Freeform 73">
            <a:extLst>
              <a:ext uri="{FF2B5EF4-FFF2-40B4-BE49-F238E27FC236}">
                <a16:creationId xmlns:a16="http://schemas.microsoft.com/office/drawing/2014/main" id="{141AE94C-2F13-4993-9D54-154656831438}"/>
              </a:ext>
            </a:extLst>
          </p:cNvPr>
          <p:cNvSpPr/>
          <p:nvPr/>
        </p:nvSpPr>
        <p:spPr>
          <a:xfrm>
            <a:off x="-364270" y="5099309"/>
            <a:ext cx="2244832" cy="897888"/>
          </a:xfrm>
          <a:custGeom>
            <a:avLst/>
            <a:gdLst>
              <a:gd name="connsiteX0" fmla="*/ 3920861 w 4903266"/>
              <a:gd name="connsiteY0" fmla="*/ 0 h 1961209"/>
              <a:gd name="connsiteX1" fmla="*/ 4113325 w 4903266"/>
              <a:gd name="connsiteY1" fmla="*/ 79721 h 1961209"/>
              <a:gd name="connsiteX2" fmla="*/ 4803884 w 4903266"/>
              <a:gd name="connsiteY2" fmla="*/ 770280 h 1961209"/>
              <a:gd name="connsiteX3" fmla="*/ 4823545 w 4903266"/>
              <a:gd name="connsiteY3" fmla="*/ 786340 h 1961209"/>
              <a:gd name="connsiteX4" fmla="*/ 4903266 w 4903266"/>
              <a:gd name="connsiteY4" fmla="*/ 978804 h 1961209"/>
              <a:gd name="connsiteX5" fmla="*/ 4902916 w 4903266"/>
              <a:gd name="connsiteY5" fmla="*/ 980605 h 1961209"/>
              <a:gd name="connsiteX6" fmla="*/ 4903266 w 4903266"/>
              <a:gd name="connsiteY6" fmla="*/ 982405 h 1961209"/>
              <a:gd name="connsiteX7" fmla="*/ 4823545 w 4903266"/>
              <a:gd name="connsiteY7" fmla="*/ 1174869 h 1961209"/>
              <a:gd name="connsiteX8" fmla="*/ 4803884 w 4903266"/>
              <a:gd name="connsiteY8" fmla="*/ 1190929 h 1961209"/>
              <a:gd name="connsiteX9" fmla="*/ 4113325 w 4903266"/>
              <a:gd name="connsiteY9" fmla="*/ 1881488 h 1961209"/>
              <a:gd name="connsiteX10" fmla="*/ 3728397 w 4903266"/>
              <a:gd name="connsiteY10" fmla="*/ 1881488 h 1961209"/>
              <a:gd name="connsiteX11" fmla="*/ 3728397 w 4903266"/>
              <a:gd name="connsiteY11" fmla="*/ 1496560 h 1961209"/>
              <a:gd name="connsiteX12" fmla="*/ 3972624 w 4903266"/>
              <a:gd name="connsiteY12" fmla="*/ 1252333 h 1961209"/>
              <a:gd name="connsiteX13" fmla="*/ 272185 w 4903266"/>
              <a:gd name="connsiteY13" fmla="*/ 1252333 h 1961209"/>
              <a:gd name="connsiteX14" fmla="*/ 0 w 4903266"/>
              <a:gd name="connsiteY14" fmla="*/ 980148 h 1961209"/>
              <a:gd name="connsiteX15" fmla="*/ 272185 w 4903266"/>
              <a:gd name="connsiteY15" fmla="*/ 707963 h 1961209"/>
              <a:gd name="connsiteX16" fmla="*/ 3971711 w 4903266"/>
              <a:gd name="connsiteY16" fmla="*/ 707963 h 1961209"/>
              <a:gd name="connsiteX17" fmla="*/ 3728397 w 4903266"/>
              <a:gd name="connsiteY17" fmla="*/ 464649 h 1961209"/>
              <a:gd name="connsiteX18" fmla="*/ 3728397 w 4903266"/>
              <a:gd name="connsiteY18" fmla="*/ 79721 h 1961209"/>
              <a:gd name="connsiteX19" fmla="*/ 3920861 w 4903266"/>
              <a:gd name="connsiteY19" fmla="*/ 0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1" y="0"/>
                </a:moveTo>
                <a:cubicBezTo>
                  <a:pt x="3990519" y="0"/>
                  <a:pt x="4060177" y="26573"/>
                  <a:pt x="4113325" y="79721"/>
                </a:cubicBezTo>
                <a:lnTo>
                  <a:pt x="4803884" y="770280"/>
                </a:lnTo>
                <a:lnTo>
                  <a:pt x="4823545" y="786340"/>
                </a:lnTo>
                <a:cubicBezTo>
                  <a:pt x="4876692" y="839488"/>
                  <a:pt x="4903266" y="909146"/>
                  <a:pt x="4903266" y="978804"/>
                </a:cubicBezTo>
                <a:lnTo>
                  <a:pt x="4902916" y="980605"/>
                </a:lnTo>
                <a:lnTo>
                  <a:pt x="4903266" y="982405"/>
                </a:lnTo>
                <a:cubicBezTo>
                  <a:pt x="4903266" y="1052064"/>
                  <a:pt x="4876692" y="1121722"/>
                  <a:pt x="4823545" y="1174869"/>
                </a:cubicBezTo>
                <a:lnTo>
                  <a:pt x="4803884" y="1190929"/>
                </a:lnTo>
                <a:lnTo>
                  <a:pt x="4113325" y="1881488"/>
                </a:lnTo>
                <a:cubicBezTo>
                  <a:pt x="4007029" y="1987783"/>
                  <a:pt x="3834692" y="1987783"/>
                  <a:pt x="3728397" y="1881488"/>
                </a:cubicBezTo>
                <a:cubicBezTo>
                  <a:pt x="3622102" y="1775193"/>
                  <a:pt x="3622102"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2" y="358353"/>
                  <a:pt x="3622102" y="186016"/>
                  <a:pt x="3728397" y="79721"/>
                </a:cubicBezTo>
                <a:cubicBezTo>
                  <a:pt x="3781544" y="26573"/>
                  <a:pt x="3851202" y="0"/>
                  <a:pt x="3920861" y="0"/>
                </a:cubicBezTo>
                <a:close/>
              </a:path>
            </a:pathLst>
          </a:cu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reeform 73">
            <a:extLst>
              <a:ext uri="{FF2B5EF4-FFF2-40B4-BE49-F238E27FC236}">
                <a16:creationId xmlns:a16="http://schemas.microsoft.com/office/drawing/2014/main" id="{B9F7FF06-CA98-4F12-A5A1-0380513872E8}"/>
              </a:ext>
            </a:extLst>
          </p:cNvPr>
          <p:cNvSpPr/>
          <p:nvPr/>
        </p:nvSpPr>
        <p:spPr>
          <a:xfrm rot="10800000">
            <a:off x="7265934" y="5099309"/>
            <a:ext cx="2244832" cy="897888"/>
          </a:xfrm>
          <a:custGeom>
            <a:avLst/>
            <a:gdLst>
              <a:gd name="connsiteX0" fmla="*/ 3920861 w 4903266"/>
              <a:gd name="connsiteY0" fmla="*/ 0 h 1961209"/>
              <a:gd name="connsiteX1" fmla="*/ 4113325 w 4903266"/>
              <a:gd name="connsiteY1" fmla="*/ 79721 h 1961209"/>
              <a:gd name="connsiteX2" fmla="*/ 4803884 w 4903266"/>
              <a:gd name="connsiteY2" fmla="*/ 770280 h 1961209"/>
              <a:gd name="connsiteX3" fmla="*/ 4823545 w 4903266"/>
              <a:gd name="connsiteY3" fmla="*/ 786340 h 1961209"/>
              <a:gd name="connsiteX4" fmla="*/ 4903266 w 4903266"/>
              <a:gd name="connsiteY4" fmla="*/ 978804 h 1961209"/>
              <a:gd name="connsiteX5" fmla="*/ 4902916 w 4903266"/>
              <a:gd name="connsiteY5" fmla="*/ 980605 h 1961209"/>
              <a:gd name="connsiteX6" fmla="*/ 4903266 w 4903266"/>
              <a:gd name="connsiteY6" fmla="*/ 982405 h 1961209"/>
              <a:gd name="connsiteX7" fmla="*/ 4823545 w 4903266"/>
              <a:gd name="connsiteY7" fmla="*/ 1174869 h 1961209"/>
              <a:gd name="connsiteX8" fmla="*/ 4803884 w 4903266"/>
              <a:gd name="connsiteY8" fmla="*/ 1190929 h 1961209"/>
              <a:gd name="connsiteX9" fmla="*/ 4113325 w 4903266"/>
              <a:gd name="connsiteY9" fmla="*/ 1881488 h 1961209"/>
              <a:gd name="connsiteX10" fmla="*/ 3728397 w 4903266"/>
              <a:gd name="connsiteY10" fmla="*/ 1881488 h 1961209"/>
              <a:gd name="connsiteX11" fmla="*/ 3728397 w 4903266"/>
              <a:gd name="connsiteY11" fmla="*/ 1496560 h 1961209"/>
              <a:gd name="connsiteX12" fmla="*/ 3972624 w 4903266"/>
              <a:gd name="connsiteY12" fmla="*/ 1252333 h 1961209"/>
              <a:gd name="connsiteX13" fmla="*/ 272185 w 4903266"/>
              <a:gd name="connsiteY13" fmla="*/ 1252333 h 1961209"/>
              <a:gd name="connsiteX14" fmla="*/ 0 w 4903266"/>
              <a:gd name="connsiteY14" fmla="*/ 980148 h 1961209"/>
              <a:gd name="connsiteX15" fmla="*/ 272185 w 4903266"/>
              <a:gd name="connsiteY15" fmla="*/ 707963 h 1961209"/>
              <a:gd name="connsiteX16" fmla="*/ 3971711 w 4903266"/>
              <a:gd name="connsiteY16" fmla="*/ 707963 h 1961209"/>
              <a:gd name="connsiteX17" fmla="*/ 3728397 w 4903266"/>
              <a:gd name="connsiteY17" fmla="*/ 464649 h 1961209"/>
              <a:gd name="connsiteX18" fmla="*/ 3728397 w 4903266"/>
              <a:gd name="connsiteY18" fmla="*/ 79721 h 1961209"/>
              <a:gd name="connsiteX19" fmla="*/ 3920861 w 4903266"/>
              <a:gd name="connsiteY19" fmla="*/ 0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1" y="0"/>
                </a:moveTo>
                <a:cubicBezTo>
                  <a:pt x="3990519" y="0"/>
                  <a:pt x="4060177" y="26573"/>
                  <a:pt x="4113325" y="79721"/>
                </a:cubicBezTo>
                <a:lnTo>
                  <a:pt x="4803884" y="770280"/>
                </a:lnTo>
                <a:lnTo>
                  <a:pt x="4823545" y="786340"/>
                </a:lnTo>
                <a:cubicBezTo>
                  <a:pt x="4876692" y="839488"/>
                  <a:pt x="4903266" y="909146"/>
                  <a:pt x="4903266" y="978804"/>
                </a:cubicBezTo>
                <a:lnTo>
                  <a:pt x="4902916" y="980605"/>
                </a:lnTo>
                <a:lnTo>
                  <a:pt x="4903266" y="982405"/>
                </a:lnTo>
                <a:cubicBezTo>
                  <a:pt x="4903266" y="1052064"/>
                  <a:pt x="4876692" y="1121722"/>
                  <a:pt x="4823545" y="1174869"/>
                </a:cubicBezTo>
                <a:lnTo>
                  <a:pt x="4803884" y="1190929"/>
                </a:lnTo>
                <a:lnTo>
                  <a:pt x="4113325" y="1881488"/>
                </a:lnTo>
                <a:cubicBezTo>
                  <a:pt x="4007029" y="1987783"/>
                  <a:pt x="3834692" y="1987783"/>
                  <a:pt x="3728397" y="1881488"/>
                </a:cubicBezTo>
                <a:cubicBezTo>
                  <a:pt x="3622102" y="1775193"/>
                  <a:pt x="3622102"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2" y="358353"/>
                  <a:pt x="3622102" y="186016"/>
                  <a:pt x="3728397" y="79721"/>
                </a:cubicBezTo>
                <a:cubicBezTo>
                  <a:pt x="3781544" y="26573"/>
                  <a:pt x="3851202" y="0"/>
                  <a:pt x="3920861" y="0"/>
                </a:cubicBezTo>
                <a:close/>
              </a:path>
            </a:pathLst>
          </a:cu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5" name="Picture 34">
            <a:extLst>
              <a:ext uri="{FF2B5EF4-FFF2-40B4-BE49-F238E27FC236}">
                <a16:creationId xmlns:a16="http://schemas.microsoft.com/office/drawing/2014/main" id="{1B75593E-5FB0-4B73-8974-50B15FF244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2972" y="1886285"/>
            <a:ext cx="611201" cy="540694"/>
          </a:xfrm>
          <a:prstGeom prst="rect">
            <a:avLst/>
          </a:prstGeom>
        </p:spPr>
      </p:pic>
      <p:pic>
        <p:nvPicPr>
          <p:cNvPr id="36" name="Picture 35">
            <a:extLst>
              <a:ext uri="{FF2B5EF4-FFF2-40B4-BE49-F238E27FC236}">
                <a16:creationId xmlns:a16="http://schemas.microsoft.com/office/drawing/2014/main" id="{7D8BD694-F2F9-4D3A-8207-2E7AA3EDF1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4173" y="2622816"/>
            <a:ext cx="414754" cy="366909"/>
          </a:xfrm>
          <a:prstGeom prst="rect">
            <a:avLst/>
          </a:prstGeom>
        </p:spPr>
      </p:pic>
      <p:pic>
        <p:nvPicPr>
          <p:cNvPr id="37" name="Picture 36">
            <a:extLst>
              <a:ext uri="{FF2B5EF4-FFF2-40B4-BE49-F238E27FC236}">
                <a16:creationId xmlns:a16="http://schemas.microsoft.com/office/drawing/2014/main" id="{FA3931E7-EE5B-48C0-B72A-7DA2520F5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1003" y="1576174"/>
            <a:ext cx="414754" cy="366909"/>
          </a:xfrm>
          <a:prstGeom prst="rect">
            <a:avLst/>
          </a:prstGeom>
        </p:spPr>
      </p:pic>
    </p:spTree>
    <p:extLst>
      <p:ext uri="{BB962C8B-B14F-4D97-AF65-F5344CB8AC3E}">
        <p14:creationId xmlns:p14="http://schemas.microsoft.com/office/powerpoint/2010/main" val="399327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1000" fill="hold"/>
                                        <p:tgtEl>
                                          <p:spTgt spid="35"/>
                                        </p:tgtEl>
                                        <p:attrNameLst>
                                          <p:attrName>ppt_w</p:attrName>
                                        </p:attrNameLst>
                                      </p:cBhvr>
                                      <p:tavLst>
                                        <p:tav tm="0">
                                          <p:val>
                                            <p:fltVal val="0"/>
                                          </p:val>
                                        </p:tav>
                                        <p:tav tm="100000">
                                          <p:val>
                                            <p:strVal val="#ppt_w"/>
                                          </p:val>
                                        </p:tav>
                                      </p:tavLst>
                                    </p:anim>
                                    <p:anim calcmode="lin" valueType="num">
                                      <p:cBhvr>
                                        <p:cTn id="29" dur="1000" fill="hold"/>
                                        <p:tgtEl>
                                          <p:spTgt spid="35"/>
                                        </p:tgtEl>
                                        <p:attrNameLst>
                                          <p:attrName>ppt_h</p:attrName>
                                        </p:attrNameLst>
                                      </p:cBhvr>
                                      <p:tavLst>
                                        <p:tav tm="0">
                                          <p:val>
                                            <p:fltVal val="0"/>
                                          </p:val>
                                        </p:tav>
                                        <p:tav tm="100000">
                                          <p:val>
                                            <p:strVal val="#ppt_h"/>
                                          </p:val>
                                        </p:tav>
                                      </p:tavLst>
                                    </p:anim>
                                    <p:anim calcmode="lin" valueType="num">
                                      <p:cBhvr>
                                        <p:cTn id="30" dur="1000" fill="hold"/>
                                        <p:tgtEl>
                                          <p:spTgt spid="35"/>
                                        </p:tgtEl>
                                        <p:attrNameLst>
                                          <p:attrName>style.rotation</p:attrName>
                                        </p:attrNameLst>
                                      </p:cBhvr>
                                      <p:tavLst>
                                        <p:tav tm="0">
                                          <p:val>
                                            <p:fltVal val="90"/>
                                          </p:val>
                                        </p:tav>
                                        <p:tav tm="100000">
                                          <p:val>
                                            <p:fltVal val="0"/>
                                          </p:val>
                                        </p:tav>
                                      </p:tavLst>
                                    </p:anim>
                                    <p:animEffect transition="in" filter="fade">
                                      <p:cBhvr>
                                        <p:cTn id="31" dur="1000"/>
                                        <p:tgtEl>
                                          <p:spTgt spid="35"/>
                                        </p:tgtEl>
                                      </p:cBhvr>
                                    </p:animEffect>
                                  </p:childTnLst>
                                </p:cTn>
                              </p:par>
                              <p:par>
                                <p:cTn id="32" presetID="31"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1000" fill="hold"/>
                                        <p:tgtEl>
                                          <p:spTgt spid="36"/>
                                        </p:tgtEl>
                                        <p:attrNameLst>
                                          <p:attrName>ppt_w</p:attrName>
                                        </p:attrNameLst>
                                      </p:cBhvr>
                                      <p:tavLst>
                                        <p:tav tm="0">
                                          <p:val>
                                            <p:fltVal val="0"/>
                                          </p:val>
                                        </p:tav>
                                        <p:tav tm="100000">
                                          <p:val>
                                            <p:strVal val="#ppt_w"/>
                                          </p:val>
                                        </p:tav>
                                      </p:tavLst>
                                    </p:anim>
                                    <p:anim calcmode="lin" valueType="num">
                                      <p:cBhvr>
                                        <p:cTn id="35" dur="1000" fill="hold"/>
                                        <p:tgtEl>
                                          <p:spTgt spid="36"/>
                                        </p:tgtEl>
                                        <p:attrNameLst>
                                          <p:attrName>ppt_h</p:attrName>
                                        </p:attrNameLst>
                                      </p:cBhvr>
                                      <p:tavLst>
                                        <p:tav tm="0">
                                          <p:val>
                                            <p:fltVal val="0"/>
                                          </p:val>
                                        </p:tav>
                                        <p:tav tm="100000">
                                          <p:val>
                                            <p:strVal val="#ppt_h"/>
                                          </p:val>
                                        </p:tav>
                                      </p:tavLst>
                                    </p:anim>
                                    <p:anim calcmode="lin" valueType="num">
                                      <p:cBhvr>
                                        <p:cTn id="36" dur="1000" fill="hold"/>
                                        <p:tgtEl>
                                          <p:spTgt spid="36"/>
                                        </p:tgtEl>
                                        <p:attrNameLst>
                                          <p:attrName>style.rotation</p:attrName>
                                        </p:attrNameLst>
                                      </p:cBhvr>
                                      <p:tavLst>
                                        <p:tav tm="0">
                                          <p:val>
                                            <p:fltVal val="90"/>
                                          </p:val>
                                        </p:tav>
                                        <p:tav tm="100000">
                                          <p:val>
                                            <p:fltVal val="0"/>
                                          </p:val>
                                        </p:tav>
                                      </p:tavLst>
                                    </p:anim>
                                    <p:animEffect transition="in" filter="fade">
                                      <p:cBhvr>
                                        <p:cTn id="37" dur="1000"/>
                                        <p:tgtEl>
                                          <p:spTgt spid="36"/>
                                        </p:tgtEl>
                                      </p:cBhvr>
                                    </p:animEffect>
                                  </p:childTnLst>
                                </p:cTn>
                              </p:par>
                              <p:par>
                                <p:cTn id="38" presetID="31"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1000" fill="hold"/>
                                        <p:tgtEl>
                                          <p:spTgt spid="37"/>
                                        </p:tgtEl>
                                        <p:attrNameLst>
                                          <p:attrName>ppt_w</p:attrName>
                                        </p:attrNameLst>
                                      </p:cBhvr>
                                      <p:tavLst>
                                        <p:tav tm="0">
                                          <p:val>
                                            <p:fltVal val="0"/>
                                          </p:val>
                                        </p:tav>
                                        <p:tav tm="100000">
                                          <p:val>
                                            <p:strVal val="#ppt_w"/>
                                          </p:val>
                                        </p:tav>
                                      </p:tavLst>
                                    </p:anim>
                                    <p:anim calcmode="lin" valueType="num">
                                      <p:cBhvr>
                                        <p:cTn id="41" dur="1000" fill="hold"/>
                                        <p:tgtEl>
                                          <p:spTgt spid="37"/>
                                        </p:tgtEl>
                                        <p:attrNameLst>
                                          <p:attrName>ppt_h</p:attrName>
                                        </p:attrNameLst>
                                      </p:cBhvr>
                                      <p:tavLst>
                                        <p:tav tm="0">
                                          <p:val>
                                            <p:fltVal val="0"/>
                                          </p:val>
                                        </p:tav>
                                        <p:tav tm="100000">
                                          <p:val>
                                            <p:strVal val="#ppt_h"/>
                                          </p:val>
                                        </p:tav>
                                      </p:tavLst>
                                    </p:anim>
                                    <p:anim calcmode="lin" valueType="num">
                                      <p:cBhvr>
                                        <p:cTn id="42" dur="1000" fill="hold"/>
                                        <p:tgtEl>
                                          <p:spTgt spid="37"/>
                                        </p:tgtEl>
                                        <p:attrNameLst>
                                          <p:attrName>style.rotation</p:attrName>
                                        </p:attrNameLst>
                                      </p:cBhvr>
                                      <p:tavLst>
                                        <p:tav tm="0">
                                          <p:val>
                                            <p:fltVal val="90"/>
                                          </p:val>
                                        </p:tav>
                                        <p:tav tm="100000">
                                          <p:val>
                                            <p:fltVal val="0"/>
                                          </p:val>
                                        </p:tav>
                                      </p:tavLst>
                                    </p:anim>
                                    <p:animEffect transition="in" filter="fade">
                                      <p:cBhvr>
                                        <p:cTn id="43" dur="1000"/>
                                        <p:tgtEl>
                                          <p:spTgt spid="37"/>
                                        </p:tgtEl>
                                      </p:cBhvr>
                                    </p:animEffect>
                                  </p:childTnLst>
                                </p:cTn>
                              </p:par>
                              <p:par>
                                <p:cTn id="44" presetID="32" presetClass="emph" presetSubtype="0" repeatCount="indefinite" fill="hold" nodeType="withEffect">
                                  <p:stCondLst>
                                    <p:cond delay="0"/>
                                  </p:stCondLst>
                                  <p:childTnLst>
                                    <p:animRot by="120000">
                                      <p:cBhvr>
                                        <p:cTn id="45" dur="100" fill="hold">
                                          <p:stCondLst>
                                            <p:cond delay="0"/>
                                          </p:stCondLst>
                                        </p:cTn>
                                        <p:tgtEl>
                                          <p:spTgt spid="35"/>
                                        </p:tgtEl>
                                        <p:attrNameLst>
                                          <p:attrName>r</p:attrName>
                                        </p:attrNameLst>
                                      </p:cBhvr>
                                    </p:animRot>
                                    <p:animRot by="-240000">
                                      <p:cBhvr>
                                        <p:cTn id="46" dur="200" fill="hold">
                                          <p:stCondLst>
                                            <p:cond delay="200"/>
                                          </p:stCondLst>
                                        </p:cTn>
                                        <p:tgtEl>
                                          <p:spTgt spid="35"/>
                                        </p:tgtEl>
                                        <p:attrNameLst>
                                          <p:attrName>r</p:attrName>
                                        </p:attrNameLst>
                                      </p:cBhvr>
                                    </p:animRot>
                                    <p:animRot by="240000">
                                      <p:cBhvr>
                                        <p:cTn id="47" dur="200" fill="hold">
                                          <p:stCondLst>
                                            <p:cond delay="400"/>
                                          </p:stCondLst>
                                        </p:cTn>
                                        <p:tgtEl>
                                          <p:spTgt spid="35"/>
                                        </p:tgtEl>
                                        <p:attrNameLst>
                                          <p:attrName>r</p:attrName>
                                        </p:attrNameLst>
                                      </p:cBhvr>
                                    </p:animRot>
                                    <p:animRot by="-240000">
                                      <p:cBhvr>
                                        <p:cTn id="48" dur="200" fill="hold">
                                          <p:stCondLst>
                                            <p:cond delay="600"/>
                                          </p:stCondLst>
                                        </p:cTn>
                                        <p:tgtEl>
                                          <p:spTgt spid="35"/>
                                        </p:tgtEl>
                                        <p:attrNameLst>
                                          <p:attrName>r</p:attrName>
                                        </p:attrNameLst>
                                      </p:cBhvr>
                                    </p:animRot>
                                    <p:animRot by="120000">
                                      <p:cBhvr>
                                        <p:cTn id="49" dur="200" fill="hold">
                                          <p:stCondLst>
                                            <p:cond delay="800"/>
                                          </p:stCondLst>
                                        </p:cTn>
                                        <p:tgtEl>
                                          <p:spTgt spid="35"/>
                                        </p:tgtEl>
                                        <p:attrNameLst>
                                          <p:attrName>r</p:attrName>
                                        </p:attrNameLst>
                                      </p:cBhvr>
                                    </p:animRot>
                                  </p:childTnLst>
                                </p:cTn>
                              </p:par>
                              <p:par>
                                <p:cTn id="50" presetID="32" presetClass="emph" presetSubtype="0" repeatCount="indefinite" fill="hold" nodeType="withEffect">
                                  <p:stCondLst>
                                    <p:cond delay="0"/>
                                  </p:stCondLst>
                                  <p:childTnLst>
                                    <p:animRot by="120000">
                                      <p:cBhvr>
                                        <p:cTn id="51" dur="100" fill="hold">
                                          <p:stCondLst>
                                            <p:cond delay="0"/>
                                          </p:stCondLst>
                                        </p:cTn>
                                        <p:tgtEl>
                                          <p:spTgt spid="36"/>
                                        </p:tgtEl>
                                        <p:attrNameLst>
                                          <p:attrName>r</p:attrName>
                                        </p:attrNameLst>
                                      </p:cBhvr>
                                    </p:animRot>
                                    <p:animRot by="-240000">
                                      <p:cBhvr>
                                        <p:cTn id="52" dur="200" fill="hold">
                                          <p:stCondLst>
                                            <p:cond delay="200"/>
                                          </p:stCondLst>
                                        </p:cTn>
                                        <p:tgtEl>
                                          <p:spTgt spid="36"/>
                                        </p:tgtEl>
                                        <p:attrNameLst>
                                          <p:attrName>r</p:attrName>
                                        </p:attrNameLst>
                                      </p:cBhvr>
                                    </p:animRot>
                                    <p:animRot by="240000">
                                      <p:cBhvr>
                                        <p:cTn id="53" dur="200" fill="hold">
                                          <p:stCondLst>
                                            <p:cond delay="400"/>
                                          </p:stCondLst>
                                        </p:cTn>
                                        <p:tgtEl>
                                          <p:spTgt spid="36"/>
                                        </p:tgtEl>
                                        <p:attrNameLst>
                                          <p:attrName>r</p:attrName>
                                        </p:attrNameLst>
                                      </p:cBhvr>
                                    </p:animRot>
                                    <p:animRot by="-240000">
                                      <p:cBhvr>
                                        <p:cTn id="54" dur="200" fill="hold">
                                          <p:stCondLst>
                                            <p:cond delay="600"/>
                                          </p:stCondLst>
                                        </p:cTn>
                                        <p:tgtEl>
                                          <p:spTgt spid="36"/>
                                        </p:tgtEl>
                                        <p:attrNameLst>
                                          <p:attrName>r</p:attrName>
                                        </p:attrNameLst>
                                      </p:cBhvr>
                                    </p:animRot>
                                    <p:animRot by="120000">
                                      <p:cBhvr>
                                        <p:cTn id="55" dur="200" fill="hold">
                                          <p:stCondLst>
                                            <p:cond delay="800"/>
                                          </p:stCondLst>
                                        </p:cTn>
                                        <p:tgtEl>
                                          <p:spTgt spid="36"/>
                                        </p:tgtEl>
                                        <p:attrNameLst>
                                          <p:attrName>r</p:attrName>
                                        </p:attrNameLst>
                                      </p:cBhvr>
                                    </p:animRot>
                                  </p:childTnLst>
                                </p:cTn>
                              </p:par>
                              <p:par>
                                <p:cTn id="56" presetID="32" presetClass="emph" presetSubtype="0" repeatCount="indefinite" fill="hold" nodeType="withEffect">
                                  <p:stCondLst>
                                    <p:cond delay="0"/>
                                  </p:stCondLst>
                                  <p:childTnLst>
                                    <p:animRot by="120000">
                                      <p:cBhvr>
                                        <p:cTn id="57" dur="100" fill="hold">
                                          <p:stCondLst>
                                            <p:cond delay="0"/>
                                          </p:stCondLst>
                                        </p:cTn>
                                        <p:tgtEl>
                                          <p:spTgt spid="37"/>
                                        </p:tgtEl>
                                        <p:attrNameLst>
                                          <p:attrName>r</p:attrName>
                                        </p:attrNameLst>
                                      </p:cBhvr>
                                    </p:animRot>
                                    <p:animRot by="-240000">
                                      <p:cBhvr>
                                        <p:cTn id="58" dur="200" fill="hold">
                                          <p:stCondLst>
                                            <p:cond delay="200"/>
                                          </p:stCondLst>
                                        </p:cTn>
                                        <p:tgtEl>
                                          <p:spTgt spid="37"/>
                                        </p:tgtEl>
                                        <p:attrNameLst>
                                          <p:attrName>r</p:attrName>
                                        </p:attrNameLst>
                                      </p:cBhvr>
                                    </p:animRot>
                                    <p:animRot by="240000">
                                      <p:cBhvr>
                                        <p:cTn id="59" dur="200" fill="hold">
                                          <p:stCondLst>
                                            <p:cond delay="400"/>
                                          </p:stCondLst>
                                        </p:cTn>
                                        <p:tgtEl>
                                          <p:spTgt spid="37"/>
                                        </p:tgtEl>
                                        <p:attrNameLst>
                                          <p:attrName>r</p:attrName>
                                        </p:attrNameLst>
                                      </p:cBhvr>
                                    </p:animRot>
                                    <p:animRot by="-240000">
                                      <p:cBhvr>
                                        <p:cTn id="60" dur="200" fill="hold">
                                          <p:stCondLst>
                                            <p:cond delay="600"/>
                                          </p:stCondLst>
                                        </p:cTn>
                                        <p:tgtEl>
                                          <p:spTgt spid="37"/>
                                        </p:tgtEl>
                                        <p:attrNameLst>
                                          <p:attrName>r</p:attrName>
                                        </p:attrNameLst>
                                      </p:cBhvr>
                                    </p:animRot>
                                    <p:animRot by="120000">
                                      <p:cBhvr>
                                        <p:cTn id="61" dur="200" fill="hold">
                                          <p:stCondLst>
                                            <p:cond delay="800"/>
                                          </p:stCondLst>
                                        </p:cTn>
                                        <p:tgtEl>
                                          <p:spTgt spid="37"/>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500"/>
                                        <p:tgtEl>
                                          <p:spTgt spid="25"/>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1000"/>
                                        <p:tgtEl>
                                          <p:spTgt spid="32"/>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right)">
                                      <p:cBhvr>
                                        <p:cTn id="77" dur="1000"/>
                                        <p:tgtEl>
                                          <p:spTgt spid="34"/>
                                        </p:tgtEl>
                                      </p:cBhvr>
                                    </p:animEffect>
                                  </p:childTnLst>
                                </p:cTn>
                              </p:par>
                            </p:childTnLst>
                          </p:cTn>
                        </p:par>
                        <p:par>
                          <p:cTn id="78" fill="hold">
                            <p:stCondLst>
                              <p:cond delay="2000"/>
                            </p:stCondLst>
                            <p:childTnLst>
                              <p:par>
                                <p:cTn id="79" presetID="2" presetClass="entr" presetSubtype="4"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fill="hold"/>
                                        <p:tgtEl>
                                          <p:spTgt spid="46"/>
                                        </p:tgtEl>
                                        <p:attrNameLst>
                                          <p:attrName>ppt_x</p:attrName>
                                        </p:attrNameLst>
                                      </p:cBhvr>
                                      <p:tavLst>
                                        <p:tav tm="0">
                                          <p:val>
                                            <p:strVal val="#ppt_x"/>
                                          </p:val>
                                        </p:tav>
                                        <p:tav tm="100000">
                                          <p:val>
                                            <p:strVal val="#ppt_x"/>
                                          </p:val>
                                        </p:tav>
                                      </p:tavLst>
                                    </p:anim>
                                    <p:anim calcmode="lin" valueType="num">
                                      <p:cBhvr additive="base">
                                        <p:cTn id="82" dur="500" fill="hold"/>
                                        <p:tgtEl>
                                          <p:spTgt spid="46"/>
                                        </p:tgtEl>
                                        <p:attrNameLst>
                                          <p:attrName>ppt_y</p:attrName>
                                        </p:attrNameLst>
                                      </p:cBhvr>
                                      <p:tavLst>
                                        <p:tav tm="0">
                                          <p:val>
                                            <p:strVal val="1+#ppt_h/2"/>
                                          </p:val>
                                        </p:tav>
                                        <p:tav tm="100000">
                                          <p:val>
                                            <p:strVal val="#ppt_y"/>
                                          </p:val>
                                        </p:tav>
                                      </p:tavLst>
                                    </p:anim>
                                  </p:childTnLst>
                                </p:cTn>
                              </p:par>
                            </p:childTnLst>
                          </p:cTn>
                        </p:par>
                        <p:par>
                          <p:cTn id="83" fill="hold">
                            <p:stCondLst>
                              <p:cond delay="2500"/>
                            </p:stCondLst>
                            <p:childTnLst>
                              <p:par>
                                <p:cTn id="84" presetID="26" presetClass="emph" presetSubtype="0" fill="hold" grpId="1" nodeType="afterEffect">
                                  <p:stCondLst>
                                    <p:cond delay="0"/>
                                  </p:stCondLst>
                                  <p:childTnLst>
                                    <p:animEffect transition="out" filter="fade">
                                      <p:cBhvr>
                                        <p:cTn id="85" dur="500" tmFilter="0, 0; .2, .5; .8, .5; 1, 0"/>
                                        <p:tgtEl>
                                          <p:spTgt spid="46"/>
                                        </p:tgtEl>
                                      </p:cBhvr>
                                    </p:animEffect>
                                    <p:animScale>
                                      <p:cBhvr>
                                        <p:cTn id="86" dur="250" autoRev="1" fill="hold"/>
                                        <p:tgtEl>
                                          <p:spTgt spid="46"/>
                                        </p:tgtEl>
                                      </p:cBhvr>
                                      <p:by x="105000" y="105000"/>
                                    </p:animScale>
                                  </p:childTnLst>
                                </p:cTn>
                              </p:par>
                            </p:childTnLst>
                          </p:cTn>
                        </p:par>
                        <p:par>
                          <p:cTn id="87" fill="hold">
                            <p:stCondLst>
                              <p:cond delay="3000"/>
                            </p:stCondLst>
                            <p:childTnLst>
                              <p:par>
                                <p:cTn id="88" presetID="2" presetClass="entr" presetSubtype="4"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500" fill="hold"/>
                                        <p:tgtEl>
                                          <p:spTgt spid="27"/>
                                        </p:tgtEl>
                                        <p:attrNameLst>
                                          <p:attrName>ppt_x</p:attrName>
                                        </p:attrNameLst>
                                      </p:cBhvr>
                                      <p:tavLst>
                                        <p:tav tm="0">
                                          <p:val>
                                            <p:strVal val="#ppt_x"/>
                                          </p:val>
                                        </p:tav>
                                        <p:tav tm="100000">
                                          <p:val>
                                            <p:strVal val="#ppt_x"/>
                                          </p:val>
                                        </p:tav>
                                      </p:tavLst>
                                    </p:anim>
                                    <p:anim calcmode="lin" valueType="num">
                                      <p:cBhvr additive="base">
                                        <p:cTn id="91" dur="500" fill="hold"/>
                                        <p:tgtEl>
                                          <p:spTgt spid="27"/>
                                        </p:tgtEl>
                                        <p:attrNameLst>
                                          <p:attrName>ppt_y</p:attrName>
                                        </p:attrNameLst>
                                      </p:cBhvr>
                                      <p:tavLst>
                                        <p:tav tm="0">
                                          <p:val>
                                            <p:strVal val="1+#ppt_h/2"/>
                                          </p:val>
                                        </p:tav>
                                        <p:tav tm="100000">
                                          <p:val>
                                            <p:strVal val="#ppt_y"/>
                                          </p:val>
                                        </p:tav>
                                      </p:tavLst>
                                    </p:anim>
                                  </p:childTnLst>
                                </p:cTn>
                              </p:par>
                            </p:childTnLst>
                          </p:cTn>
                        </p:par>
                        <p:par>
                          <p:cTn id="92" fill="hold">
                            <p:stCondLst>
                              <p:cond delay="3500"/>
                            </p:stCondLst>
                            <p:childTnLst>
                              <p:par>
                                <p:cTn id="93" presetID="26" presetClass="emph" presetSubtype="0" fill="hold" grpId="1" nodeType="afterEffect">
                                  <p:stCondLst>
                                    <p:cond delay="0"/>
                                  </p:stCondLst>
                                  <p:childTnLst>
                                    <p:animEffect transition="out" filter="fade">
                                      <p:cBhvr>
                                        <p:cTn id="94" dur="500" tmFilter="0, 0; .2, .5; .8, .5; 1, 0"/>
                                        <p:tgtEl>
                                          <p:spTgt spid="27"/>
                                        </p:tgtEl>
                                      </p:cBhvr>
                                    </p:animEffect>
                                    <p:animScale>
                                      <p:cBhvr>
                                        <p:cTn id="95" dur="250" autoRev="1" fill="hold"/>
                                        <p:tgtEl>
                                          <p:spTgt spid="27"/>
                                        </p:tgtEl>
                                      </p:cBhvr>
                                      <p:by x="105000" y="105000"/>
                                    </p:animScale>
                                  </p:childTnLst>
                                </p:cTn>
                              </p:par>
                            </p:childTnLst>
                          </p:cTn>
                        </p:par>
                        <p:par>
                          <p:cTn id="96" fill="hold">
                            <p:stCondLst>
                              <p:cond delay="4000"/>
                            </p:stCondLst>
                            <p:childTnLst>
                              <p:par>
                                <p:cTn id="97" presetID="2" presetClass="entr" presetSubtype="4"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additive="base">
                                        <p:cTn id="99" dur="500" fill="hold"/>
                                        <p:tgtEl>
                                          <p:spTgt spid="26"/>
                                        </p:tgtEl>
                                        <p:attrNameLst>
                                          <p:attrName>ppt_x</p:attrName>
                                        </p:attrNameLst>
                                      </p:cBhvr>
                                      <p:tavLst>
                                        <p:tav tm="0">
                                          <p:val>
                                            <p:strVal val="#ppt_x"/>
                                          </p:val>
                                        </p:tav>
                                        <p:tav tm="100000">
                                          <p:val>
                                            <p:strVal val="#ppt_x"/>
                                          </p:val>
                                        </p:tav>
                                      </p:tavLst>
                                    </p:anim>
                                    <p:anim calcmode="lin" valueType="num">
                                      <p:cBhvr additive="base">
                                        <p:cTn id="100" dur="500" fill="hold"/>
                                        <p:tgtEl>
                                          <p:spTgt spid="26"/>
                                        </p:tgtEl>
                                        <p:attrNameLst>
                                          <p:attrName>ppt_y</p:attrName>
                                        </p:attrNameLst>
                                      </p:cBhvr>
                                      <p:tavLst>
                                        <p:tav tm="0">
                                          <p:val>
                                            <p:strVal val="1+#ppt_h/2"/>
                                          </p:val>
                                        </p:tav>
                                        <p:tav tm="100000">
                                          <p:val>
                                            <p:strVal val="#ppt_y"/>
                                          </p:val>
                                        </p:tav>
                                      </p:tavLst>
                                    </p:anim>
                                  </p:childTnLst>
                                </p:cTn>
                              </p:par>
                            </p:childTnLst>
                          </p:cTn>
                        </p:par>
                        <p:par>
                          <p:cTn id="101" fill="hold">
                            <p:stCondLst>
                              <p:cond delay="4500"/>
                            </p:stCondLst>
                            <p:childTnLst>
                              <p:par>
                                <p:cTn id="102" presetID="26" presetClass="emph" presetSubtype="0" fill="hold" grpId="1" nodeType="afterEffect">
                                  <p:stCondLst>
                                    <p:cond delay="0"/>
                                  </p:stCondLst>
                                  <p:childTnLst>
                                    <p:animEffect transition="out" filter="fade">
                                      <p:cBhvr>
                                        <p:cTn id="103" dur="500" tmFilter="0, 0; .2, .5; .8, .5; 1, 0"/>
                                        <p:tgtEl>
                                          <p:spTgt spid="26"/>
                                        </p:tgtEl>
                                      </p:cBhvr>
                                    </p:animEffect>
                                    <p:animScale>
                                      <p:cBhvr>
                                        <p:cTn id="104" dur="250" autoRev="1" fill="hold"/>
                                        <p:tgtEl>
                                          <p:spTgt spid="26"/>
                                        </p:tgtEl>
                                      </p:cBhvr>
                                      <p:by x="105000" y="105000"/>
                                    </p:animScale>
                                  </p:childTnLst>
                                </p:cTn>
                              </p:par>
                            </p:childTnLst>
                          </p:cTn>
                        </p:par>
                        <p:par>
                          <p:cTn id="105" fill="hold">
                            <p:stCondLst>
                              <p:cond delay="5000"/>
                            </p:stCondLst>
                            <p:childTnLst>
                              <p:par>
                                <p:cTn id="106" presetID="2" presetClass="entr" presetSubtype="4" fill="hold" grpId="0" nodeType="after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additive="base">
                                        <p:cTn id="108" dur="500" fill="hold"/>
                                        <p:tgtEl>
                                          <p:spTgt spid="28"/>
                                        </p:tgtEl>
                                        <p:attrNameLst>
                                          <p:attrName>ppt_x</p:attrName>
                                        </p:attrNameLst>
                                      </p:cBhvr>
                                      <p:tavLst>
                                        <p:tav tm="0">
                                          <p:val>
                                            <p:strVal val="#ppt_x"/>
                                          </p:val>
                                        </p:tav>
                                        <p:tav tm="100000">
                                          <p:val>
                                            <p:strVal val="#ppt_x"/>
                                          </p:val>
                                        </p:tav>
                                      </p:tavLst>
                                    </p:anim>
                                    <p:anim calcmode="lin" valueType="num">
                                      <p:cBhvr additive="base">
                                        <p:cTn id="109" dur="500" fill="hold"/>
                                        <p:tgtEl>
                                          <p:spTgt spid="28"/>
                                        </p:tgtEl>
                                        <p:attrNameLst>
                                          <p:attrName>ppt_y</p:attrName>
                                        </p:attrNameLst>
                                      </p:cBhvr>
                                      <p:tavLst>
                                        <p:tav tm="0">
                                          <p:val>
                                            <p:strVal val="1+#ppt_h/2"/>
                                          </p:val>
                                        </p:tav>
                                        <p:tav tm="100000">
                                          <p:val>
                                            <p:strVal val="#ppt_y"/>
                                          </p:val>
                                        </p:tav>
                                      </p:tavLst>
                                    </p:anim>
                                  </p:childTnLst>
                                </p:cTn>
                              </p:par>
                            </p:childTnLst>
                          </p:cTn>
                        </p:par>
                        <p:par>
                          <p:cTn id="110" fill="hold">
                            <p:stCondLst>
                              <p:cond delay="5500"/>
                            </p:stCondLst>
                            <p:childTnLst>
                              <p:par>
                                <p:cTn id="111" presetID="26" presetClass="emph" presetSubtype="0" fill="hold" grpId="1" nodeType="afterEffect">
                                  <p:stCondLst>
                                    <p:cond delay="0"/>
                                  </p:stCondLst>
                                  <p:childTnLst>
                                    <p:animEffect transition="out" filter="fade">
                                      <p:cBhvr>
                                        <p:cTn id="112" dur="500" tmFilter="0, 0; .2, .5; .8, .5; 1, 0"/>
                                        <p:tgtEl>
                                          <p:spTgt spid="28"/>
                                        </p:tgtEl>
                                      </p:cBhvr>
                                    </p:animEffect>
                                    <p:animScale>
                                      <p:cBhvr>
                                        <p:cTn id="113"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p:bldP spid="16" grpId="0" animBg="1"/>
      <p:bldP spid="24" grpId="0"/>
      <p:bldP spid="25" grpId="0" animBg="1"/>
      <p:bldP spid="46" grpId="0" animBg="1"/>
      <p:bldP spid="46" grpId="1" animBg="1"/>
      <p:bldP spid="26" grpId="0" animBg="1"/>
      <p:bldP spid="26" grpId="1" animBg="1"/>
      <p:bldP spid="27" grpId="0" animBg="1"/>
      <p:bldP spid="27" grpId="1" animBg="1"/>
      <p:bldP spid="28" grpId="0" animBg="1"/>
      <p:bldP spid="28" grpId="1" animBg="1"/>
      <p:bldP spid="32" grpId="0" animBg="1"/>
      <p:bldP spid="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39">
            <a:extLst>
              <a:ext uri="{FF2B5EF4-FFF2-40B4-BE49-F238E27FC236}">
                <a16:creationId xmlns:a16="http://schemas.microsoft.com/office/drawing/2014/main" id="{E892B9D5-7A7D-47C1-A312-808CE5BE32E6}"/>
              </a:ext>
            </a:extLst>
          </p:cNvPr>
          <p:cNvSpPr/>
          <p:nvPr/>
        </p:nvSpPr>
        <p:spPr>
          <a:xfrm>
            <a:off x="1627464" y="728492"/>
            <a:ext cx="6006517"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cNvSpPr/>
          <p:nvPr/>
        </p:nvSpPr>
        <p:spPr>
          <a:xfrm>
            <a:off x="924551" y="1842597"/>
            <a:ext cx="7463799"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Now, let’s slowly walk around the classroom to see the ideas of other groups.</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29594"/>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577130" y="678158"/>
            <a:ext cx="6006517"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GB" sz="30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Reach Out to Share Kindness</a:t>
            </a:r>
          </a:p>
        </p:txBody>
      </p:sp>
      <p:sp>
        <p:nvSpPr>
          <p:cNvPr id="17" name="Rectangle: Rounded Corners 17">
            <a:extLst>
              <a:ext uri="{FF2B5EF4-FFF2-40B4-BE49-F238E27FC236}">
                <a16:creationId xmlns:a16="http://schemas.microsoft.com/office/drawing/2014/main" id="{5CC56601-3E21-42D1-AC85-9061B5618966}"/>
              </a:ext>
            </a:extLst>
          </p:cNvPr>
          <p:cNvSpPr/>
          <p:nvPr/>
        </p:nvSpPr>
        <p:spPr>
          <a:xfrm>
            <a:off x="2487655" y="3466792"/>
            <a:ext cx="4185466" cy="1386281"/>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What a lot of ways there are to show kindness to others.</a:t>
            </a:r>
          </a:p>
        </p:txBody>
      </p:sp>
      <p:sp>
        <p:nvSpPr>
          <p:cNvPr id="20" name="Freeform 73">
            <a:extLst>
              <a:ext uri="{FF2B5EF4-FFF2-40B4-BE49-F238E27FC236}">
                <a16:creationId xmlns:a16="http://schemas.microsoft.com/office/drawing/2014/main" id="{F00193D4-2995-4AB1-95D3-44F46A4EABAA}"/>
              </a:ext>
            </a:extLst>
          </p:cNvPr>
          <p:cNvSpPr/>
          <p:nvPr/>
        </p:nvSpPr>
        <p:spPr>
          <a:xfrm>
            <a:off x="-1911883" y="3179326"/>
            <a:ext cx="4903266" cy="1961209"/>
          </a:xfrm>
          <a:custGeom>
            <a:avLst/>
            <a:gdLst>
              <a:gd name="connsiteX0" fmla="*/ 3920861 w 4903266"/>
              <a:gd name="connsiteY0" fmla="*/ 0 h 1961209"/>
              <a:gd name="connsiteX1" fmla="*/ 4113325 w 4903266"/>
              <a:gd name="connsiteY1" fmla="*/ 79721 h 1961209"/>
              <a:gd name="connsiteX2" fmla="*/ 4803884 w 4903266"/>
              <a:gd name="connsiteY2" fmla="*/ 770280 h 1961209"/>
              <a:gd name="connsiteX3" fmla="*/ 4823545 w 4903266"/>
              <a:gd name="connsiteY3" fmla="*/ 786340 h 1961209"/>
              <a:gd name="connsiteX4" fmla="*/ 4903266 w 4903266"/>
              <a:gd name="connsiteY4" fmla="*/ 978804 h 1961209"/>
              <a:gd name="connsiteX5" fmla="*/ 4902916 w 4903266"/>
              <a:gd name="connsiteY5" fmla="*/ 980605 h 1961209"/>
              <a:gd name="connsiteX6" fmla="*/ 4903266 w 4903266"/>
              <a:gd name="connsiteY6" fmla="*/ 982405 h 1961209"/>
              <a:gd name="connsiteX7" fmla="*/ 4823545 w 4903266"/>
              <a:gd name="connsiteY7" fmla="*/ 1174869 h 1961209"/>
              <a:gd name="connsiteX8" fmla="*/ 4803884 w 4903266"/>
              <a:gd name="connsiteY8" fmla="*/ 1190929 h 1961209"/>
              <a:gd name="connsiteX9" fmla="*/ 4113325 w 4903266"/>
              <a:gd name="connsiteY9" fmla="*/ 1881488 h 1961209"/>
              <a:gd name="connsiteX10" fmla="*/ 3728397 w 4903266"/>
              <a:gd name="connsiteY10" fmla="*/ 1881488 h 1961209"/>
              <a:gd name="connsiteX11" fmla="*/ 3728397 w 4903266"/>
              <a:gd name="connsiteY11" fmla="*/ 1496560 h 1961209"/>
              <a:gd name="connsiteX12" fmla="*/ 3972624 w 4903266"/>
              <a:gd name="connsiteY12" fmla="*/ 1252333 h 1961209"/>
              <a:gd name="connsiteX13" fmla="*/ 272185 w 4903266"/>
              <a:gd name="connsiteY13" fmla="*/ 1252333 h 1961209"/>
              <a:gd name="connsiteX14" fmla="*/ 0 w 4903266"/>
              <a:gd name="connsiteY14" fmla="*/ 980148 h 1961209"/>
              <a:gd name="connsiteX15" fmla="*/ 272185 w 4903266"/>
              <a:gd name="connsiteY15" fmla="*/ 707963 h 1961209"/>
              <a:gd name="connsiteX16" fmla="*/ 3971711 w 4903266"/>
              <a:gd name="connsiteY16" fmla="*/ 707963 h 1961209"/>
              <a:gd name="connsiteX17" fmla="*/ 3728397 w 4903266"/>
              <a:gd name="connsiteY17" fmla="*/ 464649 h 1961209"/>
              <a:gd name="connsiteX18" fmla="*/ 3728397 w 4903266"/>
              <a:gd name="connsiteY18" fmla="*/ 79721 h 1961209"/>
              <a:gd name="connsiteX19" fmla="*/ 3920861 w 4903266"/>
              <a:gd name="connsiteY19" fmla="*/ 0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1" y="0"/>
                </a:moveTo>
                <a:cubicBezTo>
                  <a:pt x="3990519" y="0"/>
                  <a:pt x="4060177" y="26573"/>
                  <a:pt x="4113325" y="79721"/>
                </a:cubicBezTo>
                <a:lnTo>
                  <a:pt x="4803884" y="770280"/>
                </a:lnTo>
                <a:lnTo>
                  <a:pt x="4823545" y="786340"/>
                </a:lnTo>
                <a:cubicBezTo>
                  <a:pt x="4876692" y="839488"/>
                  <a:pt x="4903266" y="909146"/>
                  <a:pt x="4903266" y="978804"/>
                </a:cubicBezTo>
                <a:lnTo>
                  <a:pt x="4902916" y="980605"/>
                </a:lnTo>
                <a:lnTo>
                  <a:pt x="4903266" y="982405"/>
                </a:lnTo>
                <a:cubicBezTo>
                  <a:pt x="4903266" y="1052064"/>
                  <a:pt x="4876692" y="1121722"/>
                  <a:pt x="4823545" y="1174869"/>
                </a:cubicBezTo>
                <a:lnTo>
                  <a:pt x="4803884" y="1190929"/>
                </a:lnTo>
                <a:lnTo>
                  <a:pt x="4113325" y="1881488"/>
                </a:lnTo>
                <a:cubicBezTo>
                  <a:pt x="4007029" y="1987783"/>
                  <a:pt x="3834692" y="1987783"/>
                  <a:pt x="3728397" y="1881488"/>
                </a:cubicBezTo>
                <a:cubicBezTo>
                  <a:pt x="3622102" y="1775193"/>
                  <a:pt x="3622102"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2" y="358353"/>
                  <a:pt x="3622102" y="186016"/>
                  <a:pt x="3728397" y="79721"/>
                </a:cubicBezTo>
                <a:cubicBezTo>
                  <a:pt x="3781544" y="26573"/>
                  <a:pt x="3851202" y="0"/>
                  <a:pt x="3920861" y="0"/>
                </a:cubicBezTo>
                <a:close/>
              </a:path>
            </a:pathLst>
          </a:cu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Freeform 73">
            <a:extLst>
              <a:ext uri="{FF2B5EF4-FFF2-40B4-BE49-F238E27FC236}">
                <a16:creationId xmlns:a16="http://schemas.microsoft.com/office/drawing/2014/main" id="{F39B55ED-2238-472F-8FC5-3CC03699DEE0}"/>
              </a:ext>
            </a:extLst>
          </p:cNvPr>
          <p:cNvSpPr/>
          <p:nvPr/>
        </p:nvSpPr>
        <p:spPr>
          <a:xfrm rot="10800000">
            <a:off x="6152617" y="3179326"/>
            <a:ext cx="4903266" cy="1961209"/>
          </a:xfrm>
          <a:custGeom>
            <a:avLst/>
            <a:gdLst>
              <a:gd name="connsiteX0" fmla="*/ 3920861 w 4903266"/>
              <a:gd name="connsiteY0" fmla="*/ 0 h 1961209"/>
              <a:gd name="connsiteX1" fmla="*/ 4113325 w 4903266"/>
              <a:gd name="connsiteY1" fmla="*/ 79721 h 1961209"/>
              <a:gd name="connsiteX2" fmla="*/ 4803884 w 4903266"/>
              <a:gd name="connsiteY2" fmla="*/ 770280 h 1961209"/>
              <a:gd name="connsiteX3" fmla="*/ 4823545 w 4903266"/>
              <a:gd name="connsiteY3" fmla="*/ 786340 h 1961209"/>
              <a:gd name="connsiteX4" fmla="*/ 4903266 w 4903266"/>
              <a:gd name="connsiteY4" fmla="*/ 978804 h 1961209"/>
              <a:gd name="connsiteX5" fmla="*/ 4902916 w 4903266"/>
              <a:gd name="connsiteY5" fmla="*/ 980605 h 1961209"/>
              <a:gd name="connsiteX6" fmla="*/ 4903266 w 4903266"/>
              <a:gd name="connsiteY6" fmla="*/ 982405 h 1961209"/>
              <a:gd name="connsiteX7" fmla="*/ 4823545 w 4903266"/>
              <a:gd name="connsiteY7" fmla="*/ 1174869 h 1961209"/>
              <a:gd name="connsiteX8" fmla="*/ 4803884 w 4903266"/>
              <a:gd name="connsiteY8" fmla="*/ 1190929 h 1961209"/>
              <a:gd name="connsiteX9" fmla="*/ 4113325 w 4903266"/>
              <a:gd name="connsiteY9" fmla="*/ 1881488 h 1961209"/>
              <a:gd name="connsiteX10" fmla="*/ 3728397 w 4903266"/>
              <a:gd name="connsiteY10" fmla="*/ 1881488 h 1961209"/>
              <a:gd name="connsiteX11" fmla="*/ 3728397 w 4903266"/>
              <a:gd name="connsiteY11" fmla="*/ 1496560 h 1961209"/>
              <a:gd name="connsiteX12" fmla="*/ 3972624 w 4903266"/>
              <a:gd name="connsiteY12" fmla="*/ 1252333 h 1961209"/>
              <a:gd name="connsiteX13" fmla="*/ 272185 w 4903266"/>
              <a:gd name="connsiteY13" fmla="*/ 1252333 h 1961209"/>
              <a:gd name="connsiteX14" fmla="*/ 0 w 4903266"/>
              <a:gd name="connsiteY14" fmla="*/ 980148 h 1961209"/>
              <a:gd name="connsiteX15" fmla="*/ 272185 w 4903266"/>
              <a:gd name="connsiteY15" fmla="*/ 707963 h 1961209"/>
              <a:gd name="connsiteX16" fmla="*/ 3971711 w 4903266"/>
              <a:gd name="connsiteY16" fmla="*/ 707963 h 1961209"/>
              <a:gd name="connsiteX17" fmla="*/ 3728397 w 4903266"/>
              <a:gd name="connsiteY17" fmla="*/ 464649 h 1961209"/>
              <a:gd name="connsiteX18" fmla="*/ 3728397 w 4903266"/>
              <a:gd name="connsiteY18" fmla="*/ 79721 h 1961209"/>
              <a:gd name="connsiteX19" fmla="*/ 3920861 w 4903266"/>
              <a:gd name="connsiteY19" fmla="*/ 0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1" y="0"/>
                </a:moveTo>
                <a:cubicBezTo>
                  <a:pt x="3990519" y="0"/>
                  <a:pt x="4060177" y="26573"/>
                  <a:pt x="4113325" y="79721"/>
                </a:cubicBezTo>
                <a:lnTo>
                  <a:pt x="4803884" y="770280"/>
                </a:lnTo>
                <a:lnTo>
                  <a:pt x="4823545" y="786340"/>
                </a:lnTo>
                <a:cubicBezTo>
                  <a:pt x="4876692" y="839488"/>
                  <a:pt x="4903266" y="909146"/>
                  <a:pt x="4903266" y="978804"/>
                </a:cubicBezTo>
                <a:lnTo>
                  <a:pt x="4902916" y="980605"/>
                </a:lnTo>
                <a:lnTo>
                  <a:pt x="4903266" y="982405"/>
                </a:lnTo>
                <a:cubicBezTo>
                  <a:pt x="4903266" y="1052064"/>
                  <a:pt x="4876692" y="1121722"/>
                  <a:pt x="4823545" y="1174869"/>
                </a:cubicBezTo>
                <a:lnTo>
                  <a:pt x="4803884" y="1190929"/>
                </a:lnTo>
                <a:lnTo>
                  <a:pt x="4113325" y="1881488"/>
                </a:lnTo>
                <a:cubicBezTo>
                  <a:pt x="4007029" y="1987783"/>
                  <a:pt x="3834692" y="1987783"/>
                  <a:pt x="3728397" y="1881488"/>
                </a:cubicBezTo>
                <a:cubicBezTo>
                  <a:pt x="3622102" y="1775193"/>
                  <a:pt x="3622102"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2" y="358353"/>
                  <a:pt x="3622102" y="186016"/>
                  <a:pt x="3728397" y="79721"/>
                </a:cubicBezTo>
                <a:cubicBezTo>
                  <a:pt x="3781544" y="26573"/>
                  <a:pt x="3851202" y="0"/>
                  <a:pt x="3920861" y="0"/>
                </a:cubicBezTo>
                <a:close/>
              </a:path>
            </a:pathLst>
          </a:cu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21">
            <a:extLst>
              <a:ext uri="{FF2B5EF4-FFF2-40B4-BE49-F238E27FC236}">
                <a16:creationId xmlns:a16="http://schemas.microsoft.com/office/drawing/2014/main" id="{BEBDCAE1-EADE-4E29-BD59-21CECBCE99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0691" y="2259479"/>
            <a:ext cx="611201" cy="540694"/>
          </a:xfrm>
          <a:prstGeom prst="rect">
            <a:avLst/>
          </a:prstGeom>
        </p:spPr>
      </p:pic>
      <p:pic>
        <p:nvPicPr>
          <p:cNvPr id="23" name="Picture 22">
            <a:extLst>
              <a:ext uri="{FF2B5EF4-FFF2-40B4-BE49-F238E27FC236}">
                <a16:creationId xmlns:a16="http://schemas.microsoft.com/office/drawing/2014/main" id="{57BDC4AA-11A4-43F3-B337-789A398F9D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873" y="3139803"/>
            <a:ext cx="414754" cy="366909"/>
          </a:xfrm>
          <a:prstGeom prst="rect">
            <a:avLst/>
          </a:prstGeom>
        </p:spPr>
      </p:pic>
      <p:pic>
        <p:nvPicPr>
          <p:cNvPr id="31" name="Picture 30">
            <a:extLst>
              <a:ext uri="{FF2B5EF4-FFF2-40B4-BE49-F238E27FC236}">
                <a16:creationId xmlns:a16="http://schemas.microsoft.com/office/drawing/2014/main" id="{8A80D75F-5812-43A1-B1F6-C077F2416A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6105" y="2724173"/>
            <a:ext cx="611201" cy="540694"/>
          </a:xfrm>
          <a:prstGeom prst="rect">
            <a:avLst/>
          </a:prstGeom>
        </p:spPr>
      </p:pic>
      <p:pic>
        <p:nvPicPr>
          <p:cNvPr id="32" name="Picture 31">
            <a:extLst>
              <a:ext uri="{FF2B5EF4-FFF2-40B4-BE49-F238E27FC236}">
                <a16:creationId xmlns:a16="http://schemas.microsoft.com/office/drawing/2014/main" id="{EE30F8F4-3B81-4131-8FC0-FE7F764247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4209" y="2296032"/>
            <a:ext cx="611201" cy="540694"/>
          </a:xfrm>
          <a:prstGeom prst="rect">
            <a:avLst/>
          </a:prstGeom>
        </p:spPr>
      </p:pic>
      <p:pic>
        <p:nvPicPr>
          <p:cNvPr id="33" name="Picture 32">
            <a:extLst>
              <a:ext uri="{FF2B5EF4-FFF2-40B4-BE49-F238E27FC236}">
                <a16:creationId xmlns:a16="http://schemas.microsoft.com/office/drawing/2014/main" id="{980ADA9D-0C3D-44CB-ACCF-86B93C2E0C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6040" y="2517572"/>
            <a:ext cx="414754" cy="366909"/>
          </a:xfrm>
          <a:prstGeom prst="rect">
            <a:avLst/>
          </a:prstGeom>
        </p:spPr>
      </p:pic>
      <p:pic>
        <p:nvPicPr>
          <p:cNvPr id="34" name="Picture 33">
            <a:extLst>
              <a:ext uri="{FF2B5EF4-FFF2-40B4-BE49-F238E27FC236}">
                <a16:creationId xmlns:a16="http://schemas.microsoft.com/office/drawing/2014/main" id="{D937CB32-4AEC-4F6B-8D1C-0BC9E90527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28449" y="5501230"/>
            <a:ext cx="611201" cy="540694"/>
          </a:xfrm>
          <a:prstGeom prst="rect">
            <a:avLst/>
          </a:prstGeom>
        </p:spPr>
      </p:pic>
      <p:pic>
        <p:nvPicPr>
          <p:cNvPr id="35" name="Picture 34">
            <a:extLst>
              <a:ext uri="{FF2B5EF4-FFF2-40B4-BE49-F238E27FC236}">
                <a16:creationId xmlns:a16="http://schemas.microsoft.com/office/drawing/2014/main" id="{1584FE95-85C5-494C-ABE5-80BCE652C5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7016" y="5125617"/>
            <a:ext cx="611201" cy="540694"/>
          </a:xfrm>
          <a:prstGeom prst="rect">
            <a:avLst/>
          </a:prstGeom>
        </p:spPr>
      </p:pic>
      <p:pic>
        <p:nvPicPr>
          <p:cNvPr id="36" name="Picture 35">
            <a:extLst>
              <a:ext uri="{FF2B5EF4-FFF2-40B4-BE49-F238E27FC236}">
                <a16:creationId xmlns:a16="http://schemas.microsoft.com/office/drawing/2014/main" id="{13B248AE-1F12-43A4-9EE4-591C51170D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686" y="5180058"/>
            <a:ext cx="611201" cy="540694"/>
          </a:xfrm>
          <a:prstGeom prst="rect">
            <a:avLst/>
          </a:prstGeom>
        </p:spPr>
      </p:pic>
      <p:pic>
        <p:nvPicPr>
          <p:cNvPr id="37" name="Picture 36">
            <a:extLst>
              <a:ext uri="{FF2B5EF4-FFF2-40B4-BE49-F238E27FC236}">
                <a16:creationId xmlns:a16="http://schemas.microsoft.com/office/drawing/2014/main" id="{148EB3F8-DA53-4ACF-833B-FD0F617658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4821" y="2925852"/>
            <a:ext cx="414754" cy="366909"/>
          </a:xfrm>
          <a:prstGeom prst="rect">
            <a:avLst/>
          </a:prstGeom>
        </p:spPr>
      </p:pic>
      <p:pic>
        <p:nvPicPr>
          <p:cNvPr id="38" name="Picture 37">
            <a:extLst>
              <a:ext uri="{FF2B5EF4-FFF2-40B4-BE49-F238E27FC236}">
                <a16:creationId xmlns:a16="http://schemas.microsoft.com/office/drawing/2014/main" id="{25A69D9F-B3C8-4162-84E2-AD48373C3C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914" y="5317775"/>
            <a:ext cx="414754" cy="366909"/>
          </a:xfrm>
          <a:prstGeom prst="rect">
            <a:avLst/>
          </a:prstGeom>
        </p:spPr>
      </p:pic>
      <p:pic>
        <p:nvPicPr>
          <p:cNvPr id="39" name="Picture 38">
            <a:extLst>
              <a:ext uri="{FF2B5EF4-FFF2-40B4-BE49-F238E27FC236}">
                <a16:creationId xmlns:a16="http://schemas.microsoft.com/office/drawing/2014/main" id="{C3B49FB1-3FA1-41A0-BE5B-9056957184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8085" y="5039637"/>
            <a:ext cx="414754" cy="366909"/>
          </a:xfrm>
          <a:prstGeom prst="rect">
            <a:avLst/>
          </a:prstGeom>
        </p:spPr>
      </p:pic>
      <p:pic>
        <p:nvPicPr>
          <p:cNvPr id="42" name="Picture 41">
            <a:extLst>
              <a:ext uri="{FF2B5EF4-FFF2-40B4-BE49-F238E27FC236}">
                <a16:creationId xmlns:a16="http://schemas.microsoft.com/office/drawing/2014/main" id="{1E855F7F-FDC7-40FC-822E-7672B2ACE5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4558" y="5482856"/>
            <a:ext cx="414754" cy="366909"/>
          </a:xfrm>
          <a:prstGeom prst="rect">
            <a:avLst/>
          </a:prstGeom>
        </p:spPr>
      </p:pic>
    </p:spTree>
    <p:extLst>
      <p:ext uri="{BB962C8B-B14F-4D97-AF65-F5344CB8AC3E}">
        <p14:creationId xmlns:p14="http://schemas.microsoft.com/office/powerpoint/2010/main" val="144521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500"/>
                                        <p:tgtEl>
                                          <p:spTgt spid="1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1000"/>
                                        <p:tgtEl>
                                          <p:spTgt spid="21"/>
                                        </p:tgtEl>
                                      </p:cBhvr>
                                    </p:animEffect>
                                  </p:childTnLst>
                                </p:cTn>
                              </p:par>
                            </p:childTnLst>
                          </p:cTn>
                        </p:par>
                        <p:par>
                          <p:cTn id="23" fill="hold">
                            <p:stCondLst>
                              <p:cond delay="1000"/>
                            </p:stCondLst>
                            <p:childTnLst>
                              <p:par>
                                <p:cTn id="24" presetID="31" presetClass="entr" presetSubtype="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1000" fill="hold"/>
                                        <p:tgtEl>
                                          <p:spTgt spid="36"/>
                                        </p:tgtEl>
                                        <p:attrNameLst>
                                          <p:attrName>ppt_w</p:attrName>
                                        </p:attrNameLst>
                                      </p:cBhvr>
                                      <p:tavLst>
                                        <p:tav tm="0">
                                          <p:val>
                                            <p:fltVal val="0"/>
                                          </p:val>
                                        </p:tav>
                                        <p:tav tm="100000">
                                          <p:val>
                                            <p:strVal val="#ppt_w"/>
                                          </p:val>
                                        </p:tav>
                                      </p:tavLst>
                                    </p:anim>
                                    <p:anim calcmode="lin" valueType="num">
                                      <p:cBhvr>
                                        <p:cTn id="27" dur="1000" fill="hold"/>
                                        <p:tgtEl>
                                          <p:spTgt spid="36"/>
                                        </p:tgtEl>
                                        <p:attrNameLst>
                                          <p:attrName>ppt_h</p:attrName>
                                        </p:attrNameLst>
                                      </p:cBhvr>
                                      <p:tavLst>
                                        <p:tav tm="0">
                                          <p:val>
                                            <p:fltVal val="0"/>
                                          </p:val>
                                        </p:tav>
                                        <p:tav tm="100000">
                                          <p:val>
                                            <p:strVal val="#ppt_h"/>
                                          </p:val>
                                        </p:tav>
                                      </p:tavLst>
                                    </p:anim>
                                    <p:anim calcmode="lin" valueType="num">
                                      <p:cBhvr>
                                        <p:cTn id="28" dur="1000" fill="hold"/>
                                        <p:tgtEl>
                                          <p:spTgt spid="36"/>
                                        </p:tgtEl>
                                        <p:attrNameLst>
                                          <p:attrName>style.rotation</p:attrName>
                                        </p:attrNameLst>
                                      </p:cBhvr>
                                      <p:tavLst>
                                        <p:tav tm="0">
                                          <p:val>
                                            <p:fltVal val="90"/>
                                          </p:val>
                                        </p:tav>
                                        <p:tav tm="100000">
                                          <p:val>
                                            <p:fltVal val="0"/>
                                          </p:val>
                                        </p:tav>
                                      </p:tavLst>
                                    </p:anim>
                                    <p:animEffect transition="in" filter="fade">
                                      <p:cBhvr>
                                        <p:cTn id="29" dur="1000"/>
                                        <p:tgtEl>
                                          <p:spTgt spid="36"/>
                                        </p:tgtEl>
                                      </p:cBhvr>
                                    </p:animEffect>
                                  </p:childTnLst>
                                </p:cTn>
                              </p:par>
                              <p:par>
                                <p:cTn id="30" presetID="31"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1000" fill="hold"/>
                                        <p:tgtEl>
                                          <p:spTgt spid="38"/>
                                        </p:tgtEl>
                                        <p:attrNameLst>
                                          <p:attrName>ppt_w</p:attrName>
                                        </p:attrNameLst>
                                      </p:cBhvr>
                                      <p:tavLst>
                                        <p:tav tm="0">
                                          <p:val>
                                            <p:fltVal val="0"/>
                                          </p:val>
                                        </p:tav>
                                        <p:tav tm="100000">
                                          <p:val>
                                            <p:strVal val="#ppt_w"/>
                                          </p:val>
                                        </p:tav>
                                      </p:tavLst>
                                    </p:anim>
                                    <p:anim calcmode="lin" valueType="num">
                                      <p:cBhvr>
                                        <p:cTn id="33" dur="1000" fill="hold"/>
                                        <p:tgtEl>
                                          <p:spTgt spid="38"/>
                                        </p:tgtEl>
                                        <p:attrNameLst>
                                          <p:attrName>ppt_h</p:attrName>
                                        </p:attrNameLst>
                                      </p:cBhvr>
                                      <p:tavLst>
                                        <p:tav tm="0">
                                          <p:val>
                                            <p:fltVal val="0"/>
                                          </p:val>
                                        </p:tav>
                                        <p:tav tm="100000">
                                          <p:val>
                                            <p:strVal val="#ppt_h"/>
                                          </p:val>
                                        </p:tav>
                                      </p:tavLst>
                                    </p:anim>
                                    <p:anim calcmode="lin" valueType="num">
                                      <p:cBhvr>
                                        <p:cTn id="34" dur="1000" fill="hold"/>
                                        <p:tgtEl>
                                          <p:spTgt spid="38"/>
                                        </p:tgtEl>
                                        <p:attrNameLst>
                                          <p:attrName>style.rotation</p:attrName>
                                        </p:attrNameLst>
                                      </p:cBhvr>
                                      <p:tavLst>
                                        <p:tav tm="0">
                                          <p:val>
                                            <p:fltVal val="90"/>
                                          </p:val>
                                        </p:tav>
                                        <p:tav tm="100000">
                                          <p:val>
                                            <p:fltVal val="0"/>
                                          </p:val>
                                        </p:tav>
                                      </p:tavLst>
                                    </p:anim>
                                    <p:animEffect transition="in" filter="fade">
                                      <p:cBhvr>
                                        <p:cTn id="35" dur="1000"/>
                                        <p:tgtEl>
                                          <p:spTgt spid="38"/>
                                        </p:tgtEl>
                                      </p:cBhvr>
                                    </p:animEffect>
                                  </p:childTnLst>
                                </p:cTn>
                              </p:par>
                              <p:par>
                                <p:cTn id="36" presetID="31" presetClass="entr" presetSubtype="0"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1000" fill="hold"/>
                                        <p:tgtEl>
                                          <p:spTgt spid="34"/>
                                        </p:tgtEl>
                                        <p:attrNameLst>
                                          <p:attrName>ppt_w</p:attrName>
                                        </p:attrNameLst>
                                      </p:cBhvr>
                                      <p:tavLst>
                                        <p:tav tm="0">
                                          <p:val>
                                            <p:fltVal val="0"/>
                                          </p:val>
                                        </p:tav>
                                        <p:tav tm="100000">
                                          <p:val>
                                            <p:strVal val="#ppt_w"/>
                                          </p:val>
                                        </p:tav>
                                      </p:tavLst>
                                    </p:anim>
                                    <p:anim calcmode="lin" valueType="num">
                                      <p:cBhvr>
                                        <p:cTn id="39" dur="1000" fill="hold"/>
                                        <p:tgtEl>
                                          <p:spTgt spid="34"/>
                                        </p:tgtEl>
                                        <p:attrNameLst>
                                          <p:attrName>ppt_h</p:attrName>
                                        </p:attrNameLst>
                                      </p:cBhvr>
                                      <p:tavLst>
                                        <p:tav tm="0">
                                          <p:val>
                                            <p:fltVal val="0"/>
                                          </p:val>
                                        </p:tav>
                                        <p:tav tm="100000">
                                          <p:val>
                                            <p:strVal val="#ppt_h"/>
                                          </p:val>
                                        </p:tav>
                                      </p:tavLst>
                                    </p:anim>
                                    <p:anim calcmode="lin" valueType="num">
                                      <p:cBhvr>
                                        <p:cTn id="40" dur="1000" fill="hold"/>
                                        <p:tgtEl>
                                          <p:spTgt spid="34"/>
                                        </p:tgtEl>
                                        <p:attrNameLst>
                                          <p:attrName>style.rotation</p:attrName>
                                        </p:attrNameLst>
                                      </p:cBhvr>
                                      <p:tavLst>
                                        <p:tav tm="0">
                                          <p:val>
                                            <p:fltVal val="90"/>
                                          </p:val>
                                        </p:tav>
                                        <p:tav tm="100000">
                                          <p:val>
                                            <p:fltVal val="0"/>
                                          </p:val>
                                        </p:tav>
                                      </p:tavLst>
                                    </p:anim>
                                    <p:animEffect transition="in" filter="fade">
                                      <p:cBhvr>
                                        <p:cTn id="41" dur="1000"/>
                                        <p:tgtEl>
                                          <p:spTgt spid="34"/>
                                        </p:tgtEl>
                                      </p:cBhvr>
                                    </p:animEffect>
                                  </p:childTnLst>
                                </p:cTn>
                              </p:par>
                              <p:par>
                                <p:cTn id="42" presetID="31"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1000" fill="hold"/>
                                        <p:tgtEl>
                                          <p:spTgt spid="39"/>
                                        </p:tgtEl>
                                        <p:attrNameLst>
                                          <p:attrName>ppt_w</p:attrName>
                                        </p:attrNameLst>
                                      </p:cBhvr>
                                      <p:tavLst>
                                        <p:tav tm="0">
                                          <p:val>
                                            <p:fltVal val="0"/>
                                          </p:val>
                                        </p:tav>
                                        <p:tav tm="100000">
                                          <p:val>
                                            <p:strVal val="#ppt_w"/>
                                          </p:val>
                                        </p:tav>
                                      </p:tavLst>
                                    </p:anim>
                                    <p:anim calcmode="lin" valueType="num">
                                      <p:cBhvr>
                                        <p:cTn id="45" dur="1000" fill="hold"/>
                                        <p:tgtEl>
                                          <p:spTgt spid="39"/>
                                        </p:tgtEl>
                                        <p:attrNameLst>
                                          <p:attrName>ppt_h</p:attrName>
                                        </p:attrNameLst>
                                      </p:cBhvr>
                                      <p:tavLst>
                                        <p:tav tm="0">
                                          <p:val>
                                            <p:fltVal val="0"/>
                                          </p:val>
                                        </p:tav>
                                        <p:tav tm="100000">
                                          <p:val>
                                            <p:strVal val="#ppt_h"/>
                                          </p:val>
                                        </p:tav>
                                      </p:tavLst>
                                    </p:anim>
                                    <p:anim calcmode="lin" valueType="num">
                                      <p:cBhvr>
                                        <p:cTn id="46" dur="1000" fill="hold"/>
                                        <p:tgtEl>
                                          <p:spTgt spid="39"/>
                                        </p:tgtEl>
                                        <p:attrNameLst>
                                          <p:attrName>style.rotation</p:attrName>
                                        </p:attrNameLst>
                                      </p:cBhvr>
                                      <p:tavLst>
                                        <p:tav tm="0">
                                          <p:val>
                                            <p:fltVal val="90"/>
                                          </p:val>
                                        </p:tav>
                                        <p:tav tm="100000">
                                          <p:val>
                                            <p:fltVal val="0"/>
                                          </p:val>
                                        </p:tav>
                                      </p:tavLst>
                                    </p:anim>
                                    <p:animEffect transition="in" filter="fade">
                                      <p:cBhvr>
                                        <p:cTn id="47" dur="1000"/>
                                        <p:tgtEl>
                                          <p:spTgt spid="39"/>
                                        </p:tgtEl>
                                      </p:cBhvr>
                                    </p:animEffect>
                                  </p:childTnLst>
                                </p:cTn>
                              </p:par>
                              <p:par>
                                <p:cTn id="48" presetID="31" presetClass="entr" presetSubtype="0"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1000" fill="hold"/>
                                        <p:tgtEl>
                                          <p:spTgt spid="35"/>
                                        </p:tgtEl>
                                        <p:attrNameLst>
                                          <p:attrName>ppt_w</p:attrName>
                                        </p:attrNameLst>
                                      </p:cBhvr>
                                      <p:tavLst>
                                        <p:tav tm="0">
                                          <p:val>
                                            <p:fltVal val="0"/>
                                          </p:val>
                                        </p:tav>
                                        <p:tav tm="100000">
                                          <p:val>
                                            <p:strVal val="#ppt_w"/>
                                          </p:val>
                                        </p:tav>
                                      </p:tavLst>
                                    </p:anim>
                                    <p:anim calcmode="lin" valueType="num">
                                      <p:cBhvr>
                                        <p:cTn id="51" dur="1000" fill="hold"/>
                                        <p:tgtEl>
                                          <p:spTgt spid="35"/>
                                        </p:tgtEl>
                                        <p:attrNameLst>
                                          <p:attrName>ppt_h</p:attrName>
                                        </p:attrNameLst>
                                      </p:cBhvr>
                                      <p:tavLst>
                                        <p:tav tm="0">
                                          <p:val>
                                            <p:fltVal val="0"/>
                                          </p:val>
                                        </p:tav>
                                        <p:tav tm="100000">
                                          <p:val>
                                            <p:strVal val="#ppt_h"/>
                                          </p:val>
                                        </p:tav>
                                      </p:tavLst>
                                    </p:anim>
                                    <p:anim calcmode="lin" valueType="num">
                                      <p:cBhvr>
                                        <p:cTn id="52" dur="1000" fill="hold"/>
                                        <p:tgtEl>
                                          <p:spTgt spid="35"/>
                                        </p:tgtEl>
                                        <p:attrNameLst>
                                          <p:attrName>style.rotation</p:attrName>
                                        </p:attrNameLst>
                                      </p:cBhvr>
                                      <p:tavLst>
                                        <p:tav tm="0">
                                          <p:val>
                                            <p:fltVal val="90"/>
                                          </p:val>
                                        </p:tav>
                                        <p:tav tm="100000">
                                          <p:val>
                                            <p:fltVal val="0"/>
                                          </p:val>
                                        </p:tav>
                                      </p:tavLst>
                                    </p:anim>
                                    <p:animEffect transition="in" filter="fade">
                                      <p:cBhvr>
                                        <p:cTn id="53" dur="1000"/>
                                        <p:tgtEl>
                                          <p:spTgt spid="35"/>
                                        </p:tgtEl>
                                      </p:cBhvr>
                                    </p:animEffect>
                                  </p:childTnLst>
                                </p:cTn>
                              </p:par>
                              <p:par>
                                <p:cTn id="54" presetID="31" presetClass="entr" presetSubtype="0" fill="hold" nodeType="with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 calcmode="lin" valueType="num">
                                      <p:cBhvr>
                                        <p:cTn id="58" dur="1000" fill="hold"/>
                                        <p:tgtEl>
                                          <p:spTgt spid="42"/>
                                        </p:tgtEl>
                                        <p:attrNameLst>
                                          <p:attrName>style.rotation</p:attrName>
                                        </p:attrNameLst>
                                      </p:cBhvr>
                                      <p:tavLst>
                                        <p:tav tm="0">
                                          <p:val>
                                            <p:fltVal val="90"/>
                                          </p:val>
                                        </p:tav>
                                        <p:tav tm="100000">
                                          <p:val>
                                            <p:fltVal val="0"/>
                                          </p:val>
                                        </p:tav>
                                      </p:tavLst>
                                    </p:anim>
                                    <p:animEffect transition="in" filter="fade">
                                      <p:cBhvr>
                                        <p:cTn id="59" dur="1000"/>
                                        <p:tgtEl>
                                          <p:spTgt spid="42"/>
                                        </p:tgtEl>
                                      </p:cBhvr>
                                    </p:animEffect>
                                  </p:childTnLst>
                                </p:cTn>
                              </p:par>
                              <p:par>
                                <p:cTn id="60" presetID="31" presetClass="entr" presetSubtype="0" fill="hold"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1000" fill="hold"/>
                                        <p:tgtEl>
                                          <p:spTgt spid="37"/>
                                        </p:tgtEl>
                                        <p:attrNameLst>
                                          <p:attrName>ppt_w</p:attrName>
                                        </p:attrNameLst>
                                      </p:cBhvr>
                                      <p:tavLst>
                                        <p:tav tm="0">
                                          <p:val>
                                            <p:fltVal val="0"/>
                                          </p:val>
                                        </p:tav>
                                        <p:tav tm="100000">
                                          <p:val>
                                            <p:strVal val="#ppt_w"/>
                                          </p:val>
                                        </p:tav>
                                      </p:tavLst>
                                    </p:anim>
                                    <p:anim calcmode="lin" valueType="num">
                                      <p:cBhvr>
                                        <p:cTn id="63" dur="1000" fill="hold"/>
                                        <p:tgtEl>
                                          <p:spTgt spid="37"/>
                                        </p:tgtEl>
                                        <p:attrNameLst>
                                          <p:attrName>ppt_h</p:attrName>
                                        </p:attrNameLst>
                                      </p:cBhvr>
                                      <p:tavLst>
                                        <p:tav tm="0">
                                          <p:val>
                                            <p:fltVal val="0"/>
                                          </p:val>
                                        </p:tav>
                                        <p:tav tm="100000">
                                          <p:val>
                                            <p:strVal val="#ppt_h"/>
                                          </p:val>
                                        </p:tav>
                                      </p:tavLst>
                                    </p:anim>
                                    <p:anim calcmode="lin" valueType="num">
                                      <p:cBhvr>
                                        <p:cTn id="64" dur="1000" fill="hold"/>
                                        <p:tgtEl>
                                          <p:spTgt spid="37"/>
                                        </p:tgtEl>
                                        <p:attrNameLst>
                                          <p:attrName>style.rotation</p:attrName>
                                        </p:attrNameLst>
                                      </p:cBhvr>
                                      <p:tavLst>
                                        <p:tav tm="0">
                                          <p:val>
                                            <p:fltVal val="90"/>
                                          </p:val>
                                        </p:tav>
                                        <p:tav tm="100000">
                                          <p:val>
                                            <p:fltVal val="0"/>
                                          </p:val>
                                        </p:tav>
                                      </p:tavLst>
                                    </p:anim>
                                    <p:animEffect transition="in" filter="fade">
                                      <p:cBhvr>
                                        <p:cTn id="65" dur="1000"/>
                                        <p:tgtEl>
                                          <p:spTgt spid="37"/>
                                        </p:tgtEl>
                                      </p:cBhvr>
                                    </p:animEffect>
                                  </p:childTnLst>
                                </p:cTn>
                              </p:par>
                              <p:par>
                                <p:cTn id="66" presetID="31" presetClass="entr" presetSubtype="0"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1000" fill="hold"/>
                                        <p:tgtEl>
                                          <p:spTgt spid="22"/>
                                        </p:tgtEl>
                                        <p:attrNameLst>
                                          <p:attrName>ppt_w</p:attrName>
                                        </p:attrNameLst>
                                      </p:cBhvr>
                                      <p:tavLst>
                                        <p:tav tm="0">
                                          <p:val>
                                            <p:fltVal val="0"/>
                                          </p:val>
                                        </p:tav>
                                        <p:tav tm="100000">
                                          <p:val>
                                            <p:strVal val="#ppt_w"/>
                                          </p:val>
                                        </p:tav>
                                      </p:tavLst>
                                    </p:anim>
                                    <p:anim calcmode="lin" valueType="num">
                                      <p:cBhvr>
                                        <p:cTn id="69" dur="1000" fill="hold"/>
                                        <p:tgtEl>
                                          <p:spTgt spid="22"/>
                                        </p:tgtEl>
                                        <p:attrNameLst>
                                          <p:attrName>ppt_h</p:attrName>
                                        </p:attrNameLst>
                                      </p:cBhvr>
                                      <p:tavLst>
                                        <p:tav tm="0">
                                          <p:val>
                                            <p:fltVal val="0"/>
                                          </p:val>
                                        </p:tav>
                                        <p:tav tm="100000">
                                          <p:val>
                                            <p:strVal val="#ppt_h"/>
                                          </p:val>
                                        </p:tav>
                                      </p:tavLst>
                                    </p:anim>
                                    <p:anim calcmode="lin" valueType="num">
                                      <p:cBhvr>
                                        <p:cTn id="70" dur="1000" fill="hold"/>
                                        <p:tgtEl>
                                          <p:spTgt spid="22"/>
                                        </p:tgtEl>
                                        <p:attrNameLst>
                                          <p:attrName>style.rotation</p:attrName>
                                        </p:attrNameLst>
                                      </p:cBhvr>
                                      <p:tavLst>
                                        <p:tav tm="0">
                                          <p:val>
                                            <p:fltVal val="90"/>
                                          </p:val>
                                        </p:tav>
                                        <p:tav tm="100000">
                                          <p:val>
                                            <p:fltVal val="0"/>
                                          </p:val>
                                        </p:tav>
                                      </p:tavLst>
                                    </p:anim>
                                    <p:animEffect transition="in" filter="fade">
                                      <p:cBhvr>
                                        <p:cTn id="71" dur="1000"/>
                                        <p:tgtEl>
                                          <p:spTgt spid="22"/>
                                        </p:tgtEl>
                                      </p:cBhvr>
                                    </p:animEffect>
                                  </p:childTnLst>
                                </p:cTn>
                              </p:par>
                              <p:par>
                                <p:cTn id="72" presetID="31" presetClass="entr" presetSubtype="0"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1000" fill="hold"/>
                                        <p:tgtEl>
                                          <p:spTgt spid="31"/>
                                        </p:tgtEl>
                                        <p:attrNameLst>
                                          <p:attrName>ppt_w</p:attrName>
                                        </p:attrNameLst>
                                      </p:cBhvr>
                                      <p:tavLst>
                                        <p:tav tm="0">
                                          <p:val>
                                            <p:fltVal val="0"/>
                                          </p:val>
                                        </p:tav>
                                        <p:tav tm="100000">
                                          <p:val>
                                            <p:strVal val="#ppt_w"/>
                                          </p:val>
                                        </p:tav>
                                      </p:tavLst>
                                    </p:anim>
                                    <p:anim calcmode="lin" valueType="num">
                                      <p:cBhvr>
                                        <p:cTn id="75" dur="1000" fill="hold"/>
                                        <p:tgtEl>
                                          <p:spTgt spid="31"/>
                                        </p:tgtEl>
                                        <p:attrNameLst>
                                          <p:attrName>ppt_h</p:attrName>
                                        </p:attrNameLst>
                                      </p:cBhvr>
                                      <p:tavLst>
                                        <p:tav tm="0">
                                          <p:val>
                                            <p:fltVal val="0"/>
                                          </p:val>
                                        </p:tav>
                                        <p:tav tm="100000">
                                          <p:val>
                                            <p:strVal val="#ppt_h"/>
                                          </p:val>
                                        </p:tav>
                                      </p:tavLst>
                                    </p:anim>
                                    <p:anim calcmode="lin" valueType="num">
                                      <p:cBhvr>
                                        <p:cTn id="76" dur="1000" fill="hold"/>
                                        <p:tgtEl>
                                          <p:spTgt spid="31"/>
                                        </p:tgtEl>
                                        <p:attrNameLst>
                                          <p:attrName>style.rotation</p:attrName>
                                        </p:attrNameLst>
                                      </p:cBhvr>
                                      <p:tavLst>
                                        <p:tav tm="0">
                                          <p:val>
                                            <p:fltVal val="90"/>
                                          </p:val>
                                        </p:tav>
                                        <p:tav tm="100000">
                                          <p:val>
                                            <p:fltVal val="0"/>
                                          </p:val>
                                        </p:tav>
                                      </p:tavLst>
                                    </p:anim>
                                    <p:animEffect transition="in" filter="fade">
                                      <p:cBhvr>
                                        <p:cTn id="77" dur="1000"/>
                                        <p:tgtEl>
                                          <p:spTgt spid="31"/>
                                        </p:tgtEl>
                                      </p:cBhvr>
                                    </p:animEffect>
                                  </p:childTnLst>
                                </p:cTn>
                              </p:par>
                              <p:par>
                                <p:cTn id="78" presetID="31" presetClass="entr" presetSubtype="0" fill="hold" nodeType="with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p:cTn id="80" dur="1000" fill="hold"/>
                                        <p:tgtEl>
                                          <p:spTgt spid="33"/>
                                        </p:tgtEl>
                                        <p:attrNameLst>
                                          <p:attrName>ppt_w</p:attrName>
                                        </p:attrNameLst>
                                      </p:cBhvr>
                                      <p:tavLst>
                                        <p:tav tm="0">
                                          <p:val>
                                            <p:fltVal val="0"/>
                                          </p:val>
                                        </p:tav>
                                        <p:tav tm="100000">
                                          <p:val>
                                            <p:strVal val="#ppt_w"/>
                                          </p:val>
                                        </p:tav>
                                      </p:tavLst>
                                    </p:anim>
                                    <p:anim calcmode="lin" valueType="num">
                                      <p:cBhvr>
                                        <p:cTn id="81" dur="1000" fill="hold"/>
                                        <p:tgtEl>
                                          <p:spTgt spid="33"/>
                                        </p:tgtEl>
                                        <p:attrNameLst>
                                          <p:attrName>ppt_h</p:attrName>
                                        </p:attrNameLst>
                                      </p:cBhvr>
                                      <p:tavLst>
                                        <p:tav tm="0">
                                          <p:val>
                                            <p:fltVal val="0"/>
                                          </p:val>
                                        </p:tav>
                                        <p:tav tm="100000">
                                          <p:val>
                                            <p:strVal val="#ppt_h"/>
                                          </p:val>
                                        </p:tav>
                                      </p:tavLst>
                                    </p:anim>
                                    <p:anim calcmode="lin" valueType="num">
                                      <p:cBhvr>
                                        <p:cTn id="82" dur="1000" fill="hold"/>
                                        <p:tgtEl>
                                          <p:spTgt spid="33"/>
                                        </p:tgtEl>
                                        <p:attrNameLst>
                                          <p:attrName>style.rotation</p:attrName>
                                        </p:attrNameLst>
                                      </p:cBhvr>
                                      <p:tavLst>
                                        <p:tav tm="0">
                                          <p:val>
                                            <p:fltVal val="90"/>
                                          </p:val>
                                        </p:tav>
                                        <p:tav tm="100000">
                                          <p:val>
                                            <p:fltVal val="0"/>
                                          </p:val>
                                        </p:tav>
                                      </p:tavLst>
                                    </p:anim>
                                    <p:animEffect transition="in" filter="fade">
                                      <p:cBhvr>
                                        <p:cTn id="83" dur="1000"/>
                                        <p:tgtEl>
                                          <p:spTgt spid="33"/>
                                        </p:tgtEl>
                                      </p:cBhvr>
                                    </p:animEffect>
                                  </p:childTnLst>
                                </p:cTn>
                              </p:par>
                              <p:par>
                                <p:cTn id="84" presetID="31" presetClass="entr" presetSubtype="0" fill="hold" nodeType="with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1000" fill="hold"/>
                                        <p:tgtEl>
                                          <p:spTgt spid="32"/>
                                        </p:tgtEl>
                                        <p:attrNameLst>
                                          <p:attrName>ppt_w</p:attrName>
                                        </p:attrNameLst>
                                      </p:cBhvr>
                                      <p:tavLst>
                                        <p:tav tm="0">
                                          <p:val>
                                            <p:fltVal val="0"/>
                                          </p:val>
                                        </p:tav>
                                        <p:tav tm="100000">
                                          <p:val>
                                            <p:strVal val="#ppt_w"/>
                                          </p:val>
                                        </p:tav>
                                      </p:tavLst>
                                    </p:anim>
                                    <p:anim calcmode="lin" valueType="num">
                                      <p:cBhvr>
                                        <p:cTn id="87" dur="1000" fill="hold"/>
                                        <p:tgtEl>
                                          <p:spTgt spid="32"/>
                                        </p:tgtEl>
                                        <p:attrNameLst>
                                          <p:attrName>ppt_h</p:attrName>
                                        </p:attrNameLst>
                                      </p:cBhvr>
                                      <p:tavLst>
                                        <p:tav tm="0">
                                          <p:val>
                                            <p:fltVal val="0"/>
                                          </p:val>
                                        </p:tav>
                                        <p:tav tm="100000">
                                          <p:val>
                                            <p:strVal val="#ppt_h"/>
                                          </p:val>
                                        </p:tav>
                                      </p:tavLst>
                                    </p:anim>
                                    <p:anim calcmode="lin" valueType="num">
                                      <p:cBhvr>
                                        <p:cTn id="88" dur="1000" fill="hold"/>
                                        <p:tgtEl>
                                          <p:spTgt spid="32"/>
                                        </p:tgtEl>
                                        <p:attrNameLst>
                                          <p:attrName>style.rotation</p:attrName>
                                        </p:attrNameLst>
                                      </p:cBhvr>
                                      <p:tavLst>
                                        <p:tav tm="0">
                                          <p:val>
                                            <p:fltVal val="90"/>
                                          </p:val>
                                        </p:tav>
                                        <p:tav tm="100000">
                                          <p:val>
                                            <p:fltVal val="0"/>
                                          </p:val>
                                        </p:tav>
                                      </p:tavLst>
                                    </p:anim>
                                    <p:animEffect transition="in" filter="fade">
                                      <p:cBhvr>
                                        <p:cTn id="89" dur="1000"/>
                                        <p:tgtEl>
                                          <p:spTgt spid="32"/>
                                        </p:tgtEl>
                                      </p:cBhvr>
                                    </p:animEffect>
                                  </p:childTnLst>
                                </p:cTn>
                              </p:par>
                              <p:par>
                                <p:cTn id="90" presetID="31" presetClass="entr" presetSubtype="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1000" fill="hold"/>
                                        <p:tgtEl>
                                          <p:spTgt spid="23"/>
                                        </p:tgtEl>
                                        <p:attrNameLst>
                                          <p:attrName>ppt_w</p:attrName>
                                        </p:attrNameLst>
                                      </p:cBhvr>
                                      <p:tavLst>
                                        <p:tav tm="0">
                                          <p:val>
                                            <p:fltVal val="0"/>
                                          </p:val>
                                        </p:tav>
                                        <p:tav tm="100000">
                                          <p:val>
                                            <p:strVal val="#ppt_w"/>
                                          </p:val>
                                        </p:tav>
                                      </p:tavLst>
                                    </p:anim>
                                    <p:anim calcmode="lin" valueType="num">
                                      <p:cBhvr>
                                        <p:cTn id="93" dur="1000" fill="hold"/>
                                        <p:tgtEl>
                                          <p:spTgt spid="23"/>
                                        </p:tgtEl>
                                        <p:attrNameLst>
                                          <p:attrName>ppt_h</p:attrName>
                                        </p:attrNameLst>
                                      </p:cBhvr>
                                      <p:tavLst>
                                        <p:tav tm="0">
                                          <p:val>
                                            <p:fltVal val="0"/>
                                          </p:val>
                                        </p:tav>
                                        <p:tav tm="100000">
                                          <p:val>
                                            <p:strVal val="#ppt_h"/>
                                          </p:val>
                                        </p:tav>
                                      </p:tavLst>
                                    </p:anim>
                                    <p:anim calcmode="lin" valueType="num">
                                      <p:cBhvr>
                                        <p:cTn id="94" dur="1000" fill="hold"/>
                                        <p:tgtEl>
                                          <p:spTgt spid="23"/>
                                        </p:tgtEl>
                                        <p:attrNameLst>
                                          <p:attrName>style.rotation</p:attrName>
                                        </p:attrNameLst>
                                      </p:cBhvr>
                                      <p:tavLst>
                                        <p:tav tm="0">
                                          <p:val>
                                            <p:fltVal val="90"/>
                                          </p:val>
                                        </p:tav>
                                        <p:tav tm="100000">
                                          <p:val>
                                            <p:fltVal val="0"/>
                                          </p:val>
                                        </p:tav>
                                      </p:tavLst>
                                    </p:anim>
                                    <p:animEffect transition="in" filter="fade">
                                      <p:cBhvr>
                                        <p:cTn id="95" dur="1000"/>
                                        <p:tgtEl>
                                          <p:spTgt spid="23"/>
                                        </p:tgtEl>
                                      </p:cBhvr>
                                    </p:animEffect>
                                  </p:childTnLst>
                                </p:cTn>
                              </p:par>
                              <p:par>
                                <p:cTn id="96" presetID="32" presetClass="emph" presetSubtype="0" repeatCount="indefinite" fill="hold" nodeType="withEffect">
                                  <p:stCondLst>
                                    <p:cond delay="0"/>
                                  </p:stCondLst>
                                  <p:childTnLst>
                                    <p:animRot by="120000">
                                      <p:cBhvr>
                                        <p:cTn id="97" dur="100" fill="hold">
                                          <p:stCondLst>
                                            <p:cond delay="0"/>
                                          </p:stCondLst>
                                        </p:cTn>
                                        <p:tgtEl>
                                          <p:spTgt spid="36"/>
                                        </p:tgtEl>
                                        <p:attrNameLst>
                                          <p:attrName>r</p:attrName>
                                        </p:attrNameLst>
                                      </p:cBhvr>
                                    </p:animRot>
                                    <p:animRot by="-240000">
                                      <p:cBhvr>
                                        <p:cTn id="98" dur="200" fill="hold">
                                          <p:stCondLst>
                                            <p:cond delay="200"/>
                                          </p:stCondLst>
                                        </p:cTn>
                                        <p:tgtEl>
                                          <p:spTgt spid="36"/>
                                        </p:tgtEl>
                                        <p:attrNameLst>
                                          <p:attrName>r</p:attrName>
                                        </p:attrNameLst>
                                      </p:cBhvr>
                                    </p:animRot>
                                    <p:animRot by="240000">
                                      <p:cBhvr>
                                        <p:cTn id="99" dur="200" fill="hold">
                                          <p:stCondLst>
                                            <p:cond delay="400"/>
                                          </p:stCondLst>
                                        </p:cTn>
                                        <p:tgtEl>
                                          <p:spTgt spid="36"/>
                                        </p:tgtEl>
                                        <p:attrNameLst>
                                          <p:attrName>r</p:attrName>
                                        </p:attrNameLst>
                                      </p:cBhvr>
                                    </p:animRot>
                                    <p:animRot by="-240000">
                                      <p:cBhvr>
                                        <p:cTn id="100" dur="200" fill="hold">
                                          <p:stCondLst>
                                            <p:cond delay="600"/>
                                          </p:stCondLst>
                                        </p:cTn>
                                        <p:tgtEl>
                                          <p:spTgt spid="36"/>
                                        </p:tgtEl>
                                        <p:attrNameLst>
                                          <p:attrName>r</p:attrName>
                                        </p:attrNameLst>
                                      </p:cBhvr>
                                    </p:animRot>
                                    <p:animRot by="120000">
                                      <p:cBhvr>
                                        <p:cTn id="101" dur="200" fill="hold">
                                          <p:stCondLst>
                                            <p:cond delay="800"/>
                                          </p:stCondLst>
                                        </p:cTn>
                                        <p:tgtEl>
                                          <p:spTgt spid="36"/>
                                        </p:tgtEl>
                                        <p:attrNameLst>
                                          <p:attrName>r</p:attrName>
                                        </p:attrNameLst>
                                      </p:cBhvr>
                                    </p:animRot>
                                  </p:childTnLst>
                                </p:cTn>
                              </p:par>
                              <p:par>
                                <p:cTn id="102" presetID="32" presetClass="emph" presetSubtype="0" repeatCount="indefinite" fill="hold" nodeType="withEffect">
                                  <p:stCondLst>
                                    <p:cond delay="0"/>
                                  </p:stCondLst>
                                  <p:childTnLst>
                                    <p:animRot by="120000">
                                      <p:cBhvr>
                                        <p:cTn id="103" dur="100" fill="hold">
                                          <p:stCondLst>
                                            <p:cond delay="0"/>
                                          </p:stCondLst>
                                        </p:cTn>
                                        <p:tgtEl>
                                          <p:spTgt spid="38"/>
                                        </p:tgtEl>
                                        <p:attrNameLst>
                                          <p:attrName>r</p:attrName>
                                        </p:attrNameLst>
                                      </p:cBhvr>
                                    </p:animRot>
                                    <p:animRot by="-240000">
                                      <p:cBhvr>
                                        <p:cTn id="104" dur="200" fill="hold">
                                          <p:stCondLst>
                                            <p:cond delay="200"/>
                                          </p:stCondLst>
                                        </p:cTn>
                                        <p:tgtEl>
                                          <p:spTgt spid="38"/>
                                        </p:tgtEl>
                                        <p:attrNameLst>
                                          <p:attrName>r</p:attrName>
                                        </p:attrNameLst>
                                      </p:cBhvr>
                                    </p:animRot>
                                    <p:animRot by="240000">
                                      <p:cBhvr>
                                        <p:cTn id="105" dur="200" fill="hold">
                                          <p:stCondLst>
                                            <p:cond delay="400"/>
                                          </p:stCondLst>
                                        </p:cTn>
                                        <p:tgtEl>
                                          <p:spTgt spid="38"/>
                                        </p:tgtEl>
                                        <p:attrNameLst>
                                          <p:attrName>r</p:attrName>
                                        </p:attrNameLst>
                                      </p:cBhvr>
                                    </p:animRot>
                                    <p:animRot by="-240000">
                                      <p:cBhvr>
                                        <p:cTn id="106" dur="200" fill="hold">
                                          <p:stCondLst>
                                            <p:cond delay="600"/>
                                          </p:stCondLst>
                                        </p:cTn>
                                        <p:tgtEl>
                                          <p:spTgt spid="38"/>
                                        </p:tgtEl>
                                        <p:attrNameLst>
                                          <p:attrName>r</p:attrName>
                                        </p:attrNameLst>
                                      </p:cBhvr>
                                    </p:animRot>
                                    <p:animRot by="120000">
                                      <p:cBhvr>
                                        <p:cTn id="107" dur="200" fill="hold">
                                          <p:stCondLst>
                                            <p:cond delay="800"/>
                                          </p:stCondLst>
                                        </p:cTn>
                                        <p:tgtEl>
                                          <p:spTgt spid="38"/>
                                        </p:tgtEl>
                                        <p:attrNameLst>
                                          <p:attrName>r</p:attrName>
                                        </p:attrNameLst>
                                      </p:cBhvr>
                                    </p:animRot>
                                  </p:childTnLst>
                                </p:cTn>
                              </p:par>
                              <p:par>
                                <p:cTn id="108" presetID="32" presetClass="emph" presetSubtype="0" repeatCount="indefinite" fill="hold" nodeType="withEffect">
                                  <p:stCondLst>
                                    <p:cond delay="0"/>
                                  </p:stCondLst>
                                  <p:childTnLst>
                                    <p:animRot by="120000">
                                      <p:cBhvr>
                                        <p:cTn id="109" dur="100" fill="hold">
                                          <p:stCondLst>
                                            <p:cond delay="0"/>
                                          </p:stCondLst>
                                        </p:cTn>
                                        <p:tgtEl>
                                          <p:spTgt spid="34"/>
                                        </p:tgtEl>
                                        <p:attrNameLst>
                                          <p:attrName>r</p:attrName>
                                        </p:attrNameLst>
                                      </p:cBhvr>
                                    </p:animRot>
                                    <p:animRot by="-240000">
                                      <p:cBhvr>
                                        <p:cTn id="110" dur="200" fill="hold">
                                          <p:stCondLst>
                                            <p:cond delay="200"/>
                                          </p:stCondLst>
                                        </p:cTn>
                                        <p:tgtEl>
                                          <p:spTgt spid="34"/>
                                        </p:tgtEl>
                                        <p:attrNameLst>
                                          <p:attrName>r</p:attrName>
                                        </p:attrNameLst>
                                      </p:cBhvr>
                                    </p:animRot>
                                    <p:animRot by="240000">
                                      <p:cBhvr>
                                        <p:cTn id="111" dur="200" fill="hold">
                                          <p:stCondLst>
                                            <p:cond delay="400"/>
                                          </p:stCondLst>
                                        </p:cTn>
                                        <p:tgtEl>
                                          <p:spTgt spid="34"/>
                                        </p:tgtEl>
                                        <p:attrNameLst>
                                          <p:attrName>r</p:attrName>
                                        </p:attrNameLst>
                                      </p:cBhvr>
                                    </p:animRot>
                                    <p:animRot by="-240000">
                                      <p:cBhvr>
                                        <p:cTn id="112" dur="200" fill="hold">
                                          <p:stCondLst>
                                            <p:cond delay="600"/>
                                          </p:stCondLst>
                                        </p:cTn>
                                        <p:tgtEl>
                                          <p:spTgt spid="34"/>
                                        </p:tgtEl>
                                        <p:attrNameLst>
                                          <p:attrName>r</p:attrName>
                                        </p:attrNameLst>
                                      </p:cBhvr>
                                    </p:animRot>
                                    <p:animRot by="120000">
                                      <p:cBhvr>
                                        <p:cTn id="113" dur="200" fill="hold">
                                          <p:stCondLst>
                                            <p:cond delay="800"/>
                                          </p:stCondLst>
                                        </p:cTn>
                                        <p:tgtEl>
                                          <p:spTgt spid="34"/>
                                        </p:tgtEl>
                                        <p:attrNameLst>
                                          <p:attrName>r</p:attrName>
                                        </p:attrNameLst>
                                      </p:cBhvr>
                                    </p:animRot>
                                  </p:childTnLst>
                                </p:cTn>
                              </p:par>
                              <p:par>
                                <p:cTn id="114" presetID="32" presetClass="emph" presetSubtype="0" repeatCount="indefinite" fill="hold" nodeType="withEffect">
                                  <p:stCondLst>
                                    <p:cond delay="0"/>
                                  </p:stCondLst>
                                  <p:childTnLst>
                                    <p:animRot by="120000">
                                      <p:cBhvr>
                                        <p:cTn id="115" dur="100" fill="hold">
                                          <p:stCondLst>
                                            <p:cond delay="0"/>
                                          </p:stCondLst>
                                        </p:cTn>
                                        <p:tgtEl>
                                          <p:spTgt spid="39"/>
                                        </p:tgtEl>
                                        <p:attrNameLst>
                                          <p:attrName>r</p:attrName>
                                        </p:attrNameLst>
                                      </p:cBhvr>
                                    </p:animRot>
                                    <p:animRot by="-240000">
                                      <p:cBhvr>
                                        <p:cTn id="116" dur="200" fill="hold">
                                          <p:stCondLst>
                                            <p:cond delay="200"/>
                                          </p:stCondLst>
                                        </p:cTn>
                                        <p:tgtEl>
                                          <p:spTgt spid="39"/>
                                        </p:tgtEl>
                                        <p:attrNameLst>
                                          <p:attrName>r</p:attrName>
                                        </p:attrNameLst>
                                      </p:cBhvr>
                                    </p:animRot>
                                    <p:animRot by="240000">
                                      <p:cBhvr>
                                        <p:cTn id="117" dur="200" fill="hold">
                                          <p:stCondLst>
                                            <p:cond delay="400"/>
                                          </p:stCondLst>
                                        </p:cTn>
                                        <p:tgtEl>
                                          <p:spTgt spid="39"/>
                                        </p:tgtEl>
                                        <p:attrNameLst>
                                          <p:attrName>r</p:attrName>
                                        </p:attrNameLst>
                                      </p:cBhvr>
                                    </p:animRot>
                                    <p:animRot by="-240000">
                                      <p:cBhvr>
                                        <p:cTn id="118" dur="200" fill="hold">
                                          <p:stCondLst>
                                            <p:cond delay="600"/>
                                          </p:stCondLst>
                                        </p:cTn>
                                        <p:tgtEl>
                                          <p:spTgt spid="39"/>
                                        </p:tgtEl>
                                        <p:attrNameLst>
                                          <p:attrName>r</p:attrName>
                                        </p:attrNameLst>
                                      </p:cBhvr>
                                    </p:animRot>
                                    <p:animRot by="120000">
                                      <p:cBhvr>
                                        <p:cTn id="119" dur="200" fill="hold">
                                          <p:stCondLst>
                                            <p:cond delay="800"/>
                                          </p:stCondLst>
                                        </p:cTn>
                                        <p:tgtEl>
                                          <p:spTgt spid="39"/>
                                        </p:tgtEl>
                                        <p:attrNameLst>
                                          <p:attrName>r</p:attrName>
                                        </p:attrNameLst>
                                      </p:cBhvr>
                                    </p:animRot>
                                  </p:childTnLst>
                                </p:cTn>
                              </p:par>
                              <p:par>
                                <p:cTn id="120" presetID="32" presetClass="emph" presetSubtype="0" repeatCount="indefinite" fill="hold" nodeType="withEffect">
                                  <p:stCondLst>
                                    <p:cond delay="0"/>
                                  </p:stCondLst>
                                  <p:childTnLst>
                                    <p:animRot by="120000">
                                      <p:cBhvr>
                                        <p:cTn id="121" dur="100" fill="hold">
                                          <p:stCondLst>
                                            <p:cond delay="0"/>
                                          </p:stCondLst>
                                        </p:cTn>
                                        <p:tgtEl>
                                          <p:spTgt spid="35"/>
                                        </p:tgtEl>
                                        <p:attrNameLst>
                                          <p:attrName>r</p:attrName>
                                        </p:attrNameLst>
                                      </p:cBhvr>
                                    </p:animRot>
                                    <p:animRot by="-240000">
                                      <p:cBhvr>
                                        <p:cTn id="122" dur="200" fill="hold">
                                          <p:stCondLst>
                                            <p:cond delay="200"/>
                                          </p:stCondLst>
                                        </p:cTn>
                                        <p:tgtEl>
                                          <p:spTgt spid="35"/>
                                        </p:tgtEl>
                                        <p:attrNameLst>
                                          <p:attrName>r</p:attrName>
                                        </p:attrNameLst>
                                      </p:cBhvr>
                                    </p:animRot>
                                    <p:animRot by="240000">
                                      <p:cBhvr>
                                        <p:cTn id="123" dur="200" fill="hold">
                                          <p:stCondLst>
                                            <p:cond delay="400"/>
                                          </p:stCondLst>
                                        </p:cTn>
                                        <p:tgtEl>
                                          <p:spTgt spid="35"/>
                                        </p:tgtEl>
                                        <p:attrNameLst>
                                          <p:attrName>r</p:attrName>
                                        </p:attrNameLst>
                                      </p:cBhvr>
                                    </p:animRot>
                                    <p:animRot by="-240000">
                                      <p:cBhvr>
                                        <p:cTn id="124" dur="200" fill="hold">
                                          <p:stCondLst>
                                            <p:cond delay="600"/>
                                          </p:stCondLst>
                                        </p:cTn>
                                        <p:tgtEl>
                                          <p:spTgt spid="35"/>
                                        </p:tgtEl>
                                        <p:attrNameLst>
                                          <p:attrName>r</p:attrName>
                                        </p:attrNameLst>
                                      </p:cBhvr>
                                    </p:animRot>
                                    <p:animRot by="120000">
                                      <p:cBhvr>
                                        <p:cTn id="125" dur="200" fill="hold">
                                          <p:stCondLst>
                                            <p:cond delay="800"/>
                                          </p:stCondLst>
                                        </p:cTn>
                                        <p:tgtEl>
                                          <p:spTgt spid="35"/>
                                        </p:tgtEl>
                                        <p:attrNameLst>
                                          <p:attrName>r</p:attrName>
                                        </p:attrNameLst>
                                      </p:cBhvr>
                                    </p:animRot>
                                  </p:childTnLst>
                                </p:cTn>
                              </p:par>
                              <p:par>
                                <p:cTn id="126" presetID="32" presetClass="emph" presetSubtype="0" repeatCount="indefinite" fill="hold" nodeType="withEffect">
                                  <p:stCondLst>
                                    <p:cond delay="0"/>
                                  </p:stCondLst>
                                  <p:childTnLst>
                                    <p:animRot by="120000">
                                      <p:cBhvr>
                                        <p:cTn id="127" dur="100" fill="hold">
                                          <p:stCondLst>
                                            <p:cond delay="0"/>
                                          </p:stCondLst>
                                        </p:cTn>
                                        <p:tgtEl>
                                          <p:spTgt spid="42"/>
                                        </p:tgtEl>
                                        <p:attrNameLst>
                                          <p:attrName>r</p:attrName>
                                        </p:attrNameLst>
                                      </p:cBhvr>
                                    </p:animRot>
                                    <p:animRot by="-240000">
                                      <p:cBhvr>
                                        <p:cTn id="128" dur="200" fill="hold">
                                          <p:stCondLst>
                                            <p:cond delay="200"/>
                                          </p:stCondLst>
                                        </p:cTn>
                                        <p:tgtEl>
                                          <p:spTgt spid="42"/>
                                        </p:tgtEl>
                                        <p:attrNameLst>
                                          <p:attrName>r</p:attrName>
                                        </p:attrNameLst>
                                      </p:cBhvr>
                                    </p:animRot>
                                    <p:animRot by="240000">
                                      <p:cBhvr>
                                        <p:cTn id="129" dur="200" fill="hold">
                                          <p:stCondLst>
                                            <p:cond delay="400"/>
                                          </p:stCondLst>
                                        </p:cTn>
                                        <p:tgtEl>
                                          <p:spTgt spid="42"/>
                                        </p:tgtEl>
                                        <p:attrNameLst>
                                          <p:attrName>r</p:attrName>
                                        </p:attrNameLst>
                                      </p:cBhvr>
                                    </p:animRot>
                                    <p:animRot by="-240000">
                                      <p:cBhvr>
                                        <p:cTn id="130" dur="200" fill="hold">
                                          <p:stCondLst>
                                            <p:cond delay="600"/>
                                          </p:stCondLst>
                                        </p:cTn>
                                        <p:tgtEl>
                                          <p:spTgt spid="42"/>
                                        </p:tgtEl>
                                        <p:attrNameLst>
                                          <p:attrName>r</p:attrName>
                                        </p:attrNameLst>
                                      </p:cBhvr>
                                    </p:animRot>
                                    <p:animRot by="120000">
                                      <p:cBhvr>
                                        <p:cTn id="131" dur="200" fill="hold">
                                          <p:stCondLst>
                                            <p:cond delay="800"/>
                                          </p:stCondLst>
                                        </p:cTn>
                                        <p:tgtEl>
                                          <p:spTgt spid="42"/>
                                        </p:tgtEl>
                                        <p:attrNameLst>
                                          <p:attrName>r</p:attrName>
                                        </p:attrNameLst>
                                      </p:cBhvr>
                                    </p:animRot>
                                  </p:childTnLst>
                                </p:cTn>
                              </p:par>
                              <p:par>
                                <p:cTn id="132" presetID="32" presetClass="emph" presetSubtype="0" repeatCount="indefinite" fill="hold" nodeType="withEffect">
                                  <p:stCondLst>
                                    <p:cond delay="0"/>
                                  </p:stCondLst>
                                  <p:childTnLst>
                                    <p:animRot by="120000">
                                      <p:cBhvr>
                                        <p:cTn id="133" dur="100" fill="hold">
                                          <p:stCondLst>
                                            <p:cond delay="0"/>
                                          </p:stCondLst>
                                        </p:cTn>
                                        <p:tgtEl>
                                          <p:spTgt spid="37"/>
                                        </p:tgtEl>
                                        <p:attrNameLst>
                                          <p:attrName>r</p:attrName>
                                        </p:attrNameLst>
                                      </p:cBhvr>
                                    </p:animRot>
                                    <p:animRot by="-240000">
                                      <p:cBhvr>
                                        <p:cTn id="134" dur="200" fill="hold">
                                          <p:stCondLst>
                                            <p:cond delay="200"/>
                                          </p:stCondLst>
                                        </p:cTn>
                                        <p:tgtEl>
                                          <p:spTgt spid="37"/>
                                        </p:tgtEl>
                                        <p:attrNameLst>
                                          <p:attrName>r</p:attrName>
                                        </p:attrNameLst>
                                      </p:cBhvr>
                                    </p:animRot>
                                    <p:animRot by="240000">
                                      <p:cBhvr>
                                        <p:cTn id="135" dur="200" fill="hold">
                                          <p:stCondLst>
                                            <p:cond delay="400"/>
                                          </p:stCondLst>
                                        </p:cTn>
                                        <p:tgtEl>
                                          <p:spTgt spid="37"/>
                                        </p:tgtEl>
                                        <p:attrNameLst>
                                          <p:attrName>r</p:attrName>
                                        </p:attrNameLst>
                                      </p:cBhvr>
                                    </p:animRot>
                                    <p:animRot by="-240000">
                                      <p:cBhvr>
                                        <p:cTn id="136" dur="200" fill="hold">
                                          <p:stCondLst>
                                            <p:cond delay="600"/>
                                          </p:stCondLst>
                                        </p:cTn>
                                        <p:tgtEl>
                                          <p:spTgt spid="37"/>
                                        </p:tgtEl>
                                        <p:attrNameLst>
                                          <p:attrName>r</p:attrName>
                                        </p:attrNameLst>
                                      </p:cBhvr>
                                    </p:animRot>
                                    <p:animRot by="120000">
                                      <p:cBhvr>
                                        <p:cTn id="137" dur="200" fill="hold">
                                          <p:stCondLst>
                                            <p:cond delay="800"/>
                                          </p:stCondLst>
                                        </p:cTn>
                                        <p:tgtEl>
                                          <p:spTgt spid="37"/>
                                        </p:tgtEl>
                                        <p:attrNameLst>
                                          <p:attrName>r</p:attrName>
                                        </p:attrNameLst>
                                      </p:cBhvr>
                                    </p:animRot>
                                  </p:childTnLst>
                                </p:cTn>
                              </p:par>
                              <p:par>
                                <p:cTn id="138" presetID="32" presetClass="emph" presetSubtype="0" repeatCount="indefinite" fill="hold" nodeType="withEffect">
                                  <p:stCondLst>
                                    <p:cond delay="0"/>
                                  </p:stCondLst>
                                  <p:childTnLst>
                                    <p:animRot by="120000">
                                      <p:cBhvr>
                                        <p:cTn id="139" dur="100" fill="hold">
                                          <p:stCondLst>
                                            <p:cond delay="0"/>
                                          </p:stCondLst>
                                        </p:cTn>
                                        <p:tgtEl>
                                          <p:spTgt spid="22"/>
                                        </p:tgtEl>
                                        <p:attrNameLst>
                                          <p:attrName>r</p:attrName>
                                        </p:attrNameLst>
                                      </p:cBhvr>
                                    </p:animRot>
                                    <p:animRot by="-240000">
                                      <p:cBhvr>
                                        <p:cTn id="140" dur="200" fill="hold">
                                          <p:stCondLst>
                                            <p:cond delay="200"/>
                                          </p:stCondLst>
                                        </p:cTn>
                                        <p:tgtEl>
                                          <p:spTgt spid="22"/>
                                        </p:tgtEl>
                                        <p:attrNameLst>
                                          <p:attrName>r</p:attrName>
                                        </p:attrNameLst>
                                      </p:cBhvr>
                                    </p:animRot>
                                    <p:animRot by="240000">
                                      <p:cBhvr>
                                        <p:cTn id="141" dur="200" fill="hold">
                                          <p:stCondLst>
                                            <p:cond delay="400"/>
                                          </p:stCondLst>
                                        </p:cTn>
                                        <p:tgtEl>
                                          <p:spTgt spid="22"/>
                                        </p:tgtEl>
                                        <p:attrNameLst>
                                          <p:attrName>r</p:attrName>
                                        </p:attrNameLst>
                                      </p:cBhvr>
                                    </p:animRot>
                                    <p:animRot by="-240000">
                                      <p:cBhvr>
                                        <p:cTn id="142" dur="200" fill="hold">
                                          <p:stCondLst>
                                            <p:cond delay="600"/>
                                          </p:stCondLst>
                                        </p:cTn>
                                        <p:tgtEl>
                                          <p:spTgt spid="22"/>
                                        </p:tgtEl>
                                        <p:attrNameLst>
                                          <p:attrName>r</p:attrName>
                                        </p:attrNameLst>
                                      </p:cBhvr>
                                    </p:animRot>
                                    <p:animRot by="120000">
                                      <p:cBhvr>
                                        <p:cTn id="143" dur="200" fill="hold">
                                          <p:stCondLst>
                                            <p:cond delay="800"/>
                                          </p:stCondLst>
                                        </p:cTn>
                                        <p:tgtEl>
                                          <p:spTgt spid="22"/>
                                        </p:tgtEl>
                                        <p:attrNameLst>
                                          <p:attrName>r</p:attrName>
                                        </p:attrNameLst>
                                      </p:cBhvr>
                                    </p:animRot>
                                  </p:childTnLst>
                                </p:cTn>
                              </p:par>
                              <p:par>
                                <p:cTn id="144" presetID="32" presetClass="emph" presetSubtype="0" repeatCount="indefinite" fill="hold" nodeType="withEffect">
                                  <p:stCondLst>
                                    <p:cond delay="0"/>
                                  </p:stCondLst>
                                  <p:childTnLst>
                                    <p:animRot by="120000">
                                      <p:cBhvr>
                                        <p:cTn id="145" dur="100" fill="hold">
                                          <p:stCondLst>
                                            <p:cond delay="0"/>
                                          </p:stCondLst>
                                        </p:cTn>
                                        <p:tgtEl>
                                          <p:spTgt spid="31"/>
                                        </p:tgtEl>
                                        <p:attrNameLst>
                                          <p:attrName>r</p:attrName>
                                        </p:attrNameLst>
                                      </p:cBhvr>
                                    </p:animRot>
                                    <p:animRot by="-240000">
                                      <p:cBhvr>
                                        <p:cTn id="146" dur="200" fill="hold">
                                          <p:stCondLst>
                                            <p:cond delay="200"/>
                                          </p:stCondLst>
                                        </p:cTn>
                                        <p:tgtEl>
                                          <p:spTgt spid="31"/>
                                        </p:tgtEl>
                                        <p:attrNameLst>
                                          <p:attrName>r</p:attrName>
                                        </p:attrNameLst>
                                      </p:cBhvr>
                                    </p:animRot>
                                    <p:animRot by="240000">
                                      <p:cBhvr>
                                        <p:cTn id="147" dur="200" fill="hold">
                                          <p:stCondLst>
                                            <p:cond delay="400"/>
                                          </p:stCondLst>
                                        </p:cTn>
                                        <p:tgtEl>
                                          <p:spTgt spid="31"/>
                                        </p:tgtEl>
                                        <p:attrNameLst>
                                          <p:attrName>r</p:attrName>
                                        </p:attrNameLst>
                                      </p:cBhvr>
                                    </p:animRot>
                                    <p:animRot by="-240000">
                                      <p:cBhvr>
                                        <p:cTn id="148" dur="200" fill="hold">
                                          <p:stCondLst>
                                            <p:cond delay="600"/>
                                          </p:stCondLst>
                                        </p:cTn>
                                        <p:tgtEl>
                                          <p:spTgt spid="31"/>
                                        </p:tgtEl>
                                        <p:attrNameLst>
                                          <p:attrName>r</p:attrName>
                                        </p:attrNameLst>
                                      </p:cBhvr>
                                    </p:animRot>
                                    <p:animRot by="120000">
                                      <p:cBhvr>
                                        <p:cTn id="149" dur="200" fill="hold">
                                          <p:stCondLst>
                                            <p:cond delay="800"/>
                                          </p:stCondLst>
                                        </p:cTn>
                                        <p:tgtEl>
                                          <p:spTgt spid="31"/>
                                        </p:tgtEl>
                                        <p:attrNameLst>
                                          <p:attrName>r</p:attrName>
                                        </p:attrNameLst>
                                      </p:cBhvr>
                                    </p:animRot>
                                  </p:childTnLst>
                                </p:cTn>
                              </p:par>
                              <p:par>
                                <p:cTn id="150" presetID="32" presetClass="emph" presetSubtype="0" repeatCount="indefinite" fill="hold" nodeType="withEffect">
                                  <p:stCondLst>
                                    <p:cond delay="0"/>
                                  </p:stCondLst>
                                  <p:childTnLst>
                                    <p:animRot by="120000">
                                      <p:cBhvr>
                                        <p:cTn id="151" dur="100" fill="hold">
                                          <p:stCondLst>
                                            <p:cond delay="0"/>
                                          </p:stCondLst>
                                        </p:cTn>
                                        <p:tgtEl>
                                          <p:spTgt spid="33"/>
                                        </p:tgtEl>
                                        <p:attrNameLst>
                                          <p:attrName>r</p:attrName>
                                        </p:attrNameLst>
                                      </p:cBhvr>
                                    </p:animRot>
                                    <p:animRot by="-240000">
                                      <p:cBhvr>
                                        <p:cTn id="152" dur="200" fill="hold">
                                          <p:stCondLst>
                                            <p:cond delay="200"/>
                                          </p:stCondLst>
                                        </p:cTn>
                                        <p:tgtEl>
                                          <p:spTgt spid="33"/>
                                        </p:tgtEl>
                                        <p:attrNameLst>
                                          <p:attrName>r</p:attrName>
                                        </p:attrNameLst>
                                      </p:cBhvr>
                                    </p:animRot>
                                    <p:animRot by="240000">
                                      <p:cBhvr>
                                        <p:cTn id="153" dur="200" fill="hold">
                                          <p:stCondLst>
                                            <p:cond delay="400"/>
                                          </p:stCondLst>
                                        </p:cTn>
                                        <p:tgtEl>
                                          <p:spTgt spid="33"/>
                                        </p:tgtEl>
                                        <p:attrNameLst>
                                          <p:attrName>r</p:attrName>
                                        </p:attrNameLst>
                                      </p:cBhvr>
                                    </p:animRot>
                                    <p:animRot by="-240000">
                                      <p:cBhvr>
                                        <p:cTn id="154" dur="200" fill="hold">
                                          <p:stCondLst>
                                            <p:cond delay="600"/>
                                          </p:stCondLst>
                                        </p:cTn>
                                        <p:tgtEl>
                                          <p:spTgt spid="33"/>
                                        </p:tgtEl>
                                        <p:attrNameLst>
                                          <p:attrName>r</p:attrName>
                                        </p:attrNameLst>
                                      </p:cBhvr>
                                    </p:animRot>
                                    <p:animRot by="120000">
                                      <p:cBhvr>
                                        <p:cTn id="155" dur="200" fill="hold">
                                          <p:stCondLst>
                                            <p:cond delay="800"/>
                                          </p:stCondLst>
                                        </p:cTn>
                                        <p:tgtEl>
                                          <p:spTgt spid="33"/>
                                        </p:tgtEl>
                                        <p:attrNameLst>
                                          <p:attrName>r</p:attrName>
                                        </p:attrNameLst>
                                      </p:cBhvr>
                                    </p:animRot>
                                  </p:childTnLst>
                                </p:cTn>
                              </p:par>
                              <p:par>
                                <p:cTn id="156" presetID="32" presetClass="emph" presetSubtype="0" repeatCount="indefinite" fill="hold" nodeType="withEffect">
                                  <p:stCondLst>
                                    <p:cond delay="0"/>
                                  </p:stCondLst>
                                  <p:childTnLst>
                                    <p:animRot by="120000">
                                      <p:cBhvr>
                                        <p:cTn id="157" dur="100" fill="hold">
                                          <p:stCondLst>
                                            <p:cond delay="0"/>
                                          </p:stCondLst>
                                        </p:cTn>
                                        <p:tgtEl>
                                          <p:spTgt spid="32"/>
                                        </p:tgtEl>
                                        <p:attrNameLst>
                                          <p:attrName>r</p:attrName>
                                        </p:attrNameLst>
                                      </p:cBhvr>
                                    </p:animRot>
                                    <p:animRot by="-240000">
                                      <p:cBhvr>
                                        <p:cTn id="158" dur="200" fill="hold">
                                          <p:stCondLst>
                                            <p:cond delay="200"/>
                                          </p:stCondLst>
                                        </p:cTn>
                                        <p:tgtEl>
                                          <p:spTgt spid="32"/>
                                        </p:tgtEl>
                                        <p:attrNameLst>
                                          <p:attrName>r</p:attrName>
                                        </p:attrNameLst>
                                      </p:cBhvr>
                                    </p:animRot>
                                    <p:animRot by="240000">
                                      <p:cBhvr>
                                        <p:cTn id="159" dur="200" fill="hold">
                                          <p:stCondLst>
                                            <p:cond delay="400"/>
                                          </p:stCondLst>
                                        </p:cTn>
                                        <p:tgtEl>
                                          <p:spTgt spid="32"/>
                                        </p:tgtEl>
                                        <p:attrNameLst>
                                          <p:attrName>r</p:attrName>
                                        </p:attrNameLst>
                                      </p:cBhvr>
                                    </p:animRot>
                                    <p:animRot by="-240000">
                                      <p:cBhvr>
                                        <p:cTn id="160" dur="200" fill="hold">
                                          <p:stCondLst>
                                            <p:cond delay="600"/>
                                          </p:stCondLst>
                                        </p:cTn>
                                        <p:tgtEl>
                                          <p:spTgt spid="32"/>
                                        </p:tgtEl>
                                        <p:attrNameLst>
                                          <p:attrName>r</p:attrName>
                                        </p:attrNameLst>
                                      </p:cBhvr>
                                    </p:animRot>
                                    <p:animRot by="120000">
                                      <p:cBhvr>
                                        <p:cTn id="161" dur="200" fill="hold">
                                          <p:stCondLst>
                                            <p:cond delay="800"/>
                                          </p:stCondLst>
                                        </p:cTn>
                                        <p:tgtEl>
                                          <p:spTgt spid="32"/>
                                        </p:tgtEl>
                                        <p:attrNameLst>
                                          <p:attrName>r</p:attrName>
                                        </p:attrNameLst>
                                      </p:cBhvr>
                                    </p:animRot>
                                  </p:childTnLst>
                                </p:cTn>
                              </p:par>
                              <p:par>
                                <p:cTn id="162" presetID="32" presetClass="emph" presetSubtype="0" repeatCount="indefinite" fill="hold" nodeType="withEffect">
                                  <p:stCondLst>
                                    <p:cond delay="0"/>
                                  </p:stCondLst>
                                  <p:childTnLst>
                                    <p:animRot by="120000">
                                      <p:cBhvr>
                                        <p:cTn id="163" dur="100" fill="hold">
                                          <p:stCondLst>
                                            <p:cond delay="0"/>
                                          </p:stCondLst>
                                        </p:cTn>
                                        <p:tgtEl>
                                          <p:spTgt spid="23"/>
                                        </p:tgtEl>
                                        <p:attrNameLst>
                                          <p:attrName>r</p:attrName>
                                        </p:attrNameLst>
                                      </p:cBhvr>
                                    </p:animRot>
                                    <p:animRot by="-240000">
                                      <p:cBhvr>
                                        <p:cTn id="164" dur="200" fill="hold">
                                          <p:stCondLst>
                                            <p:cond delay="200"/>
                                          </p:stCondLst>
                                        </p:cTn>
                                        <p:tgtEl>
                                          <p:spTgt spid="23"/>
                                        </p:tgtEl>
                                        <p:attrNameLst>
                                          <p:attrName>r</p:attrName>
                                        </p:attrNameLst>
                                      </p:cBhvr>
                                    </p:animRot>
                                    <p:animRot by="240000">
                                      <p:cBhvr>
                                        <p:cTn id="165" dur="200" fill="hold">
                                          <p:stCondLst>
                                            <p:cond delay="400"/>
                                          </p:stCondLst>
                                        </p:cTn>
                                        <p:tgtEl>
                                          <p:spTgt spid="23"/>
                                        </p:tgtEl>
                                        <p:attrNameLst>
                                          <p:attrName>r</p:attrName>
                                        </p:attrNameLst>
                                      </p:cBhvr>
                                    </p:animRot>
                                    <p:animRot by="-240000">
                                      <p:cBhvr>
                                        <p:cTn id="166" dur="200" fill="hold">
                                          <p:stCondLst>
                                            <p:cond delay="600"/>
                                          </p:stCondLst>
                                        </p:cTn>
                                        <p:tgtEl>
                                          <p:spTgt spid="23"/>
                                        </p:tgtEl>
                                        <p:attrNameLst>
                                          <p:attrName>r</p:attrName>
                                        </p:attrNameLst>
                                      </p:cBhvr>
                                    </p:animRot>
                                    <p:animRot by="120000">
                                      <p:cBhvr>
                                        <p:cTn id="167" dur="200" fill="hold">
                                          <p:stCondLst>
                                            <p:cond delay="80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7"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14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a:extLst>
              <a:ext uri="{FF2B5EF4-FFF2-40B4-BE49-F238E27FC236}">
                <a16:creationId xmlns:a16="http://schemas.microsoft.com/office/drawing/2014/main" id="{D34100E7-28EA-4EB7-A437-37BB3EE7034D}"/>
              </a:ext>
            </a:extLst>
          </p:cNvPr>
          <p:cNvSpPr/>
          <p:nvPr/>
        </p:nvSpPr>
        <p:spPr bwMode="auto">
          <a:xfrm>
            <a:off x="503239" y="1074827"/>
            <a:ext cx="8137524" cy="1609652"/>
          </a:xfrm>
          <a:prstGeom prst="roundRect">
            <a:avLst>
              <a:gd name="adj" fmla="val 50000"/>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a:xfrm>
            <a:off x="755650" y="1510662"/>
            <a:ext cx="7632700" cy="503237"/>
          </a:xfrm>
        </p:spPr>
        <p:txBody>
          <a:bodyPr/>
          <a:lstStyle/>
          <a:p>
            <a:r>
              <a:rPr lang="en-US" sz="70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Reflecting</a:t>
            </a:r>
            <a:endParaRPr lang="en-GB" sz="70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pic>
        <p:nvPicPr>
          <p:cNvPr id="3" name="Picture 2">
            <a:extLst>
              <a:ext uri="{FF2B5EF4-FFF2-40B4-BE49-F238E27FC236}">
                <a16:creationId xmlns:a16="http://schemas.microsoft.com/office/drawing/2014/main" id="{6EB962F9-EBCB-463C-96D0-11CF153203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5403"/>
          <a:stretch/>
        </p:blipFill>
        <p:spPr>
          <a:xfrm>
            <a:off x="449220" y="3327731"/>
            <a:ext cx="3249671" cy="3530270"/>
          </a:xfrm>
          <a:prstGeom prst="rect">
            <a:avLst/>
          </a:prstGeom>
        </p:spPr>
      </p:pic>
      <p:pic>
        <p:nvPicPr>
          <p:cNvPr id="7" name="Picture 6">
            <a:extLst>
              <a:ext uri="{FF2B5EF4-FFF2-40B4-BE49-F238E27FC236}">
                <a16:creationId xmlns:a16="http://schemas.microsoft.com/office/drawing/2014/main" id="{1A4338A5-232A-4A61-91FD-57D4D796C0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620"/>
          <a:stretch/>
        </p:blipFill>
        <p:spPr>
          <a:xfrm>
            <a:off x="3873060" y="3576119"/>
            <a:ext cx="1977000" cy="3281881"/>
          </a:xfrm>
          <a:prstGeom prst="rect">
            <a:avLst/>
          </a:prstGeom>
        </p:spPr>
      </p:pic>
      <p:pic>
        <p:nvPicPr>
          <p:cNvPr id="9" name="Picture 8">
            <a:extLst>
              <a:ext uri="{FF2B5EF4-FFF2-40B4-BE49-F238E27FC236}">
                <a16:creationId xmlns:a16="http://schemas.microsoft.com/office/drawing/2014/main" id="{FFE5E3B2-1814-4C9F-BD9A-9E4739E47B7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1918"/>
          <a:stretch/>
        </p:blipFill>
        <p:spPr>
          <a:xfrm>
            <a:off x="6006123" y="3363926"/>
            <a:ext cx="2896674" cy="3494074"/>
          </a:xfrm>
          <a:prstGeom prst="rect">
            <a:avLst/>
          </a:prstGeom>
        </p:spPr>
      </p:pic>
    </p:spTree>
    <p:extLst>
      <p:ext uri="{BB962C8B-B14F-4D97-AF65-F5344CB8AC3E}">
        <p14:creationId xmlns:p14="http://schemas.microsoft.com/office/powerpoint/2010/main" val="208323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31">
            <a:extLst>
              <a:ext uri="{FF2B5EF4-FFF2-40B4-BE49-F238E27FC236}">
                <a16:creationId xmlns:a16="http://schemas.microsoft.com/office/drawing/2014/main" id="{F624201E-67C3-4020-8462-C4B7803F36FC}"/>
              </a:ext>
            </a:extLst>
          </p:cNvPr>
          <p:cNvSpPr/>
          <p:nvPr/>
        </p:nvSpPr>
        <p:spPr>
          <a:xfrm>
            <a:off x="2474751" y="728492"/>
            <a:ext cx="4295165"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2424417" y="678158"/>
            <a:ext cx="4295165"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GB" sz="34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Sharing Kindness</a:t>
            </a:r>
          </a:p>
        </p:txBody>
      </p:sp>
      <p:sp>
        <p:nvSpPr>
          <p:cNvPr id="13" name="Text"/>
          <p:cNvSpPr/>
          <p:nvPr/>
        </p:nvSpPr>
        <p:spPr>
          <a:xfrm>
            <a:off x="924551" y="1792469"/>
            <a:ext cx="7463799"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There are lots of ways we can show kindness and respect to others. By doing this, we create kinder communities and show people we are there for them.</a:t>
            </a:r>
          </a:p>
        </p:txBody>
      </p:sp>
      <p:sp>
        <p:nvSpPr>
          <p:cNvPr id="14" name="Rectangle: Rounded Corners 29">
            <a:extLst>
              <a:ext uri="{FF2B5EF4-FFF2-40B4-BE49-F238E27FC236}">
                <a16:creationId xmlns:a16="http://schemas.microsoft.com/office/drawing/2014/main" id="{E68A898F-3A3F-A2D0-09C3-0EBF6D020A62}"/>
              </a:ext>
            </a:extLst>
          </p:cNvPr>
          <p:cNvSpPr/>
          <p:nvPr/>
        </p:nvSpPr>
        <p:spPr>
          <a:xfrm>
            <a:off x="758146" y="1772190"/>
            <a:ext cx="87455" cy="54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p:cNvSpPr/>
          <p:nvPr/>
        </p:nvSpPr>
        <p:spPr>
          <a:xfrm>
            <a:off x="924551" y="2477323"/>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Using your Kinder </a:t>
            </a:r>
            <a:r>
              <a:rPr lang="en-GB" sz="1600" b="1" dirty="0">
                <a:solidFill>
                  <a:srgbClr val="00ACE8"/>
                </a:solidFill>
                <a:latin typeface="BBC Reith Sans" panose="020B0603020204020204" pitchFamily="34" charset="-18"/>
                <a:ea typeface="BBC Reith Sans" panose="020B0603020204020204" pitchFamily="34" charset="-18"/>
                <a:cs typeface="BBC Reith Sans" panose="020B0603020204020204" pitchFamily="34" charset="-18"/>
              </a:rPr>
              <a:t>Communities Discussion Cards</a:t>
            </a:r>
            <a:r>
              <a:rPr lang="en-GB" sz="1600" dirty="0">
                <a:latin typeface="BBC Reith Sans" panose="020B0603020204020204" pitchFamily="34" charset="-18"/>
                <a:ea typeface="BBC Reith Sans" panose="020B0603020204020204" pitchFamily="34" charset="-18"/>
                <a:cs typeface="BBC Reith Sans" panose="020B0603020204020204" pitchFamily="34" charset="-18"/>
              </a:rPr>
              <a:t>, talk about ways we can show kindness in each of these situations.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456074"/>
            <a:ext cx="87455" cy="54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17">
            <a:extLst>
              <a:ext uri="{FF2B5EF4-FFF2-40B4-BE49-F238E27FC236}">
                <a16:creationId xmlns:a16="http://schemas.microsoft.com/office/drawing/2014/main" id="{2FF3E586-90CE-4D0F-A7D5-9C26B2DE044F}"/>
              </a:ext>
            </a:extLst>
          </p:cNvPr>
          <p:cNvSpPr/>
          <p:nvPr/>
        </p:nvSpPr>
        <p:spPr>
          <a:xfrm>
            <a:off x="741648" y="5669024"/>
            <a:ext cx="7632700" cy="49244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you’re happy to, share your ideas with the class.</a:t>
            </a:r>
          </a:p>
        </p:txBody>
      </p:sp>
      <p:pic>
        <p:nvPicPr>
          <p:cNvPr id="42" name="Picture 41">
            <a:extLst>
              <a:ext uri="{FF2B5EF4-FFF2-40B4-BE49-F238E27FC236}">
                <a16:creationId xmlns:a16="http://schemas.microsoft.com/office/drawing/2014/main" id="{206639BC-0F9C-4547-88F9-6FFF84ED4BB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21420000">
            <a:off x="6392984" y="4149715"/>
            <a:ext cx="1936198" cy="1336677"/>
          </a:xfrm>
          <a:prstGeom prst="rect">
            <a:avLst/>
          </a:prstGeom>
          <a:effectLst>
            <a:outerShdw blurRad="63500" sx="102000" sy="102000" algn="ctr" rotWithShape="0">
              <a:prstClr val="black">
                <a:alpha val="40000"/>
              </a:prstClr>
            </a:outerShdw>
          </a:effectLst>
        </p:spPr>
      </p:pic>
      <p:pic>
        <p:nvPicPr>
          <p:cNvPr id="35" name="Picture 34">
            <a:extLst>
              <a:ext uri="{FF2B5EF4-FFF2-40B4-BE49-F238E27FC236}">
                <a16:creationId xmlns:a16="http://schemas.microsoft.com/office/drawing/2014/main" id="{D5D60110-7EF1-4AB0-BBFB-26E7E1BEA6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rot="180000">
            <a:off x="832179" y="4173258"/>
            <a:ext cx="1936198" cy="1337260"/>
          </a:xfrm>
          <a:prstGeom prst="rect">
            <a:avLst/>
          </a:prstGeom>
          <a:effectLst>
            <a:outerShdw blurRad="63500" sx="102000" sy="102000" algn="ctr" rotWithShape="0">
              <a:prstClr val="black">
                <a:alpha val="40000"/>
              </a:prstClr>
            </a:outerShdw>
          </a:effectLst>
        </p:spPr>
      </p:pic>
      <p:pic>
        <p:nvPicPr>
          <p:cNvPr id="37" name="Picture 36">
            <a:extLst>
              <a:ext uri="{FF2B5EF4-FFF2-40B4-BE49-F238E27FC236}">
                <a16:creationId xmlns:a16="http://schemas.microsoft.com/office/drawing/2014/main" id="{AF2BE6CB-E7B6-41E9-966D-8CA4CF5CB1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rot="21420000">
            <a:off x="1648402" y="3083164"/>
            <a:ext cx="1935616" cy="1337260"/>
          </a:xfrm>
          <a:prstGeom prst="rect">
            <a:avLst/>
          </a:prstGeom>
          <a:effectLst>
            <a:outerShdw blurRad="63500" sx="102000" sy="102000" algn="ctr" rotWithShape="0">
              <a:prstClr val="black">
                <a:alpha val="40000"/>
              </a:prstClr>
            </a:outerShdw>
          </a:effectLst>
        </p:spPr>
      </p:pic>
      <p:pic>
        <p:nvPicPr>
          <p:cNvPr id="38" name="Picture 37">
            <a:extLst>
              <a:ext uri="{FF2B5EF4-FFF2-40B4-BE49-F238E27FC236}">
                <a16:creationId xmlns:a16="http://schemas.microsoft.com/office/drawing/2014/main" id="{A988395F-3BED-4C96-8343-1AE748265F4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rot="180000">
            <a:off x="5583346" y="3083164"/>
            <a:ext cx="1936200" cy="1337080"/>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D2157CD4-509F-4090-885B-B38B07463E6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2599" y="3632041"/>
            <a:ext cx="2385862" cy="164782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28788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6" presetClass="emph" presetSubtype="0" fill="hold" nodeType="afterEffect">
                                  <p:stCondLst>
                                    <p:cond delay="0"/>
                                  </p:stCondLst>
                                  <p:childTnLst>
                                    <p:animEffect transition="out" filter="fade">
                                      <p:cBhvr>
                                        <p:cTn id="28" dur="500" tmFilter="0, 0; .2, .5; .8, .5; 1, 0"/>
                                        <p:tgtEl>
                                          <p:spTgt spid="5"/>
                                        </p:tgtEl>
                                      </p:cBhvr>
                                    </p:animEffect>
                                    <p:animScale>
                                      <p:cBhvr>
                                        <p:cTn id="29" dur="250" autoRev="1" fill="hold"/>
                                        <p:tgtEl>
                                          <p:spTgt spid="5"/>
                                        </p:tgtEl>
                                      </p:cBhvr>
                                      <p:by x="105000" y="105000"/>
                                    </p:animScale>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000"/>
                                        <p:tgtEl>
                                          <p:spTgt spid="37"/>
                                        </p:tgtEl>
                                      </p:cBhvr>
                                    </p:animEffect>
                                    <p:anim calcmode="lin" valueType="num">
                                      <p:cBhvr>
                                        <p:cTn id="39" dur="1000" fill="hold"/>
                                        <p:tgtEl>
                                          <p:spTgt spid="37"/>
                                        </p:tgtEl>
                                        <p:attrNameLst>
                                          <p:attrName>ppt_x</p:attrName>
                                        </p:attrNameLst>
                                      </p:cBhvr>
                                      <p:tavLst>
                                        <p:tav tm="0">
                                          <p:val>
                                            <p:strVal val="#ppt_x"/>
                                          </p:val>
                                        </p:tav>
                                        <p:tav tm="100000">
                                          <p:val>
                                            <p:strVal val="#ppt_x"/>
                                          </p:val>
                                        </p:tav>
                                      </p:tavLst>
                                    </p:anim>
                                    <p:anim calcmode="lin" valueType="num">
                                      <p:cBhvr>
                                        <p:cTn id="40" dur="1000" fill="hold"/>
                                        <p:tgtEl>
                                          <p:spTgt spid="37"/>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6" presetClass="emph" presetSubtype="0" fill="hold" nodeType="afterEffect">
                                  <p:stCondLst>
                                    <p:cond delay="0"/>
                                  </p:stCondLst>
                                  <p:childTnLst>
                                    <p:animEffect transition="out" filter="fade">
                                      <p:cBhvr>
                                        <p:cTn id="43" dur="500" tmFilter="0, 0; .2, .5; .8, .5; 1, 0"/>
                                        <p:tgtEl>
                                          <p:spTgt spid="38"/>
                                        </p:tgtEl>
                                      </p:cBhvr>
                                    </p:animEffect>
                                    <p:animScale>
                                      <p:cBhvr>
                                        <p:cTn id="44" dur="250" autoRev="1" fill="hold"/>
                                        <p:tgtEl>
                                          <p:spTgt spid="38"/>
                                        </p:tgtEl>
                                      </p:cBhvr>
                                      <p:by x="105000" y="105000"/>
                                    </p:animScale>
                                  </p:childTnLst>
                                </p:cTn>
                              </p:par>
                              <p:par>
                                <p:cTn id="45" presetID="26" presetClass="emph" presetSubtype="0" fill="hold" nodeType="withEffect">
                                  <p:stCondLst>
                                    <p:cond delay="0"/>
                                  </p:stCondLst>
                                  <p:childTnLst>
                                    <p:animEffect transition="out" filter="fade">
                                      <p:cBhvr>
                                        <p:cTn id="46" dur="500" tmFilter="0, 0; .2, .5; .8, .5; 1, 0"/>
                                        <p:tgtEl>
                                          <p:spTgt spid="37"/>
                                        </p:tgtEl>
                                      </p:cBhvr>
                                    </p:animEffect>
                                    <p:animScale>
                                      <p:cBhvr>
                                        <p:cTn id="47" dur="250" autoRev="1" fill="hold"/>
                                        <p:tgtEl>
                                          <p:spTgt spid="37"/>
                                        </p:tgtEl>
                                      </p:cBhvr>
                                      <p:by x="105000" y="105000"/>
                                    </p:animScale>
                                  </p:childTnLst>
                                </p:cTn>
                              </p:par>
                            </p:childTnLst>
                          </p:cTn>
                        </p:par>
                        <p:par>
                          <p:cTn id="48" fill="hold">
                            <p:stCondLst>
                              <p:cond delay="5500"/>
                            </p:stCondLst>
                            <p:childTnLst>
                              <p:par>
                                <p:cTn id="49" presetID="42" presetClass="entr" presetSubtype="0"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26" presetClass="emph" presetSubtype="0" fill="hold" nodeType="afterEffect">
                                  <p:stCondLst>
                                    <p:cond delay="0"/>
                                  </p:stCondLst>
                                  <p:childTnLst>
                                    <p:animEffect transition="out" filter="fade">
                                      <p:cBhvr>
                                        <p:cTn id="61" dur="500" tmFilter="0, 0; .2, .5; .8, .5; 1, 0"/>
                                        <p:tgtEl>
                                          <p:spTgt spid="42"/>
                                        </p:tgtEl>
                                      </p:cBhvr>
                                    </p:animEffect>
                                    <p:animScale>
                                      <p:cBhvr>
                                        <p:cTn id="62" dur="250" autoRev="1" fill="hold"/>
                                        <p:tgtEl>
                                          <p:spTgt spid="42"/>
                                        </p:tgtEl>
                                      </p:cBhvr>
                                      <p:by x="105000" y="105000"/>
                                    </p:animScale>
                                  </p:childTnLst>
                                </p:cTn>
                              </p:par>
                              <p:par>
                                <p:cTn id="63" presetID="26" presetClass="emph" presetSubtype="0" fill="hold" nodeType="withEffect">
                                  <p:stCondLst>
                                    <p:cond delay="0"/>
                                  </p:stCondLst>
                                  <p:childTnLst>
                                    <p:animEffect transition="out" filter="fade">
                                      <p:cBhvr>
                                        <p:cTn id="64" dur="500" tmFilter="0, 0; .2, .5; .8, .5; 1, 0"/>
                                        <p:tgtEl>
                                          <p:spTgt spid="35"/>
                                        </p:tgtEl>
                                      </p:cBhvr>
                                    </p:animEffect>
                                    <p:animScale>
                                      <p:cBhvr>
                                        <p:cTn id="65" dur="250" autoRev="1" fill="hold"/>
                                        <p:tgtEl>
                                          <p:spTgt spid="35"/>
                                        </p:tgtEl>
                                      </p:cBhvr>
                                      <p:by x="105000" y="105000"/>
                                    </p:animScale>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1000"/>
                                        <p:tgtEl>
                                          <p:spTgt spid="26"/>
                                        </p:tgtEl>
                                      </p:cBhvr>
                                    </p:animEffect>
                                    <p:anim calcmode="lin" valueType="num">
                                      <p:cBhvr>
                                        <p:cTn id="70" dur="1000" fill="hold"/>
                                        <p:tgtEl>
                                          <p:spTgt spid="26"/>
                                        </p:tgtEl>
                                        <p:attrNameLst>
                                          <p:attrName>ppt_x</p:attrName>
                                        </p:attrNameLst>
                                      </p:cBhvr>
                                      <p:tavLst>
                                        <p:tav tm="0">
                                          <p:val>
                                            <p:strVal val="#ppt_x"/>
                                          </p:val>
                                        </p:tav>
                                        <p:tav tm="100000">
                                          <p:val>
                                            <p:strVal val="#ppt_x"/>
                                          </p:val>
                                        </p:tav>
                                      </p:tavLst>
                                    </p:anim>
                                    <p:anim calcmode="lin" valueType="num">
                                      <p:cBhvr>
                                        <p:cTn id="71" dur="1000" fill="hold"/>
                                        <p:tgtEl>
                                          <p:spTgt spid="26"/>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6" presetClass="emph" presetSubtype="0" fill="hold" grpId="1" nodeType="afterEffect">
                                  <p:stCondLst>
                                    <p:cond delay="0"/>
                                  </p:stCondLst>
                                  <p:childTnLst>
                                    <p:animEffect transition="out" filter="fade">
                                      <p:cBhvr>
                                        <p:cTn id="74" dur="500" tmFilter="0, 0; .2, .5; .8, .5; 1, 0"/>
                                        <p:tgtEl>
                                          <p:spTgt spid="26"/>
                                        </p:tgtEl>
                                      </p:cBhvr>
                                    </p:animEffect>
                                    <p:animScale>
                                      <p:cBhvr>
                                        <p:cTn id="75"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26" grpId="0" animBg="1"/>
      <p:bldP spid="2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31">
            <a:extLst>
              <a:ext uri="{FF2B5EF4-FFF2-40B4-BE49-F238E27FC236}">
                <a16:creationId xmlns:a16="http://schemas.microsoft.com/office/drawing/2014/main" id="{F624201E-67C3-4020-8462-C4B7803F36FC}"/>
              </a:ext>
            </a:extLst>
          </p:cNvPr>
          <p:cNvSpPr/>
          <p:nvPr/>
        </p:nvSpPr>
        <p:spPr>
          <a:xfrm>
            <a:off x="2474751" y="728492"/>
            <a:ext cx="4295165"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2424417" y="678158"/>
            <a:ext cx="4295165"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GB" sz="34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Sharing Kindness</a:t>
            </a:r>
          </a:p>
        </p:txBody>
      </p:sp>
      <p:sp>
        <p:nvSpPr>
          <p:cNvPr id="13" name="Text"/>
          <p:cNvSpPr/>
          <p:nvPr/>
        </p:nvSpPr>
        <p:spPr>
          <a:xfrm>
            <a:off x="924551" y="1792469"/>
            <a:ext cx="7463799"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Kindness can help our mental wellbeing and improve the mental wellbeing of people around us. </a:t>
            </a:r>
          </a:p>
        </p:txBody>
      </p:sp>
      <p:sp>
        <p:nvSpPr>
          <p:cNvPr id="14" name="Rectangle: Rounded Corners 29">
            <a:extLst>
              <a:ext uri="{FF2B5EF4-FFF2-40B4-BE49-F238E27FC236}">
                <a16:creationId xmlns:a16="http://schemas.microsoft.com/office/drawing/2014/main" id="{E68A898F-3A3F-A2D0-09C3-0EBF6D020A62}"/>
              </a:ext>
            </a:extLst>
          </p:cNvPr>
          <p:cNvSpPr/>
          <p:nvPr/>
        </p:nvSpPr>
        <p:spPr>
          <a:xfrm>
            <a:off x="758146" y="1772190"/>
            <a:ext cx="87455" cy="54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p:cNvSpPr/>
          <p:nvPr/>
        </p:nvSpPr>
        <p:spPr>
          <a:xfrm>
            <a:off x="924551" y="2477323"/>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of one way you will show kindness and respect to others today.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465127"/>
            <a:ext cx="87455" cy="27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17">
            <a:extLst>
              <a:ext uri="{FF2B5EF4-FFF2-40B4-BE49-F238E27FC236}">
                <a16:creationId xmlns:a16="http://schemas.microsoft.com/office/drawing/2014/main" id="{2FF3E586-90CE-4D0F-A7D5-9C26B2DE044F}"/>
              </a:ext>
            </a:extLst>
          </p:cNvPr>
          <p:cNvSpPr/>
          <p:nvPr/>
        </p:nvSpPr>
        <p:spPr>
          <a:xfrm>
            <a:off x="741648" y="5528756"/>
            <a:ext cx="7632700" cy="632712"/>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Let’s be a class who creates kinder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communities to reach out to others with kindness.</a:t>
            </a:r>
          </a:p>
        </p:txBody>
      </p:sp>
      <p:pic>
        <p:nvPicPr>
          <p:cNvPr id="4" name="Picture 3">
            <a:extLst>
              <a:ext uri="{FF2B5EF4-FFF2-40B4-BE49-F238E27FC236}">
                <a16:creationId xmlns:a16="http://schemas.microsoft.com/office/drawing/2014/main" id="{F25BE5D1-56FE-476B-8F58-AC1520FE68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6771" y="2804879"/>
            <a:ext cx="3650458" cy="2803843"/>
          </a:xfrm>
          <a:prstGeom prst="rect">
            <a:avLst/>
          </a:prstGeom>
        </p:spPr>
      </p:pic>
      <p:pic>
        <p:nvPicPr>
          <p:cNvPr id="20" name="Picture 19">
            <a:extLst>
              <a:ext uri="{FF2B5EF4-FFF2-40B4-BE49-F238E27FC236}">
                <a16:creationId xmlns:a16="http://schemas.microsoft.com/office/drawing/2014/main" id="{82A28148-4B43-4414-8BC8-8D83DD5DE3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5366" y="3429000"/>
            <a:ext cx="611201" cy="540694"/>
          </a:xfrm>
          <a:prstGeom prst="rect">
            <a:avLst/>
          </a:prstGeom>
        </p:spPr>
      </p:pic>
      <p:pic>
        <p:nvPicPr>
          <p:cNvPr id="21" name="Picture 20">
            <a:extLst>
              <a:ext uri="{FF2B5EF4-FFF2-40B4-BE49-F238E27FC236}">
                <a16:creationId xmlns:a16="http://schemas.microsoft.com/office/drawing/2014/main" id="{8BFCFF38-B250-429F-B386-EB30481AC6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7598" y="2915955"/>
            <a:ext cx="414754" cy="366909"/>
          </a:xfrm>
          <a:prstGeom prst="rect">
            <a:avLst/>
          </a:prstGeom>
        </p:spPr>
      </p:pic>
      <p:pic>
        <p:nvPicPr>
          <p:cNvPr id="22" name="Picture 21">
            <a:extLst>
              <a:ext uri="{FF2B5EF4-FFF2-40B4-BE49-F238E27FC236}">
                <a16:creationId xmlns:a16="http://schemas.microsoft.com/office/drawing/2014/main" id="{BAFB89A4-AE55-4FEF-8CF7-BAB33B0716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7811" y="4478878"/>
            <a:ext cx="611201" cy="540694"/>
          </a:xfrm>
          <a:prstGeom prst="rect">
            <a:avLst/>
          </a:prstGeom>
        </p:spPr>
      </p:pic>
      <p:pic>
        <p:nvPicPr>
          <p:cNvPr id="23" name="Picture 22">
            <a:extLst>
              <a:ext uri="{FF2B5EF4-FFF2-40B4-BE49-F238E27FC236}">
                <a16:creationId xmlns:a16="http://schemas.microsoft.com/office/drawing/2014/main" id="{38F2A5EF-9B46-4402-8675-7B3CD1342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8609" y="3719961"/>
            <a:ext cx="611201" cy="540694"/>
          </a:xfrm>
          <a:prstGeom prst="rect">
            <a:avLst/>
          </a:prstGeom>
        </p:spPr>
      </p:pic>
      <p:pic>
        <p:nvPicPr>
          <p:cNvPr id="24" name="Picture 23">
            <a:extLst>
              <a:ext uri="{FF2B5EF4-FFF2-40B4-BE49-F238E27FC236}">
                <a16:creationId xmlns:a16="http://schemas.microsoft.com/office/drawing/2014/main" id="{5147CF6C-D728-471D-8EA6-3259D7F19A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75123" y="4973655"/>
            <a:ext cx="414754" cy="366909"/>
          </a:xfrm>
          <a:prstGeom prst="rect">
            <a:avLst/>
          </a:prstGeom>
        </p:spPr>
      </p:pic>
      <p:pic>
        <p:nvPicPr>
          <p:cNvPr id="27" name="Picture 26">
            <a:extLst>
              <a:ext uri="{FF2B5EF4-FFF2-40B4-BE49-F238E27FC236}">
                <a16:creationId xmlns:a16="http://schemas.microsoft.com/office/drawing/2014/main" id="{8359B1C8-C49D-43E2-8262-D7EAF6E2DA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0195" y="4737431"/>
            <a:ext cx="414754" cy="366909"/>
          </a:xfrm>
          <a:prstGeom prst="rect">
            <a:avLst/>
          </a:prstGeom>
        </p:spPr>
      </p:pic>
      <p:pic>
        <p:nvPicPr>
          <p:cNvPr id="28" name="Picture 27">
            <a:extLst>
              <a:ext uri="{FF2B5EF4-FFF2-40B4-BE49-F238E27FC236}">
                <a16:creationId xmlns:a16="http://schemas.microsoft.com/office/drawing/2014/main" id="{614D326A-947A-4AF2-BC5C-3BDEBAFEDA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6398" y="4389634"/>
            <a:ext cx="414754" cy="366909"/>
          </a:xfrm>
          <a:prstGeom prst="rect">
            <a:avLst/>
          </a:prstGeom>
        </p:spPr>
      </p:pic>
      <p:pic>
        <p:nvPicPr>
          <p:cNvPr id="29" name="Picture 28">
            <a:extLst>
              <a:ext uri="{FF2B5EF4-FFF2-40B4-BE49-F238E27FC236}">
                <a16:creationId xmlns:a16="http://schemas.microsoft.com/office/drawing/2014/main" id="{4BC9B93E-F529-47E2-8DAC-E4D1DA4021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50" y="2902456"/>
            <a:ext cx="414754" cy="366909"/>
          </a:xfrm>
          <a:prstGeom prst="rect">
            <a:avLst/>
          </a:prstGeom>
        </p:spPr>
      </p:pic>
    </p:spTree>
    <p:extLst>
      <p:ext uri="{BB962C8B-B14F-4D97-AF65-F5344CB8AC3E}">
        <p14:creationId xmlns:p14="http://schemas.microsoft.com/office/powerpoint/2010/main" val="159701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1000"/>
                            </p:stCondLst>
                            <p:childTnLst>
                              <p:par>
                                <p:cTn id="31" presetID="31"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style.rotation</p:attrName>
                                        </p:attrNameLst>
                                      </p:cBhvr>
                                      <p:tavLst>
                                        <p:tav tm="0">
                                          <p:val>
                                            <p:fltVal val="90"/>
                                          </p:val>
                                        </p:tav>
                                        <p:tav tm="100000">
                                          <p:val>
                                            <p:fltVal val="0"/>
                                          </p:val>
                                        </p:tav>
                                      </p:tavLst>
                                    </p:anim>
                                    <p:animEffect transition="in" filter="fade">
                                      <p:cBhvr>
                                        <p:cTn id="36" dur="1000"/>
                                        <p:tgtEl>
                                          <p:spTgt spid="20"/>
                                        </p:tgtEl>
                                      </p:cBhvr>
                                    </p:animEffect>
                                  </p:childTnLst>
                                </p:cTn>
                              </p:par>
                              <p:par>
                                <p:cTn id="37" presetID="3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fltVal val="0"/>
                                          </p:val>
                                        </p:tav>
                                        <p:tav tm="100000">
                                          <p:val>
                                            <p:strVal val="#ppt_w"/>
                                          </p:val>
                                        </p:tav>
                                      </p:tavLst>
                                    </p:anim>
                                    <p:anim calcmode="lin" valueType="num">
                                      <p:cBhvr>
                                        <p:cTn id="40" dur="1000" fill="hold"/>
                                        <p:tgtEl>
                                          <p:spTgt spid="22"/>
                                        </p:tgtEl>
                                        <p:attrNameLst>
                                          <p:attrName>ppt_h</p:attrName>
                                        </p:attrNameLst>
                                      </p:cBhvr>
                                      <p:tavLst>
                                        <p:tav tm="0">
                                          <p:val>
                                            <p:fltVal val="0"/>
                                          </p:val>
                                        </p:tav>
                                        <p:tav tm="100000">
                                          <p:val>
                                            <p:strVal val="#ppt_h"/>
                                          </p:val>
                                        </p:tav>
                                      </p:tavLst>
                                    </p:anim>
                                    <p:anim calcmode="lin" valueType="num">
                                      <p:cBhvr>
                                        <p:cTn id="41" dur="1000" fill="hold"/>
                                        <p:tgtEl>
                                          <p:spTgt spid="22"/>
                                        </p:tgtEl>
                                        <p:attrNameLst>
                                          <p:attrName>style.rotation</p:attrName>
                                        </p:attrNameLst>
                                      </p:cBhvr>
                                      <p:tavLst>
                                        <p:tav tm="0">
                                          <p:val>
                                            <p:fltVal val="90"/>
                                          </p:val>
                                        </p:tav>
                                        <p:tav tm="100000">
                                          <p:val>
                                            <p:fltVal val="0"/>
                                          </p:val>
                                        </p:tav>
                                      </p:tavLst>
                                    </p:anim>
                                    <p:animEffect transition="in" filter="fade">
                                      <p:cBhvr>
                                        <p:cTn id="42" dur="1000"/>
                                        <p:tgtEl>
                                          <p:spTgt spid="22"/>
                                        </p:tgtEl>
                                      </p:cBhvr>
                                    </p:animEffect>
                                  </p:childTnLst>
                                </p:cTn>
                              </p:par>
                              <p:par>
                                <p:cTn id="43" presetID="3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 calcmode="lin" valueType="num">
                                      <p:cBhvr>
                                        <p:cTn id="47" dur="1000" fill="hold"/>
                                        <p:tgtEl>
                                          <p:spTgt spid="24"/>
                                        </p:tgtEl>
                                        <p:attrNameLst>
                                          <p:attrName>style.rotation</p:attrName>
                                        </p:attrNameLst>
                                      </p:cBhvr>
                                      <p:tavLst>
                                        <p:tav tm="0">
                                          <p:val>
                                            <p:fltVal val="90"/>
                                          </p:val>
                                        </p:tav>
                                        <p:tav tm="100000">
                                          <p:val>
                                            <p:fltVal val="0"/>
                                          </p:val>
                                        </p:tav>
                                      </p:tavLst>
                                    </p:anim>
                                    <p:animEffect transition="in" filter="fade">
                                      <p:cBhvr>
                                        <p:cTn id="48" dur="1000"/>
                                        <p:tgtEl>
                                          <p:spTgt spid="24"/>
                                        </p:tgtEl>
                                      </p:cBhvr>
                                    </p:animEffect>
                                  </p:childTnLst>
                                </p:cTn>
                              </p:par>
                              <p:par>
                                <p:cTn id="49" presetID="31"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1000" fill="hold"/>
                                        <p:tgtEl>
                                          <p:spTgt spid="21"/>
                                        </p:tgtEl>
                                        <p:attrNameLst>
                                          <p:attrName>ppt_w</p:attrName>
                                        </p:attrNameLst>
                                      </p:cBhvr>
                                      <p:tavLst>
                                        <p:tav tm="0">
                                          <p:val>
                                            <p:fltVal val="0"/>
                                          </p:val>
                                        </p:tav>
                                        <p:tav tm="100000">
                                          <p:val>
                                            <p:strVal val="#ppt_w"/>
                                          </p:val>
                                        </p:tav>
                                      </p:tavLst>
                                    </p:anim>
                                    <p:anim calcmode="lin" valueType="num">
                                      <p:cBhvr>
                                        <p:cTn id="52" dur="1000" fill="hold"/>
                                        <p:tgtEl>
                                          <p:spTgt spid="21"/>
                                        </p:tgtEl>
                                        <p:attrNameLst>
                                          <p:attrName>ppt_h</p:attrName>
                                        </p:attrNameLst>
                                      </p:cBhvr>
                                      <p:tavLst>
                                        <p:tav tm="0">
                                          <p:val>
                                            <p:fltVal val="0"/>
                                          </p:val>
                                        </p:tav>
                                        <p:tav tm="100000">
                                          <p:val>
                                            <p:strVal val="#ppt_h"/>
                                          </p:val>
                                        </p:tav>
                                      </p:tavLst>
                                    </p:anim>
                                    <p:anim calcmode="lin" valueType="num">
                                      <p:cBhvr>
                                        <p:cTn id="53" dur="1000" fill="hold"/>
                                        <p:tgtEl>
                                          <p:spTgt spid="21"/>
                                        </p:tgtEl>
                                        <p:attrNameLst>
                                          <p:attrName>style.rotation</p:attrName>
                                        </p:attrNameLst>
                                      </p:cBhvr>
                                      <p:tavLst>
                                        <p:tav tm="0">
                                          <p:val>
                                            <p:fltVal val="90"/>
                                          </p:val>
                                        </p:tav>
                                        <p:tav tm="100000">
                                          <p:val>
                                            <p:fltVal val="0"/>
                                          </p:val>
                                        </p:tav>
                                      </p:tavLst>
                                    </p:anim>
                                    <p:animEffect transition="in" filter="fade">
                                      <p:cBhvr>
                                        <p:cTn id="54" dur="1000"/>
                                        <p:tgtEl>
                                          <p:spTgt spid="21"/>
                                        </p:tgtEl>
                                      </p:cBhvr>
                                    </p:animEffect>
                                  </p:childTnLst>
                                </p:cTn>
                              </p:par>
                              <p:par>
                                <p:cTn id="55" presetID="31"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1000" fill="hold"/>
                                        <p:tgtEl>
                                          <p:spTgt spid="23"/>
                                        </p:tgtEl>
                                        <p:attrNameLst>
                                          <p:attrName>ppt_w</p:attrName>
                                        </p:attrNameLst>
                                      </p:cBhvr>
                                      <p:tavLst>
                                        <p:tav tm="0">
                                          <p:val>
                                            <p:fltVal val="0"/>
                                          </p:val>
                                        </p:tav>
                                        <p:tav tm="100000">
                                          <p:val>
                                            <p:strVal val="#ppt_w"/>
                                          </p:val>
                                        </p:tav>
                                      </p:tavLst>
                                    </p:anim>
                                    <p:anim calcmode="lin" valueType="num">
                                      <p:cBhvr>
                                        <p:cTn id="58" dur="1000" fill="hold"/>
                                        <p:tgtEl>
                                          <p:spTgt spid="23"/>
                                        </p:tgtEl>
                                        <p:attrNameLst>
                                          <p:attrName>ppt_h</p:attrName>
                                        </p:attrNameLst>
                                      </p:cBhvr>
                                      <p:tavLst>
                                        <p:tav tm="0">
                                          <p:val>
                                            <p:fltVal val="0"/>
                                          </p:val>
                                        </p:tav>
                                        <p:tav tm="100000">
                                          <p:val>
                                            <p:strVal val="#ppt_h"/>
                                          </p:val>
                                        </p:tav>
                                      </p:tavLst>
                                    </p:anim>
                                    <p:anim calcmode="lin" valueType="num">
                                      <p:cBhvr>
                                        <p:cTn id="59" dur="1000" fill="hold"/>
                                        <p:tgtEl>
                                          <p:spTgt spid="23"/>
                                        </p:tgtEl>
                                        <p:attrNameLst>
                                          <p:attrName>style.rotation</p:attrName>
                                        </p:attrNameLst>
                                      </p:cBhvr>
                                      <p:tavLst>
                                        <p:tav tm="0">
                                          <p:val>
                                            <p:fltVal val="90"/>
                                          </p:val>
                                        </p:tav>
                                        <p:tav tm="100000">
                                          <p:val>
                                            <p:fltVal val="0"/>
                                          </p:val>
                                        </p:tav>
                                      </p:tavLst>
                                    </p:anim>
                                    <p:animEffect transition="in" filter="fade">
                                      <p:cBhvr>
                                        <p:cTn id="60" dur="1000"/>
                                        <p:tgtEl>
                                          <p:spTgt spid="23"/>
                                        </p:tgtEl>
                                      </p:cBhvr>
                                    </p:animEffect>
                                  </p:childTnLst>
                                </p:cTn>
                              </p:par>
                              <p:par>
                                <p:cTn id="61" presetID="31"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1000" fill="hold"/>
                                        <p:tgtEl>
                                          <p:spTgt spid="27"/>
                                        </p:tgtEl>
                                        <p:attrNameLst>
                                          <p:attrName>ppt_w</p:attrName>
                                        </p:attrNameLst>
                                      </p:cBhvr>
                                      <p:tavLst>
                                        <p:tav tm="0">
                                          <p:val>
                                            <p:fltVal val="0"/>
                                          </p:val>
                                        </p:tav>
                                        <p:tav tm="100000">
                                          <p:val>
                                            <p:strVal val="#ppt_w"/>
                                          </p:val>
                                        </p:tav>
                                      </p:tavLst>
                                    </p:anim>
                                    <p:anim calcmode="lin" valueType="num">
                                      <p:cBhvr>
                                        <p:cTn id="64" dur="1000" fill="hold"/>
                                        <p:tgtEl>
                                          <p:spTgt spid="27"/>
                                        </p:tgtEl>
                                        <p:attrNameLst>
                                          <p:attrName>ppt_h</p:attrName>
                                        </p:attrNameLst>
                                      </p:cBhvr>
                                      <p:tavLst>
                                        <p:tav tm="0">
                                          <p:val>
                                            <p:fltVal val="0"/>
                                          </p:val>
                                        </p:tav>
                                        <p:tav tm="100000">
                                          <p:val>
                                            <p:strVal val="#ppt_h"/>
                                          </p:val>
                                        </p:tav>
                                      </p:tavLst>
                                    </p:anim>
                                    <p:anim calcmode="lin" valueType="num">
                                      <p:cBhvr>
                                        <p:cTn id="65" dur="1000" fill="hold"/>
                                        <p:tgtEl>
                                          <p:spTgt spid="27"/>
                                        </p:tgtEl>
                                        <p:attrNameLst>
                                          <p:attrName>style.rotation</p:attrName>
                                        </p:attrNameLst>
                                      </p:cBhvr>
                                      <p:tavLst>
                                        <p:tav tm="0">
                                          <p:val>
                                            <p:fltVal val="90"/>
                                          </p:val>
                                        </p:tav>
                                        <p:tav tm="100000">
                                          <p:val>
                                            <p:fltVal val="0"/>
                                          </p:val>
                                        </p:tav>
                                      </p:tavLst>
                                    </p:anim>
                                    <p:animEffect transition="in" filter="fade">
                                      <p:cBhvr>
                                        <p:cTn id="66" dur="1000"/>
                                        <p:tgtEl>
                                          <p:spTgt spid="27"/>
                                        </p:tgtEl>
                                      </p:cBhvr>
                                    </p:animEffect>
                                  </p:childTnLst>
                                </p:cTn>
                              </p:par>
                              <p:par>
                                <p:cTn id="67" presetID="31" presetClass="entr" presetSubtype="0"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1000" fill="hold"/>
                                        <p:tgtEl>
                                          <p:spTgt spid="29"/>
                                        </p:tgtEl>
                                        <p:attrNameLst>
                                          <p:attrName>ppt_w</p:attrName>
                                        </p:attrNameLst>
                                      </p:cBhvr>
                                      <p:tavLst>
                                        <p:tav tm="0">
                                          <p:val>
                                            <p:fltVal val="0"/>
                                          </p:val>
                                        </p:tav>
                                        <p:tav tm="100000">
                                          <p:val>
                                            <p:strVal val="#ppt_w"/>
                                          </p:val>
                                        </p:tav>
                                      </p:tavLst>
                                    </p:anim>
                                    <p:anim calcmode="lin" valueType="num">
                                      <p:cBhvr>
                                        <p:cTn id="70" dur="1000" fill="hold"/>
                                        <p:tgtEl>
                                          <p:spTgt spid="29"/>
                                        </p:tgtEl>
                                        <p:attrNameLst>
                                          <p:attrName>ppt_h</p:attrName>
                                        </p:attrNameLst>
                                      </p:cBhvr>
                                      <p:tavLst>
                                        <p:tav tm="0">
                                          <p:val>
                                            <p:fltVal val="0"/>
                                          </p:val>
                                        </p:tav>
                                        <p:tav tm="100000">
                                          <p:val>
                                            <p:strVal val="#ppt_h"/>
                                          </p:val>
                                        </p:tav>
                                      </p:tavLst>
                                    </p:anim>
                                    <p:anim calcmode="lin" valueType="num">
                                      <p:cBhvr>
                                        <p:cTn id="71" dur="1000" fill="hold"/>
                                        <p:tgtEl>
                                          <p:spTgt spid="29"/>
                                        </p:tgtEl>
                                        <p:attrNameLst>
                                          <p:attrName>style.rotation</p:attrName>
                                        </p:attrNameLst>
                                      </p:cBhvr>
                                      <p:tavLst>
                                        <p:tav tm="0">
                                          <p:val>
                                            <p:fltVal val="90"/>
                                          </p:val>
                                        </p:tav>
                                        <p:tav tm="100000">
                                          <p:val>
                                            <p:fltVal val="0"/>
                                          </p:val>
                                        </p:tav>
                                      </p:tavLst>
                                    </p:anim>
                                    <p:animEffect transition="in" filter="fade">
                                      <p:cBhvr>
                                        <p:cTn id="72" dur="1000"/>
                                        <p:tgtEl>
                                          <p:spTgt spid="29"/>
                                        </p:tgtEl>
                                      </p:cBhvr>
                                    </p:animEffect>
                                  </p:childTnLst>
                                </p:cTn>
                              </p:par>
                              <p:par>
                                <p:cTn id="73" presetID="31" presetClass="entr" presetSubtype="0"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1000" fill="hold"/>
                                        <p:tgtEl>
                                          <p:spTgt spid="28"/>
                                        </p:tgtEl>
                                        <p:attrNameLst>
                                          <p:attrName>ppt_w</p:attrName>
                                        </p:attrNameLst>
                                      </p:cBhvr>
                                      <p:tavLst>
                                        <p:tav tm="0">
                                          <p:val>
                                            <p:fltVal val="0"/>
                                          </p:val>
                                        </p:tav>
                                        <p:tav tm="100000">
                                          <p:val>
                                            <p:strVal val="#ppt_w"/>
                                          </p:val>
                                        </p:tav>
                                      </p:tavLst>
                                    </p:anim>
                                    <p:anim calcmode="lin" valueType="num">
                                      <p:cBhvr>
                                        <p:cTn id="76" dur="1000" fill="hold"/>
                                        <p:tgtEl>
                                          <p:spTgt spid="28"/>
                                        </p:tgtEl>
                                        <p:attrNameLst>
                                          <p:attrName>ppt_h</p:attrName>
                                        </p:attrNameLst>
                                      </p:cBhvr>
                                      <p:tavLst>
                                        <p:tav tm="0">
                                          <p:val>
                                            <p:fltVal val="0"/>
                                          </p:val>
                                        </p:tav>
                                        <p:tav tm="100000">
                                          <p:val>
                                            <p:strVal val="#ppt_h"/>
                                          </p:val>
                                        </p:tav>
                                      </p:tavLst>
                                    </p:anim>
                                    <p:anim calcmode="lin" valueType="num">
                                      <p:cBhvr>
                                        <p:cTn id="77" dur="1000" fill="hold"/>
                                        <p:tgtEl>
                                          <p:spTgt spid="28"/>
                                        </p:tgtEl>
                                        <p:attrNameLst>
                                          <p:attrName>style.rotation</p:attrName>
                                        </p:attrNameLst>
                                      </p:cBhvr>
                                      <p:tavLst>
                                        <p:tav tm="0">
                                          <p:val>
                                            <p:fltVal val="90"/>
                                          </p:val>
                                        </p:tav>
                                        <p:tav tm="100000">
                                          <p:val>
                                            <p:fltVal val="0"/>
                                          </p:val>
                                        </p:tav>
                                      </p:tavLst>
                                    </p:anim>
                                    <p:animEffect transition="in" filter="fade">
                                      <p:cBhvr>
                                        <p:cTn id="78" dur="1000"/>
                                        <p:tgtEl>
                                          <p:spTgt spid="28"/>
                                        </p:tgtEl>
                                      </p:cBhvr>
                                    </p:animEffect>
                                  </p:childTnLst>
                                </p:cTn>
                              </p:par>
                              <p:par>
                                <p:cTn id="79" presetID="32" presetClass="emph" presetSubtype="0" repeatCount="indefinite" fill="hold" nodeType="withEffect">
                                  <p:stCondLst>
                                    <p:cond delay="0"/>
                                  </p:stCondLst>
                                  <p:childTnLst>
                                    <p:animRot by="120000">
                                      <p:cBhvr>
                                        <p:cTn id="80" dur="100" fill="hold">
                                          <p:stCondLst>
                                            <p:cond delay="0"/>
                                          </p:stCondLst>
                                        </p:cTn>
                                        <p:tgtEl>
                                          <p:spTgt spid="20"/>
                                        </p:tgtEl>
                                        <p:attrNameLst>
                                          <p:attrName>r</p:attrName>
                                        </p:attrNameLst>
                                      </p:cBhvr>
                                    </p:animRot>
                                    <p:animRot by="-240000">
                                      <p:cBhvr>
                                        <p:cTn id="81" dur="200" fill="hold">
                                          <p:stCondLst>
                                            <p:cond delay="200"/>
                                          </p:stCondLst>
                                        </p:cTn>
                                        <p:tgtEl>
                                          <p:spTgt spid="20"/>
                                        </p:tgtEl>
                                        <p:attrNameLst>
                                          <p:attrName>r</p:attrName>
                                        </p:attrNameLst>
                                      </p:cBhvr>
                                    </p:animRot>
                                    <p:animRot by="240000">
                                      <p:cBhvr>
                                        <p:cTn id="82" dur="200" fill="hold">
                                          <p:stCondLst>
                                            <p:cond delay="400"/>
                                          </p:stCondLst>
                                        </p:cTn>
                                        <p:tgtEl>
                                          <p:spTgt spid="20"/>
                                        </p:tgtEl>
                                        <p:attrNameLst>
                                          <p:attrName>r</p:attrName>
                                        </p:attrNameLst>
                                      </p:cBhvr>
                                    </p:animRot>
                                    <p:animRot by="-240000">
                                      <p:cBhvr>
                                        <p:cTn id="83" dur="200" fill="hold">
                                          <p:stCondLst>
                                            <p:cond delay="600"/>
                                          </p:stCondLst>
                                        </p:cTn>
                                        <p:tgtEl>
                                          <p:spTgt spid="20"/>
                                        </p:tgtEl>
                                        <p:attrNameLst>
                                          <p:attrName>r</p:attrName>
                                        </p:attrNameLst>
                                      </p:cBhvr>
                                    </p:animRot>
                                    <p:animRot by="120000">
                                      <p:cBhvr>
                                        <p:cTn id="84" dur="200" fill="hold">
                                          <p:stCondLst>
                                            <p:cond delay="800"/>
                                          </p:stCondLst>
                                        </p:cTn>
                                        <p:tgtEl>
                                          <p:spTgt spid="20"/>
                                        </p:tgtEl>
                                        <p:attrNameLst>
                                          <p:attrName>r</p:attrName>
                                        </p:attrNameLst>
                                      </p:cBhvr>
                                    </p:animRo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22"/>
                                        </p:tgtEl>
                                        <p:attrNameLst>
                                          <p:attrName>r</p:attrName>
                                        </p:attrNameLst>
                                      </p:cBhvr>
                                    </p:animRot>
                                    <p:animRot by="-240000">
                                      <p:cBhvr>
                                        <p:cTn id="87" dur="200" fill="hold">
                                          <p:stCondLst>
                                            <p:cond delay="200"/>
                                          </p:stCondLst>
                                        </p:cTn>
                                        <p:tgtEl>
                                          <p:spTgt spid="22"/>
                                        </p:tgtEl>
                                        <p:attrNameLst>
                                          <p:attrName>r</p:attrName>
                                        </p:attrNameLst>
                                      </p:cBhvr>
                                    </p:animRot>
                                    <p:animRot by="240000">
                                      <p:cBhvr>
                                        <p:cTn id="88" dur="200" fill="hold">
                                          <p:stCondLst>
                                            <p:cond delay="400"/>
                                          </p:stCondLst>
                                        </p:cTn>
                                        <p:tgtEl>
                                          <p:spTgt spid="22"/>
                                        </p:tgtEl>
                                        <p:attrNameLst>
                                          <p:attrName>r</p:attrName>
                                        </p:attrNameLst>
                                      </p:cBhvr>
                                    </p:animRot>
                                    <p:animRot by="-240000">
                                      <p:cBhvr>
                                        <p:cTn id="89" dur="200" fill="hold">
                                          <p:stCondLst>
                                            <p:cond delay="600"/>
                                          </p:stCondLst>
                                        </p:cTn>
                                        <p:tgtEl>
                                          <p:spTgt spid="22"/>
                                        </p:tgtEl>
                                        <p:attrNameLst>
                                          <p:attrName>r</p:attrName>
                                        </p:attrNameLst>
                                      </p:cBhvr>
                                    </p:animRot>
                                    <p:animRot by="120000">
                                      <p:cBhvr>
                                        <p:cTn id="90" dur="200" fill="hold">
                                          <p:stCondLst>
                                            <p:cond delay="800"/>
                                          </p:stCondLst>
                                        </p:cTn>
                                        <p:tgtEl>
                                          <p:spTgt spid="22"/>
                                        </p:tgtEl>
                                        <p:attrNameLst>
                                          <p:attrName>r</p:attrName>
                                        </p:attrNameLst>
                                      </p:cBhvr>
                                    </p:animRot>
                                  </p:childTnLst>
                                </p:cTn>
                              </p:par>
                              <p:par>
                                <p:cTn id="91" presetID="32" presetClass="emph" presetSubtype="0" repeatCount="indefinite" fill="hold" nodeType="withEffect">
                                  <p:stCondLst>
                                    <p:cond delay="0"/>
                                  </p:stCondLst>
                                  <p:childTnLst>
                                    <p:animRot by="120000">
                                      <p:cBhvr>
                                        <p:cTn id="92" dur="100" fill="hold">
                                          <p:stCondLst>
                                            <p:cond delay="0"/>
                                          </p:stCondLst>
                                        </p:cTn>
                                        <p:tgtEl>
                                          <p:spTgt spid="24"/>
                                        </p:tgtEl>
                                        <p:attrNameLst>
                                          <p:attrName>r</p:attrName>
                                        </p:attrNameLst>
                                      </p:cBhvr>
                                    </p:animRot>
                                    <p:animRot by="-240000">
                                      <p:cBhvr>
                                        <p:cTn id="93" dur="200" fill="hold">
                                          <p:stCondLst>
                                            <p:cond delay="200"/>
                                          </p:stCondLst>
                                        </p:cTn>
                                        <p:tgtEl>
                                          <p:spTgt spid="24"/>
                                        </p:tgtEl>
                                        <p:attrNameLst>
                                          <p:attrName>r</p:attrName>
                                        </p:attrNameLst>
                                      </p:cBhvr>
                                    </p:animRot>
                                    <p:animRot by="240000">
                                      <p:cBhvr>
                                        <p:cTn id="94" dur="200" fill="hold">
                                          <p:stCondLst>
                                            <p:cond delay="400"/>
                                          </p:stCondLst>
                                        </p:cTn>
                                        <p:tgtEl>
                                          <p:spTgt spid="24"/>
                                        </p:tgtEl>
                                        <p:attrNameLst>
                                          <p:attrName>r</p:attrName>
                                        </p:attrNameLst>
                                      </p:cBhvr>
                                    </p:animRot>
                                    <p:animRot by="-240000">
                                      <p:cBhvr>
                                        <p:cTn id="95" dur="200" fill="hold">
                                          <p:stCondLst>
                                            <p:cond delay="600"/>
                                          </p:stCondLst>
                                        </p:cTn>
                                        <p:tgtEl>
                                          <p:spTgt spid="24"/>
                                        </p:tgtEl>
                                        <p:attrNameLst>
                                          <p:attrName>r</p:attrName>
                                        </p:attrNameLst>
                                      </p:cBhvr>
                                    </p:animRot>
                                    <p:animRot by="120000">
                                      <p:cBhvr>
                                        <p:cTn id="96" dur="200" fill="hold">
                                          <p:stCondLst>
                                            <p:cond delay="800"/>
                                          </p:stCondLst>
                                        </p:cTn>
                                        <p:tgtEl>
                                          <p:spTgt spid="24"/>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100" fill="hold">
                                          <p:stCondLst>
                                            <p:cond delay="0"/>
                                          </p:stCondLst>
                                        </p:cTn>
                                        <p:tgtEl>
                                          <p:spTgt spid="21"/>
                                        </p:tgtEl>
                                        <p:attrNameLst>
                                          <p:attrName>r</p:attrName>
                                        </p:attrNameLst>
                                      </p:cBhvr>
                                    </p:animRot>
                                    <p:animRot by="-240000">
                                      <p:cBhvr>
                                        <p:cTn id="99" dur="200" fill="hold">
                                          <p:stCondLst>
                                            <p:cond delay="200"/>
                                          </p:stCondLst>
                                        </p:cTn>
                                        <p:tgtEl>
                                          <p:spTgt spid="21"/>
                                        </p:tgtEl>
                                        <p:attrNameLst>
                                          <p:attrName>r</p:attrName>
                                        </p:attrNameLst>
                                      </p:cBhvr>
                                    </p:animRot>
                                    <p:animRot by="240000">
                                      <p:cBhvr>
                                        <p:cTn id="100" dur="200" fill="hold">
                                          <p:stCondLst>
                                            <p:cond delay="400"/>
                                          </p:stCondLst>
                                        </p:cTn>
                                        <p:tgtEl>
                                          <p:spTgt spid="21"/>
                                        </p:tgtEl>
                                        <p:attrNameLst>
                                          <p:attrName>r</p:attrName>
                                        </p:attrNameLst>
                                      </p:cBhvr>
                                    </p:animRot>
                                    <p:animRot by="-240000">
                                      <p:cBhvr>
                                        <p:cTn id="101" dur="200" fill="hold">
                                          <p:stCondLst>
                                            <p:cond delay="600"/>
                                          </p:stCondLst>
                                        </p:cTn>
                                        <p:tgtEl>
                                          <p:spTgt spid="21"/>
                                        </p:tgtEl>
                                        <p:attrNameLst>
                                          <p:attrName>r</p:attrName>
                                        </p:attrNameLst>
                                      </p:cBhvr>
                                    </p:animRot>
                                    <p:animRot by="120000">
                                      <p:cBhvr>
                                        <p:cTn id="102" dur="200" fill="hold">
                                          <p:stCondLst>
                                            <p:cond delay="800"/>
                                          </p:stCondLst>
                                        </p:cTn>
                                        <p:tgtEl>
                                          <p:spTgt spid="21"/>
                                        </p:tgtEl>
                                        <p:attrNameLst>
                                          <p:attrName>r</p:attrName>
                                        </p:attrNameLst>
                                      </p:cBhvr>
                                    </p:animRot>
                                  </p:childTnLst>
                                </p:cTn>
                              </p:par>
                              <p:par>
                                <p:cTn id="103" presetID="32" presetClass="emph" presetSubtype="0" repeatCount="indefinite" fill="hold" nodeType="withEffect">
                                  <p:stCondLst>
                                    <p:cond delay="0"/>
                                  </p:stCondLst>
                                  <p:childTnLst>
                                    <p:animRot by="120000">
                                      <p:cBhvr>
                                        <p:cTn id="104" dur="100" fill="hold">
                                          <p:stCondLst>
                                            <p:cond delay="0"/>
                                          </p:stCondLst>
                                        </p:cTn>
                                        <p:tgtEl>
                                          <p:spTgt spid="23"/>
                                        </p:tgtEl>
                                        <p:attrNameLst>
                                          <p:attrName>r</p:attrName>
                                        </p:attrNameLst>
                                      </p:cBhvr>
                                    </p:animRot>
                                    <p:animRot by="-240000">
                                      <p:cBhvr>
                                        <p:cTn id="105" dur="200" fill="hold">
                                          <p:stCondLst>
                                            <p:cond delay="200"/>
                                          </p:stCondLst>
                                        </p:cTn>
                                        <p:tgtEl>
                                          <p:spTgt spid="23"/>
                                        </p:tgtEl>
                                        <p:attrNameLst>
                                          <p:attrName>r</p:attrName>
                                        </p:attrNameLst>
                                      </p:cBhvr>
                                    </p:animRot>
                                    <p:animRot by="240000">
                                      <p:cBhvr>
                                        <p:cTn id="106" dur="200" fill="hold">
                                          <p:stCondLst>
                                            <p:cond delay="400"/>
                                          </p:stCondLst>
                                        </p:cTn>
                                        <p:tgtEl>
                                          <p:spTgt spid="23"/>
                                        </p:tgtEl>
                                        <p:attrNameLst>
                                          <p:attrName>r</p:attrName>
                                        </p:attrNameLst>
                                      </p:cBhvr>
                                    </p:animRot>
                                    <p:animRot by="-240000">
                                      <p:cBhvr>
                                        <p:cTn id="107" dur="200" fill="hold">
                                          <p:stCondLst>
                                            <p:cond delay="600"/>
                                          </p:stCondLst>
                                        </p:cTn>
                                        <p:tgtEl>
                                          <p:spTgt spid="23"/>
                                        </p:tgtEl>
                                        <p:attrNameLst>
                                          <p:attrName>r</p:attrName>
                                        </p:attrNameLst>
                                      </p:cBhvr>
                                    </p:animRot>
                                    <p:animRot by="120000">
                                      <p:cBhvr>
                                        <p:cTn id="108" dur="200" fill="hold">
                                          <p:stCondLst>
                                            <p:cond delay="800"/>
                                          </p:stCondLst>
                                        </p:cTn>
                                        <p:tgtEl>
                                          <p:spTgt spid="23"/>
                                        </p:tgtEl>
                                        <p:attrNameLst>
                                          <p:attrName>r</p:attrName>
                                        </p:attrNameLst>
                                      </p:cBhvr>
                                    </p:animRot>
                                  </p:childTnLst>
                                </p:cTn>
                              </p:par>
                              <p:par>
                                <p:cTn id="109" presetID="32" presetClass="emph" presetSubtype="0" repeatCount="indefinite" fill="hold" nodeType="withEffect">
                                  <p:stCondLst>
                                    <p:cond delay="0"/>
                                  </p:stCondLst>
                                  <p:childTnLst>
                                    <p:animRot by="120000">
                                      <p:cBhvr>
                                        <p:cTn id="110" dur="100" fill="hold">
                                          <p:stCondLst>
                                            <p:cond delay="0"/>
                                          </p:stCondLst>
                                        </p:cTn>
                                        <p:tgtEl>
                                          <p:spTgt spid="27"/>
                                        </p:tgtEl>
                                        <p:attrNameLst>
                                          <p:attrName>r</p:attrName>
                                        </p:attrNameLst>
                                      </p:cBhvr>
                                    </p:animRot>
                                    <p:animRot by="-240000">
                                      <p:cBhvr>
                                        <p:cTn id="111" dur="200" fill="hold">
                                          <p:stCondLst>
                                            <p:cond delay="200"/>
                                          </p:stCondLst>
                                        </p:cTn>
                                        <p:tgtEl>
                                          <p:spTgt spid="27"/>
                                        </p:tgtEl>
                                        <p:attrNameLst>
                                          <p:attrName>r</p:attrName>
                                        </p:attrNameLst>
                                      </p:cBhvr>
                                    </p:animRot>
                                    <p:animRot by="240000">
                                      <p:cBhvr>
                                        <p:cTn id="112" dur="200" fill="hold">
                                          <p:stCondLst>
                                            <p:cond delay="400"/>
                                          </p:stCondLst>
                                        </p:cTn>
                                        <p:tgtEl>
                                          <p:spTgt spid="27"/>
                                        </p:tgtEl>
                                        <p:attrNameLst>
                                          <p:attrName>r</p:attrName>
                                        </p:attrNameLst>
                                      </p:cBhvr>
                                    </p:animRot>
                                    <p:animRot by="-240000">
                                      <p:cBhvr>
                                        <p:cTn id="113" dur="200" fill="hold">
                                          <p:stCondLst>
                                            <p:cond delay="600"/>
                                          </p:stCondLst>
                                        </p:cTn>
                                        <p:tgtEl>
                                          <p:spTgt spid="27"/>
                                        </p:tgtEl>
                                        <p:attrNameLst>
                                          <p:attrName>r</p:attrName>
                                        </p:attrNameLst>
                                      </p:cBhvr>
                                    </p:animRot>
                                    <p:animRot by="120000">
                                      <p:cBhvr>
                                        <p:cTn id="114" dur="200" fill="hold">
                                          <p:stCondLst>
                                            <p:cond delay="800"/>
                                          </p:stCondLst>
                                        </p:cTn>
                                        <p:tgtEl>
                                          <p:spTgt spid="27"/>
                                        </p:tgtEl>
                                        <p:attrNameLst>
                                          <p:attrName>r</p:attrName>
                                        </p:attrNameLst>
                                      </p:cBhvr>
                                    </p:animRot>
                                  </p:childTnLst>
                                </p:cTn>
                              </p:par>
                              <p:par>
                                <p:cTn id="115" presetID="32" presetClass="emph" presetSubtype="0" repeatCount="indefinite" fill="hold" nodeType="withEffect">
                                  <p:stCondLst>
                                    <p:cond delay="0"/>
                                  </p:stCondLst>
                                  <p:childTnLst>
                                    <p:animRot by="120000">
                                      <p:cBhvr>
                                        <p:cTn id="116" dur="100" fill="hold">
                                          <p:stCondLst>
                                            <p:cond delay="0"/>
                                          </p:stCondLst>
                                        </p:cTn>
                                        <p:tgtEl>
                                          <p:spTgt spid="29"/>
                                        </p:tgtEl>
                                        <p:attrNameLst>
                                          <p:attrName>r</p:attrName>
                                        </p:attrNameLst>
                                      </p:cBhvr>
                                    </p:animRot>
                                    <p:animRot by="-240000">
                                      <p:cBhvr>
                                        <p:cTn id="117" dur="200" fill="hold">
                                          <p:stCondLst>
                                            <p:cond delay="200"/>
                                          </p:stCondLst>
                                        </p:cTn>
                                        <p:tgtEl>
                                          <p:spTgt spid="29"/>
                                        </p:tgtEl>
                                        <p:attrNameLst>
                                          <p:attrName>r</p:attrName>
                                        </p:attrNameLst>
                                      </p:cBhvr>
                                    </p:animRot>
                                    <p:animRot by="240000">
                                      <p:cBhvr>
                                        <p:cTn id="118" dur="200" fill="hold">
                                          <p:stCondLst>
                                            <p:cond delay="400"/>
                                          </p:stCondLst>
                                        </p:cTn>
                                        <p:tgtEl>
                                          <p:spTgt spid="29"/>
                                        </p:tgtEl>
                                        <p:attrNameLst>
                                          <p:attrName>r</p:attrName>
                                        </p:attrNameLst>
                                      </p:cBhvr>
                                    </p:animRot>
                                    <p:animRot by="-240000">
                                      <p:cBhvr>
                                        <p:cTn id="119" dur="200" fill="hold">
                                          <p:stCondLst>
                                            <p:cond delay="600"/>
                                          </p:stCondLst>
                                        </p:cTn>
                                        <p:tgtEl>
                                          <p:spTgt spid="29"/>
                                        </p:tgtEl>
                                        <p:attrNameLst>
                                          <p:attrName>r</p:attrName>
                                        </p:attrNameLst>
                                      </p:cBhvr>
                                    </p:animRot>
                                    <p:animRot by="120000">
                                      <p:cBhvr>
                                        <p:cTn id="120" dur="200" fill="hold">
                                          <p:stCondLst>
                                            <p:cond delay="800"/>
                                          </p:stCondLst>
                                        </p:cTn>
                                        <p:tgtEl>
                                          <p:spTgt spid="29"/>
                                        </p:tgtEl>
                                        <p:attrNameLst>
                                          <p:attrName>r</p:attrName>
                                        </p:attrNameLst>
                                      </p:cBhvr>
                                    </p:animRot>
                                  </p:childTnLst>
                                </p:cTn>
                              </p:par>
                              <p:par>
                                <p:cTn id="121" presetID="32" presetClass="emph" presetSubtype="0" repeatCount="indefinite" fill="hold" nodeType="withEffect">
                                  <p:stCondLst>
                                    <p:cond delay="0"/>
                                  </p:stCondLst>
                                  <p:childTnLst>
                                    <p:animRot by="120000">
                                      <p:cBhvr>
                                        <p:cTn id="122" dur="100" fill="hold">
                                          <p:stCondLst>
                                            <p:cond delay="0"/>
                                          </p:stCondLst>
                                        </p:cTn>
                                        <p:tgtEl>
                                          <p:spTgt spid="28"/>
                                        </p:tgtEl>
                                        <p:attrNameLst>
                                          <p:attrName>r</p:attrName>
                                        </p:attrNameLst>
                                      </p:cBhvr>
                                    </p:animRot>
                                    <p:animRot by="-240000">
                                      <p:cBhvr>
                                        <p:cTn id="123" dur="200" fill="hold">
                                          <p:stCondLst>
                                            <p:cond delay="200"/>
                                          </p:stCondLst>
                                        </p:cTn>
                                        <p:tgtEl>
                                          <p:spTgt spid="28"/>
                                        </p:tgtEl>
                                        <p:attrNameLst>
                                          <p:attrName>r</p:attrName>
                                        </p:attrNameLst>
                                      </p:cBhvr>
                                    </p:animRot>
                                    <p:animRot by="240000">
                                      <p:cBhvr>
                                        <p:cTn id="124" dur="200" fill="hold">
                                          <p:stCondLst>
                                            <p:cond delay="400"/>
                                          </p:stCondLst>
                                        </p:cTn>
                                        <p:tgtEl>
                                          <p:spTgt spid="28"/>
                                        </p:tgtEl>
                                        <p:attrNameLst>
                                          <p:attrName>r</p:attrName>
                                        </p:attrNameLst>
                                      </p:cBhvr>
                                    </p:animRot>
                                    <p:animRot by="-240000">
                                      <p:cBhvr>
                                        <p:cTn id="125" dur="200" fill="hold">
                                          <p:stCondLst>
                                            <p:cond delay="600"/>
                                          </p:stCondLst>
                                        </p:cTn>
                                        <p:tgtEl>
                                          <p:spTgt spid="28"/>
                                        </p:tgtEl>
                                        <p:attrNameLst>
                                          <p:attrName>r</p:attrName>
                                        </p:attrNameLst>
                                      </p:cBhvr>
                                    </p:animRot>
                                    <p:animRot by="120000">
                                      <p:cBhvr>
                                        <p:cTn id="126" dur="200" fill="hold">
                                          <p:stCondLst>
                                            <p:cond delay="8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a:extLst>
              <a:ext uri="{FF2B5EF4-FFF2-40B4-BE49-F238E27FC236}">
                <a16:creationId xmlns:a16="http://schemas.microsoft.com/office/drawing/2014/main" id="{D34100E7-28EA-4EB7-A437-37BB3EE7034D}"/>
              </a:ext>
            </a:extLst>
          </p:cNvPr>
          <p:cNvSpPr/>
          <p:nvPr/>
        </p:nvSpPr>
        <p:spPr bwMode="auto">
          <a:xfrm>
            <a:off x="503239" y="844933"/>
            <a:ext cx="8137524" cy="1609652"/>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3" name="Aims">
            <a:extLst>
              <a:ext uri="{FF2B5EF4-FFF2-40B4-BE49-F238E27FC236}">
                <a16:creationId xmlns:a16="http://schemas.microsoft.com/office/drawing/2014/main" id="{13635AC2-8E09-4BBF-81AD-D32C183D219C}"/>
              </a:ext>
            </a:extLst>
          </p:cNvPr>
          <p:cNvSpPr>
            <a:spLocks noGrp="1"/>
          </p:cNvSpPr>
          <p:nvPr>
            <p:ph type="body" sz="quarter" idx="10"/>
          </p:nvPr>
        </p:nvSpPr>
        <p:spPr>
          <a:xfrm>
            <a:off x="755651" y="1431300"/>
            <a:ext cx="7632699" cy="1023285"/>
          </a:xfrm>
        </p:spPr>
        <p:txBody>
          <a:bodyPr/>
          <a:lstStyle/>
          <a:p>
            <a:pPr marL="457200" lvl="0" indent="-342900">
              <a:spcBef>
                <a:spcPts val="0"/>
              </a:spcBef>
              <a:buSzPts val="180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explain how reaching out to others can help to </a:t>
            </a:r>
            <a:br>
              <a:rPr lang="en-GB" dirty="0">
                <a:latin typeface="BBC Reith Sans" panose="020B0603020204020204" pitchFamily="34" charset="-18"/>
                <a:ea typeface="BBC Reith Sans" panose="020B0603020204020204" pitchFamily="34" charset="-18"/>
                <a:cs typeface="BBC Reith Sans" panose="020B0603020204020204" pitchFamily="34" charset="-18"/>
              </a:rPr>
            </a:br>
            <a:r>
              <a:rPr lang="en-GB" dirty="0">
                <a:latin typeface="BBC Reith Sans" panose="020B0603020204020204" pitchFamily="34" charset="-18"/>
                <a:ea typeface="BBC Reith Sans" panose="020B0603020204020204" pitchFamily="34" charset="-18"/>
                <a:cs typeface="BBC Reith Sans" panose="020B0603020204020204" pitchFamily="34" charset="-18"/>
              </a:rPr>
              <a:t>stop bullying.</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a:xfrm>
            <a:off x="755650" y="907046"/>
            <a:ext cx="7632700" cy="503237"/>
          </a:xfrm>
        </p:spPr>
        <p:txBody>
          <a:bodyPr/>
          <a:lstStyle/>
          <a:p>
            <a:r>
              <a:rPr lang="en-US"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Aim</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2" name="Group 1"/>
          <p:cNvGrpSpPr/>
          <p:nvPr/>
        </p:nvGrpSpPr>
        <p:grpSpPr>
          <a:xfrm>
            <a:off x="503239" y="2816343"/>
            <a:ext cx="8137524" cy="3303489"/>
            <a:chOff x="503239" y="2484174"/>
            <a:chExt cx="8137524" cy="3303489"/>
          </a:xfrm>
        </p:grpSpPr>
        <p:sp>
          <p:nvSpPr>
            <p:cNvPr id="4" name="Rounded Rectangle 23">
              <a:extLst>
                <a:ext uri="{FF2B5EF4-FFF2-40B4-BE49-F238E27FC236}">
                  <a16:creationId xmlns:a16="http://schemas.microsoft.com/office/drawing/2014/main" id="{D34100E7-28EA-4EB7-A437-37BB3EE7034D}"/>
                </a:ext>
              </a:extLst>
            </p:cNvPr>
            <p:cNvSpPr/>
            <p:nvPr/>
          </p:nvSpPr>
          <p:spPr bwMode="auto">
            <a:xfrm>
              <a:off x="503239" y="2484174"/>
              <a:ext cx="8137524" cy="3262487"/>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Aims">
              <a:extLst>
                <a:ext uri="{FF2B5EF4-FFF2-40B4-BE49-F238E27FC236}">
                  <a16:creationId xmlns:a16="http://schemas.microsoft.com/office/drawing/2014/main" id="{13635AC2-8E09-4BBF-81AD-D32C183D219C}"/>
                </a:ext>
              </a:extLst>
            </p:cNvPr>
            <p:cNvSpPr txBox="1">
              <a:spLocks/>
            </p:cNvSpPr>
            <p:nvPr/>
          </p:nvSpPr>
          <p:spPr>
            <a:xfrm>
              <a:off x="755651" y="3008429"/>
              <a:ext cx="7632699" cy="2779234"/>
            </a:xfrm>
            <a:prstGeom prst="roundRect">
              <a:avLst>
                <a:gd name="adj" fmla="val 2585"/>
              </a:avLst>
            </a:prstGeom>
            <a:noFill/>
            <a:ln w="25400">
              <a:noFill/>
            </a:ln>
          </p:spPr>
          <p:txBody>
            <a:bodyPr vert="horz" lIns="252000" tIns="252000" rIns="252000" bIns="25200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different types of bullying.</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discuss how bullying can affect people.</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identify who we can reach out to and how we can </a:t>
              </a:r>
              <a:br>
                <a:rPr lang="en-GB" dirty="0">
                  <a:latin typeface="BBC Reith Sans" panose="020B0603020204020204" pitchFamily="34" charset="-18"/>
                  <a:ea typeface="BBC Reith Sans" panose="020B0603020204020204" pitchFamily="34" charset="-18"/>
                  <a:cs typeface="BBC Reith Sans" panose="020B0603020204020204" pitchFamily="34" charset="-18"/>
                </a:rPr>
              </a:br>
              <a:r>
                <a:rPr lang="en-GB" dirty="0">
                  <a:latin typeface="BBC Reith Sans" panose="020B0603020204020204" pitchFamily="34" charset="-18"/>
                  <a:ea typeface="BBC Reith Sans" panose="020B0603020204020204" pitchFamily="34" charset="-18"/>
                  <a:cs typeface="BBC Reith Sans" panose="020B0603020204020204" pitchFamily="34" charset="-18"/>
                </a:rPr>
                <a:t>support others.</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how reaching out can help our mental wellbeing and that of others.</a:t>
              </a:r>
            </a:p>
          </p:txBody>
        </p:sp>
        <p:sp>
          <p:nvSpPr>
            <p:cNvPr id="8" name="Aims Header">
              <a:extLst>
                <a:ext uri="{FF2B5EF4-FFF2-40B4-BE49-F238E27FC236}">
                  <a16:creationId xmlns:a16="http://schemas.microsoft.com/office/drawing/2014/main" id="{AE042F76-9132-437A-812D-A27ED8FD35EC}"/>
                </a:ext>
              </a:extLst>
            </p:cNvPr>
            <p:cNvSpPr txBox="1">
              <a:spLocks/>
            </p:cNvSpPr>
            <p:nvPr/>
          </p:nvSpPr>
          <p:spPr>
            <a:xfrm>
              <a:off x="755650" y="2484175"/>
              <a:ext cx="7632700" cy="503237"/>
            </a:xfrm>
            <a:prstGeom prst="roundRect">
              <a:avLst>
                <a:gd name="adj" fmla="val 2585"/>
              </a:avLst>
            </a:prstGeom>
            <a:noFill/>
            <a:ln w="25400">
              <a:noFill/>
            </a:ln>
          </p:spPr>
          <p:txBody>
            <a:bodyPr vert="horz" lIns="0" tIns="252000" rIns="0" bIns="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Success Criteria</a:t>
              </a: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spTree>
    <p:extLst>
      <p:ext uri="{BB962C8B-B14F-4D97-AF65-F5344CB8AC3E}">
        <p14:creationId xmlns:p14="http://schemas.microsoft.com/office/powerpoint/2010/main" val="9650774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893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a:extLst>
              <a:ext uri="{FF2B5EF4-FFF2-40B4-BE49-F238E27FC236}">
                <a16:creationId xmlns:a16="http://schemas.microsoft.com/office/drawing/2014/main" id="{D34100E7-28EA-4EB7-A437-37BB3EE7034D}"/>
              </a:ext>
            </a:extLst>
          </p:cNvPr>
          <p:cNvSpPr/>
          <p:nvPr/>
        </p:nvSpPr>
        <p:spPr bwMode="auto">
          <a:xfrm>
            <a:off x="503239" y="844933"/>
            <a:ext cx="8137524" cy="1609652"/>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3" name="Aims">
            <a:extLst>
              <a:ext uri="{FF2B5EF4-FFF2-40B4-BE49-F238E27FC236}">
                <a16:creationId xmlns:a16="http://schemas.microsoft.com/office/drawing/2014/main" id="{13635AC2-8E09-4BBF-81AD-D32C183D219C}"/>
              </a:ext>
            </a:extLst>
          </p:cNvPr>
          <p:cNvSpPr>
            <a:spLocks noGrp="1"/>
          </p:cNvSpPr>
          <p:nvPr>
            <p:ph type="body" sz="quarter" idx="10"/>
          </p:nvPr>
        </p:nvSpPr>
        <p:spPr>
          <a:xfrm>
            <a:off x="755651" y="1431300"/>
            <a:ext cx="7632699" cy="1023285"/>
          </a:xfrm>
        </p:spPr>
        <p:txBody>
          <a:bodyPr/>
          <a:lstStyle/>
          <a:p>
            <a:pPr marL="457200" lvl="0" indent="-342900">
              <a:spcBef>
                <a:spcPts val="0"/>
              </a:spcBef>
              <a:buSzPts val="180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explain how reaching out to others can help to </a:t>
            </a:r>
            <a:br>
              <a:rPr lang="en-GB" dirty="0">
                <a:latin typeface="BBC Reith Sans" panose="020B0603020204020204" pitchFamily="34" charset="-18"/>
                <a:ea typeface="BBC Reith Sans" panose="020B0603020204020204" pitchFamily="34" charset="-18"/>
                <a:cs typeface="BBC Reith Sans" panose="020B0603020204020204" pitchFamily="34" charset="-18"/>
              </a:rPr>
            </a:br>
            <a:r>
              <a:rPr lang="en-GB" dirty="0">
                <a:latin typeface="BBC Reith Sans" panose="020B0603020204020204" pitchFamily="34" charset="-18"/>
                <a:ea typeface="BBC Reith Sans" panose="020B0603020204020204" pitchFamily="34" charset="-18"/>
                <a:cs typeface="BBC Reith Sans" panose="020B0603020204020204" pitchFamily="34" charset="-18"/>
              </a:rPr>
              <a:t>stop bullying.</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a:xfrm>
            <a:off x="755650" y="907046"/>
            <a:ext cx="7632700" cy="503237"/>
          </a:xfrm>
        </p:spPr>
        <p:txBody>
          <a:bodyPr/>
          <a:lstStyle/>
          <a:p>
            <a:r>
              <a:rPr lang="en-US"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Aim</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2" name="Group 1"/>
          <p:cNvGrpSpPr/>
          <p:nvPr/>
        </p:nvGrpSpPr>
        <p:grpSpPr>
          <a:xfrm>
            <a:off x="503239" y="2816343"/>
            <a:ext cx="8137524" cy="3303489"/>
            <a:chOff x="503239" y="2484174"/>
            <a:chExt cx="8137524" cy="3303489"/>
          </a:xfrm>
        </p:grpSpPr>
        <p:sp>
          <p:nvSpPr>
            <p:cNvPr id="4" name="Rounded Rectangle 23">
              <a:extLst>
                <a:ext uri="{FF2B5EF4-FFF2-40B4-BE49-F238E27FC236}">
                  <a16:creationId xmlns:a16="http://schemas.microsoft.com/office/drawing/2014/main" id="{D34100E7-28EA-4EB7-A437-37BB3EE7034D}"/>
                </a:ext>
              </a:extLst>
            </p:cNvPr>
            <p:cNvSpPr/>
            <p:nvPr/>
          </p:nvSpPr>
          <p:spPr bwMode="auto">
            <a:xfrm>
              <a:off x="503239" y="2484174"/>
              <a:ext cx="8137524" cy="3262487"/>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Aims">
              <a:extLst>
                <a:ext uri="{FF2B5EF4-FFF2-40B4-BE49-F238E27FC236}">
                  <a16:creationId xmlns:a16="http://schemas.microsoft.com/office/drawing/2014/main" id="{13635AC2-8E09-4BBF-81AD-D32C183D219C}"/>
                </a:ext>
              </a:extLst>
            </p:cNvPr>
            <p:cNvSpPr txBox="1">
              <a:spLocks/>
            </p:cNvSpPr>
            <p:nvPr/>
          </p:nvSpPr>
          <p:spPr>
            <a:xfrm>
              <a:off x="755651" y="3008429"/>
              <a:ext cx="7632699" cy="2779234"/>
            </a:xfrm>
            <a:prstGeom prst="roundRect">
              <a:avLst>
                <a:gd name="adj" fmla="val 2585"/>
              </a:avLst>
            </a:prstGeom>
            <a:noFill/>
            <a:ln w="25400">
              <a:noFill/>
            </a:ln>
          </p:spPr>
          <p:txBody>
            <a:bodyPr vert="horz" lIns="252000" tIns="252000" rIns="252000" bIns="25200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different types of bullying.</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discuss how bullying can affect people.</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identify who we can reach out to and how we can </a:t>
              </a:r>
              <a:br>
                <a:rPr lang="en-GB" dirty="0">
                  <a:latin typeface="BBC Reith Sans" panose="020B0603020204020204" pitchFamily="34" charset="-18"/>
                  <a:ea typeface="BBC Reith Sans" panose="020B0603020204020204" pitchFamily="34" charset="-18"/>
                  <a:cs typeface="BBC Reith Sans" panose="020B0603020204020204" pitchFamily="34" charset="-18"/>
                </a:rPr>
              </a:br>
              <a:r>
                <a:rPr lang="en-GB" dirty="0">
                  <a:latin typeface="BBC Reith Sans" panose="020B0603020204020204" pitchFamily="34" charset="-18"/>
                  <a:ea typeface="BBC Reith Sans" panose="020B0603020204020204" pitchFamily="34" charset="-18"/>
                  <a:cs typeface="BBC Reith Sans" panose="020B0603020204020204" pitchFamily="34" charset="-18"/>
                </a:rPr>
                <a:t>support others.</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how reaching out can help our mental wellbeing and that of others.</a:t>
              </a:r>
            </a:p>
          </p:txBody>
        </p:sp>
        <p:sp>
          <p:nvSpPr>
            <p:cNvPr id="8" name="Aims Header">
              <a:extLst>
                <a:ext uri="{FF2B5EF4-FFF2-40B4-BE49-F238E27FC236}">
                  <a16:creationId xmlns:a16="http://schemas.microsoft.com/office/drawing/2014/main" id="{AE042F76-9132-437A-812D-A27ED8FD35EC}"/>
                </a:ext>
              </a:extLst>
            </p:cNvPr>
            <p:cNvSpPr txBox="1">
              <a:spLocks/>
            </p:cNvSpPr>
            <p:nvPr/>
          </p:nvSpPr>
          <p:spPr>
            <a:xfrm>
              <a:off x="755650" y="2484175"/>
              <a:ext cx="7632700" cy="503237"/>
            </a:xfrm>
            <a:prstGeom prst="roundRect">
              <a:avLst>
                <a:gd name="adj" fmla="val 2585"/>
              </a:avLst>
            </a:prstGeom>
            <a:noFill/>
            <a:ln w="25400">
              <a:noFill/>
            </a:ln>
          </p:spPr>
          <p:txBody>
            <a:bodyPr vert="horz" lIns="0" tIns="252000" rIns="0" bIns="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Success Criteria</a:t>
              </a: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spTree>
    <p:extLst>
      <p:ext uri="{BB962C8B-B14F-4D97-AF65-F5344CB8AC3E}">
        <p14:creationId xmlns:p14="http://schemas.microsoft.com/office/powerpoint/2010/main" val="102760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846485"/>
            <a:ext cx="7632700" cy="246221"/>
          </a:xfrm>
          <a:prstGeom prst="rect">
            <a:avLst/>
          </a:prstGeom>
        </p:spPr>
        <p:txBody>
          <a:bodyPr wrap="square" lIns="0" tIns="0" rIns="0" bIns="0">
            <a:spAutoFit/>
          </a:bodyPr>
          <a:lstStyle/>
          <a:p>
            <a:r>
              <a:rPr lang="en-GB" sz="1570" dirty="0">
                <a:latin typeface="BBC Reith Sans" panose="020B0603020204020204" pitchFamily="34" charset="-18"/>
                <a:ea typeface="BBC Reith Sans" panose="020B0603020204020204" pitchFamily="34" charset="-18"/>
                <a:cs typeface="BBC Reith Sans" panose="020B0603020204020204" pitchFamily="34" charset="-18"/>
              </a:rPr>
              <a:t>Working in small groups, write down on A3 paper what you think bullying means. </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26206"/>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2668" y="3924416"/>
            <a:ext cx="637061" cy="563571"/>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2082" y="4956497"/>
            <a:ext cx="369116" cy="326536"/>
          </a:xfrm>
          <a:prstGeom prst="rect">
            <a:avLst/>
          </a:prstGeom>
        </p:spPr>
      </p:pic>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4162" y="3409162"/>
            <a:ext cx="369116" cy="326536"/>
          </a:xfrm>
          <a:prstGeom prst="rect">
            <a:avLst/>
          </a:prstGeom>
        </p:spPr>
      </p:pic>
      <p:sp>
        <p:nvSpPr>
          <p:cNvPr id="25" name="Rectangle: Rounded Corners 17">
            <a:extLst>
              <a:ext uri="{FF2B5EF4-FFF2-40B4-BE49-F238E27FC236}">
                <a16:creationId xmlns:a16="http://schemas.microsoft.com/office/drawing/2014/main" id="{54AC6C24-A534-41DB-BD56-3220DA6E9D96}"/>
              </a:ext>
            </a:extLst>
          </p:cNvPr>
          <p:cNvSpPr/>
          <p:nvPr/>
        </p:nvSpPr>
        <p:spPr>
          <a:xfrm>
            <a:off x="741648" y="5550199"/>
            <a:ext cx="7632700" cy="64637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If you feel happy to, share your ideas with the class.</a:t>
            </a: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0000">
            <a:off x="2445436" y="2305023"/>
            <a:ext cx="4253127" cy="3007755"/>
          </a:xfrm>
          <a:prstGeom prst="rect">
            <a:avLst/>
          </a:prstGeom>
          <a:effectLst>
            <a:outerShdw blurRad="63500" sx="102000" sy="102000" algn="ctr" rotWithShape="0">
              <a:prstClr val="black">
                <a:alpha val="40000"/>
              </a:prstClr>
            </a:outerShdw>
          </a:effectLst>
        </p:spPr>
      </p:pic>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500" y="2309255"/>
            <a:ext cx="637061" cy="563571"/>
          </a:xfrm>
          <a:prstGeom prst="rect">
            <a:avLst/>
          </a:prstGeom>
        </p:spPr>
      </p:pic>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2148" y="4021745"/>
            <a:ext cx="637061" cy="563571"/>
          </a:xfrm>
          <a:prstGeom prst="rect">
            <a:avLst/>
          </a:prstGeom>
        </p:spPr>
      </p:pic>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7317" y="5226457"/>
            <a:ext cx="637061" cy="563571"/>
          </a:xfrm>
          <a:prstGeom prst="rect">
            <a:avLst/>
          </a:prstGeom>
        </p:spPr>
      </p:pic>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8787" y="2309256"/>
            <a:ext cx="637061" cy="563571"/>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794" y="5066259"/>
            <a:ext cx="369116" cy="326536"/>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8919" y="2878566"/>
            <a:ext cx="369116" cy="326536"/>
          </a:xfrm>
          <a:prstGeom prst="rect">
            <a:avLst/>
          </a:prstGeom>
        </p:spPr>
      </p:pic>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440" y="3679445"/>
            <a:ext cx="369116" cy="326536"/>
          </a:xfrm>
          <a:prstGeom prst="rect">
            <a:avLst/>
          </a:prstGeom>
        </p:spPr>
      </p:pic>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6" presetClass="emph" presetSubtype="0" fill="hold" nodeType="afterEffect">
                                  <p:stCondLst>
                                    <p:cond delay="0"/>
                                  </p:stCondLst>
                                  <p:childTnLst>
                                    <p:animEffect transition="out" filter="fade">
                                      <p:cBhvr>
                                        <p:cTn id="20" dur="500" tmFilter="0, 0; .2, .5; .8, .5; 1, 0"/>
                                        <p:tgtEl>
                                          <p:spTgt spid="8"/>
                                        </p:tgtEl>
                                      </p:cBhvr>
                                    </p:animEffect>
                                    <p:animScale>
                                      <p:cBhvr>
                                        <p:cTn id="21" dur="250" autoRev="1" fill="hold"/>
                                        <p:tgtEl>
                                          <p:spTgt spid="8"/>
                                        </p:tgtEl>
                                      </p:cBhvr>
                                      <p:by x="105000" y="105000"/>
                                    </p:animScale>
                                  </p:childTnLst>
                                </p:cTn>
                              </p:par>
                            </p:childTnLst>
                          </p:cTn>
                        </p:par>
                        <p:par>
                          <p:cTn id="22" fill="hold">
                            <p:stCondLst>
                              <p:cond delay="3000"/>
                            </p:stCondLst>
                            <p:childTnLst>
                              <p:par>
                                <p:cTn id="23" presetID="31"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style.rotation</p:attrName>
                                        </p:attrNameLst>
                                      </p:cBhvr>
                                      <p:tavLst>
                                        <p:tav tm="0">
                                          <p:val>
                                            <p:fltVal val="90"/>
                                          </p:val>
                                        </p:tav>
                                        <p:tav tm="100000">
                                          <p:val>
                                            <p:fltVal val="0"/>
                                          </p:val>
                                        </p:tav>
                                      </p:tavLst>
                                    </p:anim>
                                    <p:animEffect transition="in" filter="fade">
                                      <p:cBhvr>
                                        <p:cTn id="28" dur="1000"/>
                                        <p:tgtEl>
                                          <p:spTgt spid="20"/>
                                        </p:tgtEl>
                                      </p:cBhvr>
                                    </p:animEffect>
                                  </p:childTnLst>
                                </p:cTn>
                              </p:par>
                              <p:par>
                                <p:cTn id="29" presetID="3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1000" fill="hold"/>
                                        <p:tgtEl>
                                          <p:spTgt spid="2"/>
                                        </p:tgtEl>
                                        <p:attrNameLst>
                                          <p:attrName>ppt_w</p:attrName>
                                        </p:attrNameLst>
                                      </p:cBhvr>
                                      <p:tavLst>
                                        <p:tav tm="0">
                                          <p:val>
                                            <p:fltVal val="0"/>
                                          </p:val>
                                        </p:tav>
                                        <p:tav tm="100000">
                                          <p:val>
                                            <p:strVal val="#ppt_w"/>
                                          </p:val>
                                        </p:tav>
                                      </p:tavLst>
                                    </p:anim>
                                    <p:anim calcmode="lin" valueType="num">
                                      <p:cBhvr>
                                        <p:cTn id="38" dur="1000" fill="hold"/>
                                        <p:tgtEl>
                                          <p:spTgt spid="2"/>
                                        </p:tgtEl>
                                        <p:attrNameLst>
                                          <p:attrName>ppt_h</p:attrName>
                                        </p:attrNameLst>
                                      </p:cBhvr>
                                      <p:tavLst>
                                        <p:tav tm="0">
                                          <p:val>
                                            <p:fltVal val="0"/>
                                          </p:val>
                                        </p:tav>
                                        <p:tav tm="100000">
                                          <p:val>
                                            <p:strVal val="#ppt_h"/>
                                          </p:val>
                                        </p:tav>
                                      </p:tavLst>
                                    </p:anim>
                                    <p:anim calcmode="lin" valueType="num">
                                      <p:cBhvr>
                                        <p:cTn id="39" dur="1000" fill="hold"/>
                                        <p:tgtEl>
                                          <p:spTgt spid="2"/>
                                        </p:tgtEl>
                                        <p:attrNameLst>
                                          <p:attrName>style.rotation</p:attrName>
                                        </p:attrNameLst>
                                      </p:cBhvr>
                                      <p:tavLst>
                                        <p:tav tm="0">
                                          <p:val>
                                            <p:fltVal val="90"/>
                                          </p:val>
                                        </p:tav>
                                        <p:tav tm="100000">
                                          <p:val>
                                            <p:fltVal val="0"/>
                                          </p:val>
                                        </p:tav>
                                      </p:tavLst>
                                    </p:anim>
                                    <p:animEffect transition="in" filter="fade">
                                      <p:cBhvr>
                                        <p:cTn id="40" dur="1000"/>
                                        <p:tgtEl>
                                          <p:spTgt spid="2"/>
                                        </p:tgtEl>
                                      </p:cBhvr>
                                    </p:animEffect>
                                  </p:childTnLst>
                                </p:cTn>
                              </p:par>
                              <p:par>
                                <p:cTn id="41" presetID="3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1000" fill="hold"/>
                                        <p:tgtEl>
                                          <p:spTgt spid="34"/>
                                        </p:tgtEl>
                                        <p:attrNameLst>
                                          <p:attrName>ppt_w</p:attrName>
                                        </p:attrNameLst>
                                      </p:cBhvr>
                                      <p:tavLst>
                                        <p:tav tm="0">
                                          <p:val>
                                            <p:fltVal val="0"/>
                                          </p:val>
                                        </p:tav>
                                        <p:tav tm="100000">
                                          <p:val>
                                            <p:strVal val="#ppt_w"/>
                                          </p:val>
                                        </p:tav>
                                      </p:tavLst>
                                    </p:anim>
                                    <p:anim calcmode="lin" valueType="num">
                                      <p:cBhvr>
                                        <p:cTn id="44" dur="1000" fill="hold"/>
                                        <p:tgtEl>
                                          <p:spTgt spid="34"/>
                                        </p:tgtEl>
                                        <p:attrNameLst>
                                          <p:attrName>ppt_h</p:attrName>
                                        </p:attrNameLst>
                                      </p:cBhvr>
                                      <p:tavLst>
                                        <p:tav tm="0">
                                          <p:val>
                                            <p:fltVal val="0"/>
                                          </p:val>
                                        </p:tav>
                                        <p:tav tm="100000">
                                          <p:val>
                                            <p:strVal val="#ppt_h"/>
                                          </p:val>
                                        </p:tav>
                                      </p:tavLst>
                                    </p:anim>
                                    <p:anim calcmode="lin" valueType="num">
                                      <p:cBhvr>
                                        <p:cTn id="45" dur="1000" fill="hold"/>
                                        <p:tgtEl>
                                          <p:spTgt spid="34"/>
                                        </p:tgtEl>
                                        <p:attrNameLst>
                                          <p:attrName>style.rotation</p:attrName>
                                        </p:attrNameLst>
                                      </p:cBhvr>
                                      <p:tavLst>
                                        <p:tav tm="0">
                                          <p:val>
                                            <p:fltVal val="90"/>
                                          </p:val>
                                        </p:tav>
                                        <p:tav tm="100000">
                                          <p:val>
                                            <p:fltVal val="0"/>
                                          </p:val>
                                        </p:tav>
                                      </p:tavLst>
                                    </p:anim>
                                    <p:animEffect transition="in" filter="fade">
                                      <p:cBhvr>
                                        <p:cTn id="46" dur="1000"/>
                                        <p:tgtEl>
                                          <p:spTgt spid="34"/>
                                        </p:tgtEl>
                                      </p:cBhvr>
                                    </p:animEffect>
                                  </p:childTnLst>
                                </p:cTn>
                              </p:par>
                              <p:par>
                                <p:cTn id="47" presetID="3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31"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1000" fill="hold"/>
                                        <p:tgtEl>
                                          <p:spTgt spid="23"/>
                                        </p:tgtEl>
                                        <p:attrNameLst>
                                          <p:attrName>ppt_w</p:attrName>
                                        </p:attrNameLst>
                                      </p:cBhvr>
                                      <p:tavLst>
                                        <p:tav tm="0">
                                          <p:val>
                                            <p:fltVal val="0"/>
                                          </p:val>
                                        </p:tav>
                                        <p:tav tm="100000">
                                          <p:val>
                                            <p:strVal val="#ppt_w"/>
                                          </p:val>
                                        </p:tav>
                                      </p:tavLst>
                                    </p:anim>
                                    <p:anim calcmode="lin" valueType="num">
                                      <p:cBhvr>
                                        <p:cTn id="62" dur="1000" fill="hold"/>
                                        <p:tgtEl>
                                          <p:spTgt spid="23"/>
                                        </p:tgtEl>
                                        <p:attrNameLst>
                                          <p:attrName>ppt_h</p:attrName>
                                        </p:attrNameLst>
                                      </p:cBhvr>
                                      <p:tavLst>
                                        <p:tav tm="0">
                                          <p:val>
                                            <p:fltVal val="0"/>
                                          </p:val>
                                        </p:tav>
                                        <p:tav tm="100000">
                                          <p:val>
                                            <p:strVal val="#ppt_h"/>
                                          </p:val>
                                        </p:tav>
                                      </p:tavLst>
                                    </p:anim>
                                    <p:anim calcmode="lin" valueType="num">
                                      <p:cBhvr>
                                        <p:cTn id="63" dur="1000" fill="hold"/>
                                        <p:tgtEl>
                                          <p:spTgt spid="23"/>
                                        </p:tgtEl>
                                        <p:attrNameLst>
                                          <p:attrName>style.rotation</p:attrName>
                                        </p:attrNameLst>
                                      </p:cBhvr>
                                      <p:tavLst>
                                        <p:tav tm="0">
                                          <p:val>
                                            <p:fltVal val="90"/>
                                          </p:val>
                                        </p:tav>
                                        <p:tav tm="100000">
                                          <p:val>
                                            <p:fltVal val="0"/>
                                          </p:val>
                                        </p:tav>
                                      </p:tavLst>
                                    </p:anim>
                                    <p:animEffect transition="in" filter="fade">
                                      <p:cBhvr>
                                        <p:cTn id="64" dur="1000"/>
                                        <p:tgtEl>
                                          <p:spTgt spid="23"/>
                                        </p:tgtEl>
                                      </p:cBhvr>
                                    </p:animEffect>
                                  </p:childTnLst>
                                </p:cTn>
                              </p:par>
                              <p:par>
                                <p:cTn id="65" presetID="31"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1000" fill="hold"/>
                                        <p:tgtEl>
                                          <p:spTgt spid="24"/>
                                        </p:tgtEl>
                                        <p:attrNameLst>
                                          <p:attrName>ppt_w</p:attrName>
                                        </p:attrNameLst>
                                      </p:cBhvr>
                                      <p:tavLst>
                                        <p:tav tm="0">
                                          <p:val>
                                            <p:fltVal val="0"/>
                                          </p:val>
                                        </p:tav>
                                        <p:tav tm="100000">
                                          <p:val>
                                            <p:strVal val="#ppt_w"/>
                                          </p:val>
                                        </p:tav>
                                      </p:tavLst>
                                    </p:anim>
                                    <p:anim calcmode="lin" valueType="num">
                                      <p:cBhvr>
                                        <p:cTn id="68" dur="1000" fill="hold"/>
                                        <p:tgtEl>
                                          <p:spTgt spid="24"/>
                                        </p:tgtEl>
                                        <p:attrNameLst>
                                          <p:attrName>ppt_h</p:attrName>
                                        </p:attrNameLst>
                                      </p:cBhvr>
                                      <p:tavLst>
                                        <p:tav tm="0">
                                          <p:val>
                                            <p:fltVal val="0"/>
                                          </p:val>
                                        </p:tav>
                                        <p:tav tm="100000">
                                          <p:val>
                                            <p:strVal val="#ppt_h"/>
                                          </p:val>
                                        </p:tav>
                                      </p:tavLst>
                                    </p:anim>
                                    <p:anim calcmode="lin" valueType="num">
                                      <p:cBhvr>
                                        <p:cTn id="69" dur="1000" fill="hold"/>
                                        <p:tgtEl>
                                          <p:spTgt spid="24"/>
                                        </p:tgtEl>
                                        <p:attrNameLst>
                                          <p:attrName>style.rotation</p:attrName>
                                        </p:attrNameLst>
                                      </p:cBhvr>
                                      <p:tavLst>
                                        <p:tav tm="0">
                                          <p:val>
                                            <p:fltVal val="90"/>
                                          </p:val>
                                        </p:tav>
                                        <p:tav tm="100000">
                                          <p:val>
                                            <p:fltVal val="0"/>
                                          </p:val>
                                        </p:tav>
                                      </p:tavLst>
                                    </p:anim>
                                    <p:animEffect transition="in" filter="fade">
                                      <p:cBhvr>
                                        <p:cTn id="70" dur="1000"/>
                                        <p:tgtEl>
                                          <p:spTgt spid="24"/>
                                        </p:tgtEl>
                                      </p:cBhvr>
                                    </p:animEffect>
                                  </p:childTnLst>
                                </p:cTn>
                              </p:par>
                              <p:par>
                                <p:cTn id="71" presetID="31"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1000" fill="hold"/>
                                        <p:tgtEl>
                                          <p:spTgt spid="18"/>
                                        </p:tgtEl>
                                        <p:attrNameLst>
                                          <p:attrName>ppt_w</p:attrName>
                                        </p:attrNameLst>
                                      </p:cBhvr>
                                      <p:tavLst>
                                        <p:tav tm="0">
                                          <p:val>
                                            <p:fltVal val="0"/>
                                          </p:val>
                                        </p:tav>
                                        <p:tav tm="100000">
                                          <p:val>
                                            <p:strVal val="#ppt_w"/>
                                          </p:val>
                                        </p:tav>
                                      </p:tavLst>
                                    </p:anim>
                                    <p:anim calcmode="lin" valueType="num">
                                      <p:cBhvr>
                                        <p:cTn id="74" dur="1000" fill="hold"/>
                                        <p:tgtEl>
                                          <p:spTgt spid="18"/>
                                        </p:tgtEl>
                                        <p:attrNameLst>
                                          <p:attrName>ppt_h</p:attrName>
                                        </p:attrNameLst>
                                      </p:cBhvr>
                                      <p:tavLst>
                                        <p:tav tm="0">
                                          <p:val>
                                            <p:fltVal val="0"/>
                                          </p:val>
                                        </p:tav>
                                        <p:tav tm="100000">
                                          <p:val>
                                            <p:strVal val="#ppt_h"/>
                                          </p:val>
                                        </p:tav>
                                      </p:tavLst>
                                    </p:anim>
                                    <p:anim calcmode="lin" valueType="num">
                                      <p:cBhvr>
                                        <p:cTn id="75" dur="1000" fill="hold"/>
                                        <p:tgtEl>
                                          <p:spTgt spid="18"/>
                                        </p:tgtEl>
                                        <p:attrNameLst>
                                          <p:attrName>style.rotation</p:attrName>
                                        </p:attrNameLst>
                                      </p:cBhvr>
                                      <p:tavLst>
                                        <p:tav tm="0">
                                          <p:val>
                                            <p:fltVal val="90"/>
                                          </p:val>
                                        </p:tav>
                                        <p:tav tm="100000">
                                          <p:val>
                                            <p:fltVal val="0"/>
                                          </p:val>
                                        </p:tav>
                                      </p:tavLst>
                                    </p:anim>
                                    <p:animEffect transition="in" filter="fade">
                                      <p:cBhvr>
                                        <p:cTn id="76" dur="1000"/>
                                        <p:tgtEl>
                                          <p:spTgt spid="18"/>
                                        </p:tgtEl>
                                      </p:cBhvr>
                                    </p:animEffect>
                                  </p:childTnLst>
                                </p:cTn>
                              </p:par>
                              <p:par>
                                <p:cTn id="77" presetID="31" presetClass="entr" presetSubtype="0"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1000" fill="hold"/>
                                        <p:tgtEl>
                                          <p:spTgt spid="22"/>
                                        </p:tgtEl>
                                        <p:attrNameLst>
                                          <p:attrName>ppt_w</p:attrName>
                                        </p:attrNameLst>
                                      </p:cBhvr>
                                      <p:tavLst>
                                        <p:tav tm="0">
                                          <p:val>
                                            <p:fltVal val="0"/>
                                          </p:val>
                                        </p:tav>
                                        <p:tav tm="100000">
                                          <p:val>
                                            <p:strVal val="#ppt_w"/>
                                          </p:val>
                                        </p:tav>
                                      </p:tavLst>
                                    </p:anim>
                                    <p:anim calcmode="lin" valueType="num">
                                      <p:cBhvr>
                                        <p:cTn id="80" dur="1000" fill="hold"/>
                                        <p:tgtEl>
                                          <p:spTgt spid="22"/>
                                        </p:tgtEl>
                                        <p:attrNameLst>
                                          <p:attrName>ppt_h</p:attrName>
                                        </p:attrNameLst>
                                      </p:cBhvr>
                                      <p:tavLst>
                                        <p:tav tm="0">
                                          <p:val>
                                            <p:fltVal val="0"/>
                                          </p:val>
                                        </p:tav>
                                        <p:tav tm="100000">
                                          <p:val>
                                            <p:strVal val="#ppt_h"/>
                                          </p:val>
                                        </p:tav>
                                      </p:tavLst>
                                    </p:anim>
                                    <p:anim calcmode="lin" valueType="num">
                                      <p:cBhvr>
                                        <p:cTn id="81" dur="1000" fill="hold"/>
                                        <p:tgtEl>
                                          <p:spTgt spid="22"/>
                                        </p:tgtEl>
                                        <p:attrNameLst>
                                          <p:attrName>style.rotation</p:attrName>
                                        </p:attrNameLst>
                                      </p:cBhvr>
                                      <p:tavLst>
                                        <p:tav tm="0">
                                          <p:val>
                                            <p:fltVal val="90"/>
                                          </p:val>
                                        </p:tav>
                                        <p:tav tm="100000">
                                          <p:val>
                                            <p:fltVal val="0"/>
                                          </p:val>
                                        </p:tav>
                                      </p:tavLst>
                                    </p:anim>
                                    <p:animEffect transition="in" filter="fade">
                                      <p:cBhvr>
                                        <p:cTn id="82" dur="1000"/>
                                        <p:tgtEl>
                                          <p:spTgt spid="22"/>
                                        </p:tgtEl>
                                      </p:cBhvr>
                                    </p:animEffect>
                                  </p:childTnLst>
                                </p:cTn>
                              </p:par>
                              <p:par>
                                <p:cTn id="83" presetID="32" presetClass="emph" presetSubtype="0" repeatCount="indefinite" fill="hold" nodeType="withEffect">
                                  <p:stCondLst>
                                    <p:cond delay="0"/>
                                  </p:stCondLst>
                                  <p:childTnLst>
                                    <p:animRot by="120000">
                                      <p:cBhvr>
                                        <p:cTn id="84" dur="100" fill="hold">
                                          <p:stCondLst>
                                            <p:cond delay="0"/>
                                          </p:stCondLst>
                                        </p:cTn>
                                        <p:tgtEl>
                                          <p:spTgt spid="20"/>
                                        </p:tgtEl>
                                        <p:attrNameLst>
                                          <p:attrName>r</p:attrName>
                                        </p:attrNameLst>
                                      </p:cBhvr>
                                    </p:animRot>
                                    <p:animRot by="-240000">
                                      <p:cBhvr>
                                        <p:cTn id="85" dur="200" fill="hold">
                                          <p:stCondLst>
                                            <p:cond delay="200"/>
                                          </p:stCondLst>
                                        </p:cTn>
                                        <p:tgtEl>
                                          <p:spTgt spid="20"/>
                                        </p:tgtEl>
                                        <p:attrNameLst>
                                          <p:attrName>r</p:attrName>
                                        </p:attrNameLst>
                                      </p:cBhvr>
                                    </p:animRot>
                                    <p:animRot by="240000">
                                      <p:cBhvr>
                                        <p:cTn id="86" dur="200" fill="hold">
                                          <p:stCondLst>
                                            <p:cond delay="400"/>
                                          </p:stCondLst>
                                        </p:cTn>
                                        <p:tgtEl>
                                          <p:spTgt spid="20"/>
                                        </p:tgtEl>
                                        <p:attrNameLst>
                                          <p:attrName>r</p:attrName>
                                        </p:attrNameLst>
                                      </p:cBhvr>
                                    </p:animRot>
                                    <p:animRot by="-240000">
                                      <p:cBhvr>
                                        <p:cTn id="87" dur="200" fill="hold">
                                          <p:stCondLst>
                                            <p:cond delay="600"/>
                                          </p:stCondLst>
                                        </p:cTn>
                                        <p:tgtEl>
                                          <p:spTgt spid="20"/>
                                        </p:tgtEl>
                                        <p:attrNameLst>
                                          <p:attrName>r</p:attrName>
                                        </p:attrNameLst>
                                      </p:cBhvr>
                                    </p:animRot>
                                    <p:animRot by="120000">
                                      <p:cBhvr>
                                        <p:cTn id="88" dur="200" fill="hold">
                                          <p:stCondLst>
                                            <p:cond delay="800"/>
                                          </p:stCondLst>
                                        </p:cTn>
                                        <p:tgtEl>
                                          <p:spTgt spid="20"/>
                                        </p:tgtEl>
                                        <p:attrNameLst>
                                          <p:attrName>r</p:attrName>
                                        </p:attrNameLst>
                                      </p:cBhvr>
                                    </p:animRot>
                                  </p:childTnLst>
                                </p:cTn>
                              </p:par>
                              <p:par>
                                <p:cTn id="89" presetID="32" presetClass="emph" presetSubtype="0" repeatCount="indefinite" fill="hold" nodeType="withEffect">
                                  <p:stCondLst>
                                    <p:cond delay="0"/>
                                  </p:stCondLst>
                                  <p:childTnLst>
                                    <p:animRot by="120000">
                                      <p:cBhvr>
                                        <p:cTn id="90" dur="100" fill="hold">
                                          <p:stCondLst>
                                            <p:cond delay="0"/>
                                          </p:stCondLst>
                                        </p:cTn>
                                        <p:tgtEl>
                                          <p:spTgt spid="7"/>
                                        </p:tgtEl>
                                        <p:attrNameLst>
                                          <p:attrName>r</p:attrName>
                                        </p:attrNameLst>
                                      </p:cBhvr>
                                    </p:animRot>
                                    <p:animRot by="-240000">
                                      <p:cBhvr>
                                        <p:cTn id="91" dur="200" fill="hold">
                                          <p:stCondLst>
                                            <p:cond delay="200"/>
                                          </p:stCondLst>
                                        </p:cTn>
                                        <p:tgtEl>
                                          <p:spTgt spid="7"/>
                                        </p:tgtEl>
                                        <p:attrNameLst>
                                          <p:attrName>r</p:attrName>
                                        </p:attrNameLst>
                                      </p:cBhvr>
                                    </p:animRot>
                                    <p:animRot by="240000">
                                      <p:cBhvr>
                                        <p:cTn id="92" dur="200" fill="hold">
                                          <p:stCondLst>
                                            <p:cond delay="400"/>
                                          </p:stCondLst>
                                        </p:cTn>
                                        <p:tgtEl>
                                          <p:spTgt spid="7"/>
                                        </p:tgtEl>
                                        <p:attrNameLst>
                                          <p:attrName>r</p:attrName>
                                        </p:attrNameLst>
                                      </p:cBhvr>
                                    </p:animRot>
                                    <p:animRot by="-240000">
                                      <p:cBhvr>
                                        <p:cTn id="93" dur="200" fill="hold">
                                          <p:stCondLst>
                                            <p:cond delay="600"/>
                                          </p:stCondLst>
                                        </p:cTn>
                                        <p:tgtEl>
                                          <p:spTgt spid="7"/>
                                        </p:tgtEl>
                                        <p:attrNameLst>
                                          <p:attrName>r</p:attrName>
                                        </p:attrNameLst>
                                      </p:cBhvr>
                                    </p:animRot>
                                    <p:animRot by="120000">
                                      <p:cBhvr>
                                        <p:cTn id="94" dur="200" fill="hold">
                                          <p:stCondLst>
                                            <p:cond delay="800"/>
                                          </p:stCondLst>
                                        </p:cTn>
                                        <p:tgtEl>
                                          <p:spTgt spid="7"/>
                                        </p:tgtEl>
                                        <p:attrNameLst>
                                          <p:attrName>r</p:attrName>
                                        </p:attrNameLst>
                                      </p:cBhvr>
                                    </p:animRot>
                                  </p:childTnLst>
                                </p:cTn>
                              </p:par>
                              <p:par>
                                <p:cTn id="95" presetID="32" presetClass="emph" presetSubtype="0" repeatCount="indefinite" fill="hold" nodeType="withEffect">
                                  <p:stCondLst>
                                    <p:cond delay="0"/>
                                  </p:stCondLst>
                                  <p:childTnLst>
                                    <p:animRot by="120000">
                                      <p:cBhvr>
                                        <p:cTn id="96" dur="100" fill="hold">
                                          <p:stCondLst>
                                            <p:cond delay="0"/>
                                          </p:stCondLst>
                                        </p:cTn>
                                        <p:tgtEl>
                                          <p:spTgt spid="2"/>
                                        </p:tgtEl>
                                        <p:attrNameLst>
                                          <p:attrName>r</p:attrName>
                                        </p:attrNameLst>
                                      </p:cBhvr>
                                    </p:animRot>
                                    <p:animRot by="-240000">
                                      <p:cBhvr>
                                        <p:cTn id="97" dur="200" fill="hold">
                                          <p:stCondLst>
                                            <p:cond delay="200"/>
                                          </p:stCondLst>
                                        </p:cTn>
                                        <p:tgtEl>
                                          <p:spTgt spid="2"/>
                                        </p:tgtEl>
                                        <p:attrNameLst>
                                          <p:attrName>r</p:attrName>
                                        </p:attrNameLst>
                                      </p:cBhvr>
                                    </p:animRot>
                                    <p:animRot by="240000">
                                      <p:cBhvr>
                                        <p:cTn id="98" dur="200" fill="hold">
                                          <p:stCondLst>
                                            <p:cond delay="400"/>
                                          </p:stCondLst>
                                        </p:cTn>
                                        <p:tgtEl>
                                          <p:spTgt spid="2"/>
                                        </p:tgtEl>
                                        <p:attrNameLst>
                                          <p:attrName>r</p:attrName>
                                        </p:attrNameLst>
                                      </p:cBhvr>
                                    </p:animRot>
                                    <p:animRot by="-240000">
                                      <p:cBhvr>
                                        <p:cTn id="99" dur="200" fill="hold">
                                          <p:stCondLst>
                                            <p:cond delay="600"/>
                                          </p:stCondLst>
                                        </p:cTn>
                                        <p:tgtEl>
                                          <p:spTgt spid="2"/>
                                        </p:tgtEl>
                                        <p:attrNameLst>
                                          <p:attrName>r</p:attrName>
                                        </p:attrNameLst>
                                      </p:cBhvr>
                                    </p:animRot>
                                    <p:animRot by="120000">
                                      <p:cBhvr>
                                        <p:cTn id="100" dur="200" fill="hold">
                                          <p:stCondLst>
                                            <p:cond delay="800"/>
                                          </p:stCondLst>
                                        </p:cTn>
                                        <p:tgtEl>
                                          <p:spTgt spid="2"/>
                                        </p:tgtEl>
                                        <p:attrNameLst>
                                          <p:attrName>r</p:attrName>
                                        </p:attrNameLst>
                                      </p:cBhvr>
                                    </p:animRot>
                                  </p:childTnLst>
                                </p:cTn>
                              </p:par>
                              <p:par>
                                <p:cTn id="101" presetID="32" presetClass="emph" presetSubtype="0" repeatCount="indefinite" fill="hold" nodeType="withEffect">
                                  <p:stCondLst>
                                    <p:cond delay="0"/>
                                  </p:stCondLst>
                                  <p:childTnLst>
                                    <p:animRot by="120000">
                                      <p:cBhvr>
                                        <p:cTn id="102" dur="100" fill="hold">
                                          <p:stCondLst>
                                            <p:cond delay="0"/>
                                          </p:stCondLst>
                                        </p:cTn>
                                        <p:tgtEl>
                                          <p:spTgt spid="34"/>
                                        </p:tgtEl>
                                        <p:attrNameLst>
                                          <p:attrName>r</p:attrName>
                                        </p:attrNameLst>
                                      </p:cBhvr>
                                    </p:animRot>
                                    <p:animRot by="-240000">
                                      <p:cBhvr>
                                        <p:cTn id="103" dur="200" fill="hold">
                                          <p:stCondLst>
                                            <p:cond delay="200"/>
                                          </p:stCondLst>
                                        </p:cTn>
                                        <p:tgtEl>
                                          <p:spTgt spid="34"/>
                                        </p:tgtEl>
                                        <p:attrNameLst>
                                          <p:attrName>r</p:attrName>
                                        </p:attrNameLst>
                                      </p:cBhvr>
                                    </p:animRot>
                                    <p:animRot by="240000">
                                      <p:cBhvr>
                                        <p:cTn id="104" dur="200" fill="hold">
                                          <p:stCondLst>
                                            <p:cond delay="400"/>
                                          </p:stCondLst>
                                        </p:cTn>
                                        <p:tgtEl>
                                          <p:spTgt spid="34"/>
                                        </p:tgtEl>
                                        <p:attrNameLst>
                                          <p:attrName>r</p:attrName>
                                        </p:attrNameLst>
                                      </p:cBhvr>
                                    </p:animRot>
                                    <p:animRot by="-240000">
                                      <p:cBhvr>
                                        <p:cTn id="105" dur="200" fill="hold">
                                          <p:stCondLst>
                                            <p:cond delay="600"/>
                                          </p:stCondLst>
                                        </p:cTn>
                                        <p:tgtEl>
                                          <p:spTgt spid="34"/>
                                        </p:tgtEl>
                                        <p:attrNameLst>
                                          <p:attrName>r</p:attrName>
                                        </p:attrNameLst>
                                      </p:cBhvr>
                                    </p:animRot>
                                    <p:animRot by="120000">
                                      <p:cBhvr>
                                        <p:cTn id="106" dur="200" fill="hold">
                                          <p:stCondLst>
                                            <p:cond delay="800"/>
                                          </p:stCondLst>
                                        </p:cTn>
                                        <p:tgtEl>
                                          <p:spTgt spid="34"/>
                                        </p:tgtEl>
                                        <p:attrNameLst>
                                          <p:attrName>r</p:attrName>
                                        </p:attrNameLst>
                                      </p:cBhvr>
                                    </p:animRot>
                                  </p:childTnLst>
                                </p:cTn>
                              </p:par>
                              <p:par>
                                <p:cTn id="107" presetID="32" presetClass="emph" presetSubtype="0" repeatCount="indefinite" fill="hold" nodeType="withEffect">
                                  <p:stCondLst>
                                    <p:cond delay="0"/>
                                  </p:stCondLst>
                                  <p:childTnLst>
                                    <p:animRot by="120000">
                                      <p:cBhvr>
                                        <p:cTn id="108" dur="100" fill="hold">
                                          <p:stCondLst>
                                            <p:cond delay="0"/>
                                          </p:stCondLst>
                                        </p:cTn>
                                        <p:tgtEl>
                                          <p:spTgt spid="21"/>
                                        </p:tgtEl>
                                        <p:attrNameLst>
                                          <p:attrName>r</p:attrName>
                                        </p:attrNameLst>
                                      </p:cBhvr>
                                    </p:animRot>
                                    <p:animRot by="-240000">
                                      <p:cBhvr>
                                        <p:cTn id="109" dur="200" fill="hold">
                                          <p:stCondLst>
                                            <p:cond delay="200"/>
                                          </p:stCondLst>
                                        </p:cTn>
                                        <p:tgtEl>
                                          <p:spTgt spid="21"/>
                                        </p:tgtEl>
                                        <p:attrNameLst>
                                          <p:attrName>r</p:attrName>
                                        </p:attrNameLst>
                                      </p:cBhvr>
                                    </p:animRot>
                                    <p:animRot by="240000">
                                      <p:cBhvr>
                                        <p:cTn id="110" dur="200" fill="hold">
                                          <p:stCondLst>
                                            <p:cond delay="400"/>
                                          </p:stCondLst>
                                        </p:cTn>
                                        <p:tgtEl>
                                          <p:spTgt spid="21"/>
                                        </p:tgtEl>
                                        <p:attrNameLst>
                                          <p:attrName>r</p:attrName>
                                        </p:attrNameLst>
                                      </p:cBhvr>
                                    </p:animRot>
                                    <p:animRot by="-240000">
                                      <p:cBhvr>
                                        <p:cTn id="111" dur="200" fill="hold">
                                          <p:stCondLst>
                                            <p:cond delay="600"/>
                                          </p:stCondLst>
                                        </p:cTn>
                                        <p:tgtEl>
                                          <p:spTgt spid="21"/>
                                        </p:tgtEl>
                                        <p:attrNameLst>
                                          <p:attrName>r</p:attrName>
                                        </p:attrNameLst>
                                      </p:cBhvr>
                                    </p:animRot>
                                    <p:animRot by="120000">
                                      <p:cBhvr>
                                        <p:cTn id="112" dur="200" fill="hold">
                                          <p:stCondLst>
                                            <p:cond delay="800"/>
                                          </p:stCondLst>
                                        </p:cTn>
                                        <p:tgtEl>
                                          <p:spTgt spid="21"/>
                                        </p:tgtEl>
                                        <p:attrNameLst>
                                          <p:attrName>r</p:attrName>
                                        </p:attrNameLst>
                                      </p:cBhvr>
                                    </p:animRot>
                                  </p:childTnLst>
                                </p:cTn>
                              </p:par>
                              <p:par>
                                <p:cTn id="113" presetID="32" presetClass="emph" presetSubtype="0" repeatCount="indefinite" fill="hold" nodeType="withEffect">
                                  <p:stCondLst>
                                    <p:cond delay="0"/>
                                  </p:stCondLst>
                                  <p:childTnLst>
                                    <p:animRot by="120000">
                                      <p:cBhvr>
                                        <p:cTn id="114" dur="100" fill="hold">
                                          <p:stCondLst>
                                            <p:cond delay="0"/>
                                          </p:stCondLst>
                                        </p:cTn>
                                        <p:tgtEl>
                                          <p:spTgt spid="19"/>
                                        </p:tgtEl>
                                        <p:attrNameLst>
                                          <p:attrName>r</p:attrName>
                                        </p:attrNameLst>
                                      </p:cBhvr>
                                    </p:animRot>
                                    <p:animRot by="-240000">
                                      <p:cBhvr>
                                        <p:cTn id="115" dur="200" fill="hold">
                                          <p:stCondLst>
                                            <p:cond delay="200"/>
                                          </p:stCondLst>
                                        </p:cTn>
                                        <p:tgtEl>
                                          <p:spTgt spid="19"/>
                                        </p:tgtEl>
                                        <p:attrNameLst>
                                          <p:attrName>r</p:attrName>
                                        </p:attrNameLst>
                                      </p:cBhvr>
                                    </p:animRot>
                                    <p:animRot by="240000">
                                      <p:cBhvr>
                                        <p:cTn id="116" dur="200" fill="hold">
                                          <p:stCondLst>
                                            <p:cond delay="400"/>
                                          </p:stCondLst>
                                        </p:cTn>
                                        <p:tgtEl>
                                          <p:spTgt spid="19"/>
                                        </p:tgtEl>
                                        <p:attrNameLst>
                                          <p:attrName>r</p:attrName>
                                        </p:attrNameLst>
                                      </p:cBhvr>
                                    </p:animRot>
                                    <p:animRot by="-240000">
                                      <p:cBhvr>
                                        <p:cTn id="117" dur="200" fill="hold">
                                          <p:stCondLst>
                                            <p:cond delay="600"/>
                                          </p:stCondLst>
                                        </p:cTn>
                                        <p:tgtEl>
                                          <p:spTgt spid="19"/>
                                        </p:tgtEl>
                                        <p:attrNameLst>
                                          <p:attrName>r</p:attrName>
                                        </p:attrNameLst>
                                      </p:cBhvr>
                                    </p:animRot>
                                    <p:animRot by="120000">
                                      <p:cBhvr>
                                        <p:cTn id="118" dur="200" fill="hold">
                                          <p:stCondLst>
                                            <p:cond delay="800"/>
                                          </p:stCondLst>
                                        </p:cTn>
                                        <p:tgtEl>
                                          <p:spTgt spid="19"/>
                                        </p:tgtEl>
                                        <p:attrNameLst>
                                          <p:attrName>r</p:attrName>
                                        </p:attrNameLst>
                                      </p:cBhvr>
                                    </p:animRot>
                                  </p:childTnLst>
                                </p:cTn>
                              </p:par>
                              <p:par>
                                <p:cTn id="119" presetID="32" presetClass="emph" presetSubtype="0" repeatCount="indefinite" fill="hold" nodeType="withEffect">
                                  <p:stCondLst>
                                    <p:cond delay="0"/>
                                  </p:stCondLst>
                                  <p:childTnLst>
                                    <p:animRot by="120000">
                                      <p:cBhvr>
                                        <p:cTn id="120" dur="100" fill="hold">
                                          <p:stCondLst>
                                            <p:cond delay="0"/>
                                          </p:stCondLst>
                                        </p:cTn>
                                        <p:tgtEl>
                                          <p:spTgt spid="23"/>
                                        </p:tgtEl>
                                        <p:attrNameLst>
                                          <p:attrName>r</p:attrName>
                                        </p:attrNameLst>
                                      </p:cBhvr>
                                    </p:animRot>
                                    <p:animRot by="-240000">
                                      <p:cBhvr>
                                        <p:cTn id="121" dur="200" fill="hold">
                                          <p:stCondLst>
                                            <p:cond delay="200"/>
                                          </p:stCondLst>
                                        </p:cTn>
                                        <p:tgtEl>
                                          <p:spTgt spid="23"/>
                                        </p:tgtEl>
                                        <p:attrNameLst>
                                          <p:attrName>r</p:attrName>
                                        </p:attrNameLst>
                                      </p:cBhvr>
                                    </p:animRot>
                                    <p:animRot by="240000">
                                      <p:cBhvr>
                                        <p:cTn id="122" dur="200" fill="hold">
                                          <p:stCondLst>
                                            <p:cond delay="400"/>
                                          </p:stCondLst>
                                        </p:cTn>
                                        <p:tgtEl>
                                          <p:spTgt spid="23"/>
                                        </p:tgtEl>
                                        <p:attrNameLst>
                                          <p:attrName>r</p:attrName>
                                        </p:attrNameLst>
                                      </p:cBhvr>
                                    </p:animRot>
                                    <p:animRot by="-240000">
                                      <p:cBhvr>
                                        <p:cTn id="123" dur="200" fill="hold">
                                          <p:stCondLst>
                                            <p:cond delay="600"/>
                                          </p:stCondLst>
                                        </p:cTn>
                                        <p:tgtEl>
                                          <p:spTgt spid="23"/>
                                        </p:tgtEl>
                                        <p:attrNameLst>
                                          <p:attrName>r</p:attrName>
                                        </p:attrNameLst>
                                      </p:cBhvr>
                                    </p:animRot>
                                    <p:animRot by="120000">
                                      <p:cBhvr>
                                        <p:cTn id="124" dur="200" fill="hold">
                                          <p:stCondLst>
                                            <p:cond delay="800"/>
                                          </p:stCondLst>
                                        </p:cTn>
                                        <p:tgtEl>
                                          <p:spTgt spid="23"/>
                                        </p:tgtEl>
                                        <p:attrNameLst>
                                          <p:attrName>r</p:attrName>
                                        </p:attrNameLst>
                                      </p:cBhvr>
                                    </p:animRot>
                                  </p:childTnLst>
                                </p:cTn>
                              </p:par>
                              <p:par>
                                <p:cTn id="125" presetID="32" presetClass="emph" presetSubtype="0" repeatCount="indefinite" fill="hold" nodeType="withEffect">
                                  <p:stCondLst>
                                    <p:cond delay="0"/>
                                  </p:stCondLst>
                                  <p:childTnLst>
                                    <p:animRot by="120000">
                                      <p:cBhvr>
                                        <p:cTn id="126" dur="100" fill="hold">
                                          <p:stCondLst>
                                            <p:cond delay="0"/>
                                          </p:stCondLst>
                                        </p:cTn>
                                        <p:tgtEl>
                                          <p:spTgt spid="24"/>
                                        </p:tgtEl>
                                        <p:attrNameLst>
                                          <p:attrName>r</p:attrName>
                                        </p:attrNameLst>
                                      </p:cBhvr>
                                    </p:animRot>
                                    <p:animRot by="-240000">
                                      <p:cBhvr>
                                        <p:cTn id="127" dur="200" fill="hold">
                                          <p:stCondLst>
                                            <p:cond delay="200"/>
                                          </p:stCondLst>
                                        </p:cTn>
                                        <p:tgtEl>
                                          <p:spTgt spid="24"/>
                                        </p:tgtEl>
                                        <p:attrNameLst>
                                          <p:attrName>r</p:attrName>
                                        </p:attrNameLst>
                                      </p:cBhvr>
                                    </p:animRot>
                                    <p:animRot by="240000">
                                      <p:cBhvr>
                                        <p:cTn id="128" dur="200" fill="hold">
                                          <p:stCondLst>
                                            <p:cond delay="400"/>
                                          </p:stCondLst>
                                        </p:cTn>
                                        <p:tgtEl>
                                          <p:spTgt spid="24"/>
                                        </p:tgtEl>
                                        <p:attrNameLst>
                                          <p:attrName>r</p:attrName>
                                        </p:attrNameLst>
                                      </p:cBhvr>
                                    </p:animRot>
                                    <p:animRot by="-240000">
                                      <p:cBhvr>
                                        <p:cTn id="129" dur="200" fill="hold">
                                          <p:stCondLst>
                                            <p:cond delay="600"/>
                                          </p:stCondLst>
                                        </p:cTn>
                                        <p:tgtEl>
                                          <p:spTgt spid="24"/>
                                        </p:tgtEl>
                                        <p:attrNameLst>
                                          <p:attrName>r</p:attrName>
                                        </p:attrNameLst>
                                      </p:cBhvr>
                                    </p:animRot>
                                    <p:animRot by="120000">
                                      <p:cBhvr>
                                        <p:cTn id="130" dur="200" fill="hold">
                                          <p:stCondLst>
                                            <p:cond delay="800"/>
                                          </p:stCondLst>
                                        </p:cTn>
                                        <p:tgtEl>
                                          <p:spTgt spid="24"/>
                                        </p:tgtEl>
                                        <p:attrNameLst>
                                          <p:attrName>r</p:attrName>
                                        </p:attrNameLst>
                                      </p:cBhvr>
                                    </p:animRot>
                                  </p:childTnLst>
                                </p:cTn>
                              </p:par>
                              <p:par>
                                <p:cTn id="131" presetID="32" presetClass="emph" presetSubtype="0" repeatCount="indefinite" fill="hold" nodeType="withEffect">
                                  <p:stCondLst>
                                    <p:cond delay="0"/>
                                  </p:stCondLst>
                                  <p:childTnLst>
                                    <p:animRot by="120000">
                                      <p:cBhvr>
                                        <p:cTn id="132" dur="100" fill="hold">
                                          <p:stCondLst>
                                            <p:cond delay="0"/>
                                          </p:stCondLst>
                                        </p:cTn>
                                        <p:tgtEl>
                                          <p:spTgt spid="18"/>
                                        </p:tgtEl>
                                        <p:attrNameLst>
                                          <p:attrName>r</p:attrName>
                                        </p:attrNameLst>
                                      </p:cBhvr>
                                    </p:animRot>
                                    <p:animRot by="-240000">
                                      <p:cBhvr>
                                        <p:cTn id="133" dur="200" fill="hold">
                                          <p:stCondLst>
                                            <p:cond delay="200"/>
                                          </p:stCondLst>
                                        </p:cTn>
                                        <p:tgtEl>
                                          <p:spTgt spid="18"/>
                                        </p:tgtEl>
                                        <p:attrNameLst>
                                          <p:attrName>r</p:attrName>
                                        </p:attrNameLst>
                                      </p:cBhvr>
                                    </p:animRot>
                                    <p:animRot by="240000">
                                      <p:cBhvr>
                                        <p:cTn id="134" dur="200" fill="hold">
                                          <p:stCondLst>
                                            <p:cond delay="400"/>
                                          </p:stCondLst>
                                        </p:cTn>
                                        <p:tgtEl>
                                          <p:spTgt spid="18"/>
                                        </p:tgtEl>
                                        <p:attrNameLst>
                                          <p:attrName>r</p:attrName>
                                        </p:attrNameLst>
                                      </p:cBhvr>
                                    </p:animRot>
                                    <p:animRot by="-240000">
                                      <p:cBhvr>
                                        <p:cTn id="135" dur="200" fill="hold">
                                          <p:stCondLst>
                                            <p:cond delay="600"/>
                                          </p:stCondLst>
                                        </p:cTn>
                                        <p:tgtEl>
                                          <p:spTgt spid="18"/>
                                        </p:tgtEl>
                                        <p:attrNameLst>
                                          <p:attrName>r</p:attrName>
                                        </p:attrNameLst>
                                      </p:cBhvr>
                                    </p:animRot>
                                    <p:animRot by="120000">
                                      <p:cBhvr>
                                        <p:cTn id="136" dur="200" fill="hold">
                                          <p:stCondLst>
                                            <p:cond delay="800"/>
                                          </p:stCondLst>
                                        </p:cTn>
                                        <p:tgtEl>
                                          <p:spTgt spid="18"/>
                                        </p:tgtEl>
                                        <p:attrNameLst>
                                          <p:attrName>r</p:attrName>
                                        </p:attrNameLst>
                                      </p:cBhvr>
                                    </p:animRot>
                                  </p:childTnLst>
                                </p:cTn>
                              </p:par>
                              <p:par>
                                <p:cTn id="137" presetID="32" presetClass="emph" presetSubtype="0" repeatCount="indefinite" fill="hold" nodeType="withEffect">
                                  <p:stCondLst>
                                    <p:cond delay="0"/>
                                  </p:stCondLst>
                                  <p:childTnLst>
                                    <p:animRot by="120000">
                                      <p:cBhvr>
                                        <p:cTn id="138" dur="100" fill="hold">
                                          <p:stCondLst>
                                            <p:cond delay="0"/>
                                          </p:stCondLst>
                                        </p:cTn>
                                        <p:tgtEl>
                                          <p:spTgt spid="22"/>
                                        </p:tgtEl>
                                        <p:attrNameLst>
                                          <p:attrName>r</p:attrName>
                                        </p:attrNameLst>
                                      </p:cBhvr>
                                    </p:animRot>
                                    <p:animRot by="-240000">
                                      <p:cBhvr>
                                        <p:cTn id="139" dur="200" fill="hold">
                                          <p:stCondLst>
                                            <p:cond delay="200"/>
                                          </p:stCondLst>
                                        </p:cTn>
                                        <p:tgtEl>
                                          <p:spTgt spid="22"/>
                                        </p:tgtEl>
                                        <p:attrNameLst>
                                          <p:attrName>r</p:attrName>
                                        </p:attrNameLst>
                                      </p:cBhvr>
                                    </p:animRot>
                                    <p:animRot by="240000">
                                      <p:cBhvr>
                                        <p:cTn id="140" dur="200" fill="hold">
                                          <p:stCondLst>
                                            <p:cond delay="400"/>
                                          </p:stCondLst>
                                        </p:cTn>
                                        <p:tgtEl>
                                          <p:spTgt spid="22"/>
                                        </p:tgtEl>
                                        <p:attrNameLst>
                                          <p:attrName>r</p:attrName>
                                        </p:attrNameLst>
                                      </p:cBhvr>
                                    </p:animRot>
                                    <p:animRot by="-240000">
                                      <p:cBhvr>
                                        <p:cTn id="141" dur="200" fill="hold">
                                          <p:stCondLst>
                                            <p:cond delay="600"/>
                                          </p:stCondLst>
                                        </p:cTn>
                                        <p:tgtEl>
                                          <p:spTgt spid="22"/>
                                        </p:tgtEl>
                                        <p:attrNameLst>
                                          <p:attrName>r</p:attrName>
                                        </p:attrNameLst>
                                      </p:cBhvr>
                                    </p:animRot>
                                    <p:animRot by="120000">
                                      <p:cBhvr>
                                        <p:cTn id="142" dur="200" fill="hold">
                                          <p:stCondLst>
                                            <p:cond delay="800"/>
                                          </p:stCondLst>
                                        </p:cTn>
                                        <p:tgtEl>
                                          <p:spTgt spid="22"/>
                                        </p:tgtEl>
                                        <p:attrNameLst>
                                          <p:attrName>r</p:attrName>
                                        </p:attrNameLst>
                                      </p:cBhvr>
                                    </p:animRot>
                                  </p:childTnLst>
                                </p:cTn>
                              </p:par>
                            </p:childTnLst>
                          </p:cTn>
                        </p:par>
                      </p:childTnLst>
                    </p:cTn>
                  </p:par>
                  <p:par>
                    <p:cTn id="143" fill="hold">
                      <p:stCondLst>
                        <p:cond delay="indefinite"/>
                      </p:stCondLst>
                      <p:childTnLst>
                        <p:par>
                          <p:cTn id="144" fill="hold">
                            <p:stCondLst>
                              <p:cond delay="0"/>
                            </p:stCondLst>
                            <p:childTnLst>
                              <p:par>
                                <p:cTn id="145" presetID="2" presetClass="entr" presetSubtype="4" fill="hold" grpId="0" nodeType="clickEffect">
                                  <p:stCondLst>
                                    <p:cond delay="0"/>
                                  </p:stCondLst>
                                  <p:childTnLst>
                                    <p:set>
                                      <p:cBhvr>
                                        <p:cTn id="146" dur="1" fill="hold">
                                          <p:stCondLst>
                                            <p:cond delay="0"/>
                                          </p:stCondLst>
                                        </p:cTn>
                                        <p:tgtEl>
                                          <p:spTgt spid="25"/>
                                        </p:tgtEl>
                                        <p:attrNameLst>
                                          <p:attrName>style.visibility</p:attrName>
                                        </p:attrNameLst>
                                      </p:cBhvr>
                                      <p:to>
                                        <p:strVal val="visible"/>
                                      </p:to>
                                    </p:set>
                                    <p:anim calcmode="lin" valueType="num">
                                      <p:cBhvr additive="base">
                                        <p:cTn id="147" dur="500" fill="hold"/>
                                        <p:tgtEl>
                                          <p:spTgt spid="25"/>
                                        </p:tgtEl>
                                        <p:attrNameLst>
                                          <p:attrName>ppt_x</p:attrName>
                                        </p:attrNameLst>
                                      </p:cBhvr>
                                      <p:tavLst>
                                        <p:tav tm="0">
                                          <p:val>
                                            <p:strVal val="#ppt_x"/>
                                          </p:val>
                                        </p:tav>
                                        <p:tav tm="100000">
                                          <p:val>
                                            <p:strVal val="#ppt_x"/>
                                          </p:val>
                                        </p:tav>
                                      </p:tavLst>
                                    </p:anim>
                                    <p:anim calcmode="lin" valueType="num">
                                      <p:cBhvr additive="base">
                                        <p:cTn id="148" dur="500" fill="hold"/>
                                        <p:tgtEl>
                                          <p:spTgt spid="25"/>
                                        </p:tgtEl>
                                        <p:attrNameLst>
                                          <p:attrName>ppt_y</p:attrName>
                                        </p:attrNameLst>
                                      </p:cBhvr>
                                      <p:tavLst>
                                        <p:tav tm="0">
                                          <p:val>
                                            <p:strVal val="1+#ppt_h/2"/>
                                          </p:val>
                                        </p:tav>
                                        <p:tav tm="100000">
                                          <p:val>
                                            <p:strVal val="#ppt_y"/>
                                          </p:val>
                                        </p:tav>
                                      </p:tavLst>
                                    </p:anim>
                                  </p:childTnLst>
                                </p:cTn>
                              </p:par>
                            </p:childTnLst>
                          </p:cTn>
                        </p:par>
                        <p:par>
                          <p:cTn id="149" fill="hold">
                            <p:stCondLst>
                              <p:cond delay="500"/>
                            </p:stCondLst>
                            <p:childTnLst>
                              <p:par>
                                <p:cTn id="150" presetID="26" presetClass="emph" presetSubtype="0" fill="hold" grpId="1" nodeType="afterEffect">
                                  <p:stCondLst>
                                    <p:cond delay="0"/>
                                  </p:stCondLst>
                                  <p:childTnLst>
                                    <p:animEffect transition="out" filter="fade">
                                      <p:cBhvr>
                                        <p:cTn id="151" dur="500" tmFilter="0, 0; .2, .5; .8, .5; 1, 0"/>
                                        <p:tgtEl>
                                          <p:spTgt spid="25"/>
                                        </p:tgtEl>
                                      </p:cBhvr>
                                    </p:animEffect>
                                    <p:animScale>
                                      <p:cBhvr>
                                        <p:cTn id="152"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25" grpId="0" animBg="1"/>
      <p:bldP spid="2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 name="Text"/>
          <p:cNvSpPr/>
          <p:nvPr/>
        </p:nvSpPr>
        <p:spPr>
          <a:xfrm>
            <a:off x="924551" y="1803352"/>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Did you talk about any of these types of bullying?</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03615"/>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7">
            <a:extLst>
              <a:ext uri="{FF2B5EF4-FFF2-40B4-BE49-F238E27FC236}">
                <a16:creationId xmlns:a16="http://schemas.microsoft.com/office/drawing/2014/main" id="{17C77B57-5746-3365-6588-D1E3D5F6D939}"/>
              </a:ext>
            </a:extLst>
          </p:cNvPr>
          <p:cNvSpPr/>
          <p:nvPr/>
        </p:nvSpPr>
        <p:spPr>
          <a:xfrm>
            <a:off x="755650" y="2664477"/>
            <a:ext cx="5745818" cy="994979"/>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Physical bullying is when someone uses their body to hurt someone else. This may include hitting, kicking, punching, pushing and damaging property.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5011" y="1638923"/>
            <a:ext cx="2163339" cy="2404810"/>
          </a:xfrm>
          <a:prstGeom prst="rect">
            <a:avLst/>
          </a:prstGeom>
        </p:spPr>
      </p:pic>
      <p:sp>
        <p:nvSpPr>
          <p:cNvPr id="17" name="Rectangle: Rounded Corners 17">
            <a:extLst>
              <a:ext uri="{FF2B5EF4-FFF2-40B4-BE49-F238E27FC236}">
                <a16:creationId xmlns:a16="http://schemas.microsoft.com/office/drawing/2014/main" id="{17C77B57-5746-3365-6588-D1E3D5F6D939}"/>
              </a:ext>
            </a:extLst>
          </p:cNvPr>
          <p:cNvSpPr/>
          <p:nvPr/>
        </p:nvSpPr>
        <p:spPr>
          <a:xfrm>
            <a:off x="2936148" y="4658637"/>
            <a:ext cx="5452202" cy="994979"/>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Verbal bullying is when someone uses their words to hurt someone else. This may include name-calling and teasing.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 y="3789729"/>
            <a:ext cx="2417716" cy="2749729"/>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9483" y="1965293"/>
            <a:ext cx="405479" cy="358704"/>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2450" y="4167807"/>
            <a:ext cx="665668" cy="588878"/>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73846" y="5503947"/>
            <a:ext cx="665668" cy="588878"/>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1742" y="2163068"/>
            <a:ext cx="665668" cy="588878"/>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7792" y="3820584"/>
            <a:ext cx="405479" cy="358704"/>
          </a:xfrm>
          <a:prstGeom prst="rect">
            <a:avLst/>
          </a:prstGeom>
        </p:spPr>
      </p:pic>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9514" y="4054518"/>
            <a:ext cx="405479" cy="358704"/>
          </a:xfrm>
          <a:prstGeom prst="rect">
            <a:avLst/>
          </a:prstGeom>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4495" y="5917185"/>
            <a:ext cx="405479" cy="358704"/>
          </a:xfrm>
          <a:prstGeom prst="rect">
            <a:avLst/>
          </a:prstGeom>
        </p:spPr>
      </p:pic>
    </p:spTree>
    <p:extLst>
      <p:ext uri="{BB962C8B-B14F-4D97-AF65-F5344CB8AC3E}">
        <p14:creationId xmlns:p14="http://schemas.microsoft.com/office/powerpoint/2010/main" val="3244412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0-#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31"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1000" fill="hold"/>
                                        <p:tgtEl>
                                          <p:spTgt spid="22"/>
                                        </p:tgtEl>
                                        <p:attrNameLst>
                                          <p:attrName>ppt_w</p:attrName>
                                        </p:attrNameLst>
                                      </p:cBhvr>
                                      <p:tavLst>
                                        <p:tav tm="0">
                                          <p:val>
                                            <p:fltVal val="0"/>
                                          </p:val>
                                        </p:tav>
                                        <p:tav tm="100000">
                                          <p:val>
                                            <p:strVal val="#ppt_w"/>
                                          </p:val>
                                        </p:tav>
                                      </p:tavLst>
                                    </p:anim>
                                    <p:anim calcmode="lin" valueType="num">
                                      <p:cBhvr>
                                        <p:cTn id="36" dur="1000" fill="hold"/>
                                        <p:tgtEl>
                                          <p:spTgt spid="22"/>
                                        </p:tgtEl>
                                        <p:attrNameLst>
                                          <p:attrName>ppt_h</p:attrName>
                                        </p:attrNameLst>
                                      </p:cBhvr>
                                      <p:tavLst>
                                        <p:tav tm="0">
                                          <p:val>
                                            <p:fltVal val="0"/>
                                          </p:val>
                                        </p:tav>
                                        <p:tav tm="100000">
                                          <p:val>
                                            <p:strVal val="#ppt_h"/>
                                          </p:val>
                                        </p:tav>
                                      </p:tavLst>
                                    </p:anim>
                                    <p:anim calcmode="lin" valueType="num">
                                      <p:cBhvr>
                                        <p:cTn id="37" dur="1000" fill="hold"/>
                                        <p:tgtEl>
                                          <p:spTgt spid="22"/>
                                        </p:tgtEl>
                                        <p:attrNameLst>
                                          <p:attrName>style.rotation</p:attrName>
                                        </p:attrNameLst>
                                      </p:cBhvr>
                                      <p:tavLst>
                                        <p:tav tm="0">
                                          <p:val>
                                            <p:fltVal val="90"/>
                                          </p:val>
                                        </p:tav>
                                        <p:tav tm="100000">
                                          <p:val>
                                            <p:fltVal val="0"/>
                                          </p:val>
                                        </p:tav>
                                      </p:tavLst>
                                    </p:anim>
                                    <p:animEffect transition="in" filter="fade">
                                      <p:cBhvr>
                                        <p:cTn id="38" dur="1000"/>
                                        <p:tgtEl>
                                          <p:spTgt spid="22"/>
                                        </p:tgtEl>
                                      </p:cBhvr>
                                    </p:animEffect>
                                  </p:childTnLst>
                                </p:cTn>
                              </p:par>
                              <p:par>
                                <p:cTn id="39" presetID="31"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1000" fill="hold"/>
                                        <p:tgtEl>
                                          <p:spTgt spid="28"/>
                                        </p:tgtEl>
                                        <p:attrNameLst>
                                          <p:attrName>ppt_w</p:attrName>
                                        </p:attrNameLst>
                                      </p:cBhvr>
                                      <p:tavLst>
                                        <p:tav tm="0">
                                          <p:val>
                                            <p:fltVal val="0"/>
                                          </p:val>
                                        </p:tav>
                                        <p:tav tm="100000">
                                          <p:val>
                                            <p:strVal val="#ppt_w"/>
                                          </p:val>
                                        </p:tav>
                                      </p:tavLst>
                                    </p:anim>
                                    <p:anim calcmode="lin" valueType="num">
                                      <p:cBhvr>
                                        <p:cTn id="42" dur="1000" fill="hold"/>
                                        <p:tgtEl>
                                          <p:spTgt spid="28"/>
                                        </p:tgtEl>
                                        <p:attrNameLst>
                                          <p:attrName>ppt_h</p:attrName>
                                        </p:attrNameLst>
                                      </p:cBhvr>
                                      <p:tavLst>
                                        <p:tav tm="0">
                                          <p:val>
                                            <p:fltVal val="0"/>
                                          </p:val>
                                        </p:tav>
                                        <p:tav tm="100000">
                                          <p:val>
                                            <p:strVal val="#ppt_h"/>
                                          </p:val>
                                        </p:tav>
                                      </p:tavLst>
                                    </p:anim>
                                    <p:anim calcmode="lin" valueType="num">
                                      <p:cBhvr>
                                        <p:cTn id="43" dur="1000" fill="hold"/>
                                        <p:tgtEl>
                                          <p:spTgt spid="28"/>
                                        </p:tgtEl>
                                        <p:attrNameLst>
                                          <p:attrName>style.rotation</p:attrName>
                                        </p:attrNameLst>
                                      </p:cBhvr>
                                      <p:tavLst>
                                        <p:tav tm="0">
                                          <p:val>
                                            <p:fltVal val="90"/>
                                          </p:val>
                                        </p:tav>
                                        <p:tav tm="100000">
                                          <p:val>
                                            <p:fltVal val="0"/>
                                          </p:val>
                                        </p:tav>
                                      </p:tavLst>
                                    </p:anim>
                                    <p:animEffect transition="in" filter="fade">
                                      <p:cBhvr>
                                        <p:cTn id="44" dur="1000"/>
                                        <p:tgtEl>
                                          <p:spTgt spid="28"/>
                                        </p:tgtEl>
                                      </p:cBhvr>
                                    </p:animEffect>
                                  </p:childTnLst>
                                </p:cTn>
                              </p:par>
                              <p:par>
                                <p:cTn id="45" presetID="31"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fltVal val="0"/>
                                          </p:val>
                                        </p:tav>
                                        <p:tav tm="100000">
                                          <p:val>
                                            <p:strVal val="#ppt_w"/>
                                          </p:val>
                                        </p:tav>
                                      </p:tavLst>
                                    </p:anim>
                                    <p:anim calcmode="lin" valueType="num">
                                      <p:cBhvr>
                                        <p:cTn id="48" dur="1000" fill="hold"/>
                                        <p:tgtEl>
                                          <p:spTgt spid="23"/>
                                        </p:tgtEl>
                                        <p:attrNameLst>
                                          <p:attrName>ppt_h</p:attrName>
                                        </p:attrNameLst>
                                      </p:cBhvr>
                                      <p:tavLst>
                                        <p:tav tm="0">
                                          <p:val>
                                            <p:fltVal val="0"/>
                                          </p:val>
                                        </p:tav>
                                        <p:tav tm="100000">
                                          <p:val>
                                            <p:strVal val="#ppt_h"/>
                                          </p:val>
                                        </p:tav>
                                      </p:tavLst>
                                    </p:anim>
                                    <p:anim calcmode="lin" valueType="num">
                                      <p:cBhvr>
                                        <p:cTn id="49" dur="1000" fill="hold"/>
                                        <p:tgtEl>
                                          <p:spTgt spid="23"/>
                                        </p:tgtEl>
                                        <p:attrNameLst>
                                          <p:attrName>style.rotation</p:attrName>
                                        </p:attrNameLst>
                                      </p:cBhvr>
                                      <p:tavLst>
                                        <p:tav tm="0">
                                          <p:val>
                                            <p:fltVal val="90"/>
                                          </p:val>
                                        </p:tav>
                                        <p:tav tm="100000">
                                          <p:val>
                                            <p:fltVal val="0"/>
                                          </p:val>
                                        </p:tav>
                                      </p:tavLst>
                                    </p:anim>
                                    <p:animEffect transition="in" filter="fade">
                                      <p:cBhvr>
                                        <p:cTn id="50" dur="1000"/>
                                        <p:tgtEl>
                                          <p:spTgt spid="23"/>
                                        </p:tgtEl>
                                      </p:cBhvr>
                                    </p:animEffect>
                                  </p:childTnLst>
                                </p:cTn>
                              </p:par>
                              <p:par>
                                <p:cTn id="51" presetID="31"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1000" fill="hold"/>
                                        <p:tgtEl>
                                          <p:spTgt spid="27"/>
                                        </p:tgtEl>
                                        <p:attrNameLst>
                                          <p:attrName>ppt_w</p:attrName>
                                        </p:attrNameLst>
                                      </p:cBhvr>
                                      <p:tavLst>
                                        <p:tav tm="0">
                                          <p:val>
                                            <p:fltVal val="0"/>
                                          </p:val>
                                        </p:tav>
                                        <p:tav tm="100000">
                                          <p:val>
                                            <p:strVal val="#ppt_w"/>
                                          </p:val>
                                        </p:tav>
                                      </p:tavLst>
                                    </p:anim>
                                    <p:anim calcmode="lin" valueType="num">
                                      <p:cBhvr>
                                        <p:cTn id="54" dur="1000" fill="hold"/>
                                        <p:tgtEl>
                                          <p:spTgt spid="27"/>
                                        </p:tgtEl>
                                        <p:attrNameLst>
                                          <p:attrName>ppt_h</p:attrName>
                                        </p:attrNameLst>
                                      </p:cBhvr>
                                      <p:tavLst>
                                        <p:tav tm="0">
                                          <p:val>
                                            <p:fltVal val="0"/>
                                          </p:val>
                                        </p:tav>
                                        <p:tav tm="100000">
                                          <p:val>
                                            <p:strVal val="#ppt_h"/>
                                          </p:val>
                                        </p:tav>
                                      </p:tavLst>
                                    </p:anim>
                                    <p:anim calcmode="lin" valueType="num">
                                      <p:cBhvr>
                                        <p:cTn id="55" dur="1000" fill="hold"/>
                                        <p:tgtEl>
                                          <p:spTgt spid="27"/>
                                        </p:tgtEl>
                                        <p:attrNameLst>
                                          <p:attrName>style.rotation</p:attrName>
                                        </p:attrNameLst>
                                      </p:cBhvr>
                                      <p:tavLst>
                                        <p:tav tm="0">
                                          <p:val>
                                            <p:fltVal val="90"/>
                                          </p:val>
                                        </p:tav>
                                        <p:tav tm="100000">
                                          <p:val>
                                            <p:fltVal val="0"/>
                                          </p:val>
                                        </p:tav>
                                      </p:tavLst>
                                    </p:anim>
                                    <p:animEffect transition="in" filter="fade">
                                      <p:cBhvr>
                                        <p:cTn id="56" dur="1000"/>
                                        <p:tgtEl>
                                          <p:spTgt spid="27"/>
                                        </p:tgtEl>
                                      </p:cBhvr>
                                    </p:animEffect>
                                  </p:childTnLst>
                                </p:cTn>
                              </p:par>
                              <p:par>
                                <p:cTn id="57" presetID="31"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1000" fill="hold"/>
                                        <p:tgtEl>
                                          <p:spTgt spid="20"/>
                                        </p:tgtEl>
                                        <p:attrNameLst>
                                          <p:attrName>ppt_w</p:attrName>
                                        </p:attrNameLst>
                                      </p:cBhvr>
                                      <p:tavLst>
                                        <p:tav tm="0">
                                          <p:val>
                                            <p:fltVal val="0"/>
                                          </p:val>
                                        </p:tav>
                                        <p:tav tm="100000">
                                          <p:val>
                                            <p:strVal val="#ppt_w"/>
                                          </p:val>
                                        </p:tav>
                                      </p:tavLst>
                                    </p:anim>
                                    <p:anim calcmode="lin" valueType="num">
                                      <p:cBhvr>
                                        <p:cTn id="60" dur="1000" fill="hold"/>
                                        <p:tgtEl>
                                          <p:spTgt spid="20"/>
                                        </p:tgtEl>
                                        <p:attrNameLst>
                                          <p:attrName>ppt_h</p:attrName>
                                        </p:attrNameLst>
                                      </p:cBhvr>
                                      <p:tavLst>
                                        <p:tav tm="0">
                                          <p:val>
                                            <p:fltVal val="0"/>
                                          </p:val>
                                        </p:tav>
                                        <p:tav tm="100000">
                                          <p:val>
                                            <p:strVal val="#ppt_h"/>
                                          </p:val>
                                        </p:tav>
                                      </p:tavLst>
                                    </p:anim>
                                    <p:anim calcmode="lin" valueType="num">
                                      <p:cBhvr>
                                        <p:cTn id="61" dur="1000" fill="hold"/>
                                        <p:tgtEl>
                                          <p:spTgt spid="20"/>
                                        </p:tgtEl>
                                        <p:attrNameLst>
                                          <p:attrName>style.rotation</p:attrName>
                                        </p:attrNameLst>
                                      </p:cBhvr>
                                      <p:tavLst>
                                        <p:tav tm="0">
                                          <p:val>
                                            <p:fltVal val="90"/>
                                          </p:val>
                                        </p:tav>
                                        <p:tav tm="100000">
                                          <p:val>
                                            <p:fltVal val="0"/>
                                          </p:val>
                                        </p:tav>
                                      </p:tavLst>
                                    </p:anim>
                                    <p:animEffect transition="in" filter="fade">
                                      <p:cBhvr>
                                        <p:cTn id="62" dur="1000"/>
                                        <p:tgtEl>
                                          <p:spTgt spid="20"/>
                                        </p:tgtEl>
                                      </p:cBhvr>
                                    </p:animEffect>
                                  </p:childTnLst>
                                </p:cTn>
                              </p:par>
                              <p:par>
                                <p:cTn id="63" presetID="31"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1000" fill="hold"/>
                                        <p:tgtEl>
                                          <p:spTgt spid="25"/>
                                        </p:tgtEl>
                                        <p:attrNameLst>
                                          <p:attrName>ppt_w</p:attrName>
                                        </p:attrNameLst>
                                      </p:cBhvr>
                                      <p:tavLst>
                                        <p:tav tm="0">
                                          <p:val>
                                            <p:fltVal val="0"/>
                                          </p:val>
                                        </p:tav>
                                        <p:tav tm="100000">
                                          <p:val>
                                            <p:strVal val="#ppt_w"/>
                                          </p:val>
                                        </p:tav>
                                      </p:tavLst>
                                    </p:anim>
                                    <p:anim calcmode="lin" valueType="num">
                                      <p:cBhvr>
                                        <p:cTn id="66" dur="1000" fill="hold"/>
                                        <p:tgtEl>
                                          <p:spTgt spid="25"/>
                                        </p:tgtEl>
                                        <p:attrNameLst>
                                          <p:attrName>ppt_h</p:attrName>
                                        </p:attrNameLst>
                                      </p:cBhvr>
                                      <p:tavLst>
                                        <p:tav tm="0">
                                          <p:val>
                                            <p:fltVal val="0"/>
                                          </p:val>
                                        </p:tav>
                                        <p:tav tm="100000">
                                          <p:val>
                                            <p:strVal val="#ppt_h"/>
                                          </p:val>
                                        </p:tav>
                                      </p:tavLst>
                                    </p:anim>
                                    <p:anim calcmode="lin" valueType="num">
                                      <p:cBhvr>
                                        <p:cTn id="67" dur="1000" fill="hold"/>
                                        <p:tgtEl>
                                          <p:spTgt spid="25"/>
                                        </p:tgtEl>
                                        <p:attrNameLst>
                                          <p:attrName>style.rotation</p:attrName>
                                        </p:attrNameLst>
                                      </p:cBhvr>
                                      <p:tavLst>
                                        <p:tav tm="0">
                                          <p:val>
                                            <p:fltVal val="90"/>
                                          </p:val>
                                        </p:tav>
                                        <p:tav tm="100000">
                                          <p:val>
                                            <p:fltVal val="0"/>
                                          </p:val>
                                        </p:tav>
                                      </p:tavLst>
                                    </p:anim>
                                    <p:animEffect transition="in" filter="fade">
                                      <p:cBhvr>
                                        <p:cTn id="68" dur="1000"/>
                                        <p:tgtEl>
                                          <p:spTgt spid="25"/>
                                        </p:tgtEl>
                                      </p:cBhvr>
                                    </p:animEffect>
                                  </p:childTnLst>
                                </p:cTn>
                              </p:par>
                              <p:par>
                                <p:cTn id="69" presetID="31" presetClass="entr" presetSubtype="0" fill="hold"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1000" fill="hold"/>
                                        <p:tgtEl>
                                          <p:spTgt spid="24"/>
                                        </p:tgtEl>
                                        <p:attrNameLst>
                                          <p:attrName>ppt_w</p:attrName>
                                        </p:attrNameLst>
                                      </p:cBhvr>
                                      <p:tavLst>
                                        <p:tav tm="0">
                                          <p:val>
                                            <p:fltVal val="0"/>
                                          </p:val>
                                        </p:tav>
                                        <p:tav tm="100000">
                                          <p:val>
                                            <p:strVal val="#ppt_w"/>
                                          </p:val>
                                        </p:tav>
                                      </p:tavLst>
                                    </p:anim>
                                    <p:anim calcmode="lin" valueType="num">
                                      <p:cBhvr>
                                        <p:cTn id="72" dur="1000" fill="hold"/>
                                        <p:tgtEl>
                                          <p:spTgt spid="24"/>
                                        </p:tgtEl>
                                        <p:attrNameLst>
                                          <p:attrName>ppt_h</p:attrName>
                                        </p:attrNameLst>
                                      </p:cBhvr>
                                      <p:tavLst>
                                        <p:tav tm="0">
                                          <p:val>
                                            <p:fltVal val="0"/>
                                          </p:val>
                                        </p:tav>
                                        <p:tav tm="100000">
                                          <p:val>
                                            <p:strVal val="#ppt_h"/>
                                          </p:val>
                                        </p:tav>
                                      </p:tavLst>
                                    </p:anim>
                                    <p:anim calcmode="lin" valueType="num">
                                      <p:cBhvr>
                                        <p:cTn id="73" dur="1000" fill="hold"/>
                                        <p:tgtEl>
                                          <p:spTgt spid="24"/>
                                        </p:tgtEl>
                                        <p:attrNameLst>
                                          <p:attrName>style.rotation</p:attrName>
                                        </p:attrNameLst>
                                      </p:cBhvr>
                                      <p:tavLst>
                                        <p:tav tm="0">
                                          <p:val>
                                            <p:fltVal val="90"/>
                                          </p:val>
                                        </p:tav>
                                        <p:tav tm="100000">
                                          <p:val>
                                            <p:fltVal val="0"/>
                                          </p:val>
                                        </p:tav>
                                      </p:tavLst>
                                    </p:anim>
                                    <p:animEffect transition="in" filter="fade">
                                      <p:cBhvr>
                                        <p:cTn id="74" dur="1000"/>
                                        <p:tgtEl>
                                          <p:spTgt spid="24"/>
                                        </p:tgtEl>
                                      </p:cBhvr>
                                    </p:animEffect>
                                  </p:childTnLst>
                                </p:cTn>
                              </p:par>
                              <p:par>
                                <p:cTn id="75" presetID="32" presetClass="emph" presetSubtype="0" repeatCount="indefinite" fill="hold" nodeType="withEffect">
                                  <p:stCondLst>
                                    <p:cond delay="0"/>
                                  </p:stCondLst>
                                  <p:childTnLst>
                                    <p:animRot by="120000">
                                      <p:cBhvr>
                                        <p:cTn id="76" dur="100" fill="hold">
                                          <p:stCondLst>
                                            <p:cond delay="0"/>
                                          </p:stCondLst>
                                        </p:cTn>
                                        <p:tgtEl>
                                          <p:spTgt spid="22"/>
                                        </p:tgtEl>
                                        <p:attrNameLst>
                                          <p:attrName>r</p:attrName>
                                        </p:attrNameLst>
                                      </p:cBhvr>
                                    </p:animRot>
                                    <p:animRot by="-240000">
                                      <p:cBhvr>
                                        <p:cTn id="77" dur="200" fill="hold">
                                          <p:stCondLst>
                                            <p:cond delay="200"/>
                                          </p:stCondLst>
                                        </p:cTn>
                                        <p:tgtEl>
                                          <p:spTgt spid="22"/>
                                        </p:tgtEl>
                                        <p:attrNameLst>
                                          <p:attrName>r</p:attrName>
                                        </p:attrNameLst>
                                      </p:cBhvr>
                                    </p:animRot>
                                    <p:animRot by="240000">
                                      <p:cBhvr>
                                        <p:cTn id="78" dur="200" fill="hold">
                                          <p:stCondLst>
                                            <p:cond delay="400"/>
                                          </p:stCondLst>
                                        </p:cTn>
                                        <p:tgtEl>
                                          <p:spTgt spid="22"/>
                                        </p:tgtEl>
                                        <p:attrNameLst>
                                          <p:attrName>r</p:attrName>
                                        </p:attrNameLst>
                                      </p:cBhvr>
                                    </p:animRot>
                                    <p:animRot by="-240000">
                                      <p:cBhvr>
                                        <p:cTn id="79" dur="200" fill="hold">
                                          <p:stCondLst>
                                            <p:cond delay="600"/>
                                          </p:stCondLst>
                                        </p:cTn>
                                        <p:tgtEl>
                                          <p:spTgt spid="22"/>
                                        </p:tgtEl>
                                        <p:attrNameLst>
                                          <p:attrName>r</p:attrName>
                                        </p:attrNameLst>
                                      </p:cBhvr>
                                    </p:animRot>
                                    <p:animRot by="120000">
                                      <p:cBhvr>
                                        <p:cTn id="80" dur="200" fill="hold">
                                          <p:stCondLst>
                                            <p:cond delay="800"/>
                                          </p:stCondLst>
                                        </p:cTn>
                                        <p:tgtEl>
                                          <p:spTgt spid="22"/>
                                        </p:tgtEl>
                                        <p:attrNameLst>
                                          <p:attrName>r</p:attrName>
                                        </p:attrNameLst>
                                      </p:cBhvr>
                                    </p:animRot>
                                  </p:childTnLst>
                                </p:cTn>
                              </p:par>
                              <p:par>
                                <p:cTn id="81" presetID="32" presetClass="emph" presetSubtype="0" repeatCount="indefinite" fill="hold" nodeType="withEffect">
                                  <p:stCondLst>
                                    <p:cond delay="0"/>
                                  </p:stCondLst>
                                  <p:childTnLst>
                                    <p:animRot by="120000">
                                      <p:cBhvr>
                                        <p:cTn id="82" dur="100" fill="hold">
                                          <p:stCondLst>
                                            <p:cond delay="0"/>
                                          </p:stCondLst>
                                        </p:cTn>
                                        <p:tgtEl>
                                          <p:spTgt spid="28"/>
                                        </p:tgtEl>
                                        <p:attrNameLst>
                                          <p:attrName>r</p:attrName>
                                        </p:attrNameLst>
                                      </p:cBhvr>
                                    </p:animRot>
                                    <p:animRot by="-240000">
                                      <p:cBhvr>
                                        <p:cTn id="83" dur="200" fill="hold">
                                          <p:stCondLst>
                                            <p:cond delay="200"/>
                                          </p:stCondLst>
                                        </p:cTn>
                                        <p:tgtEl>
                                          <p:spTgt spid="28"/>
                                        </p:tgtEl>
                                        <p:attrNameLst>
                                          <p:attrName>r</p:attrName>
                                        </p:attrNameLst>
                                      </p:cBhvr>
                                    </p:animRot>
                                    <p:animRot by="240000">
                                      <p:cBhvr>
                                        <p:cTn id="84" dur="200" fill="hold">
                                          <p:stCondLst>
                                            <p:cond delay="400"/>
                                          </p:stCondLst>
                                        </p:cTn>
                                        <p:tgtEl>
                                          <p:spTgt spid="28"/>
                                        </p:tgtEl>
                                        <p:attrNameLst>
                                          <p:attrName>r</p:attrName>
                                        </p:attrNameLst>
                                      </p:cBhvr>
                                    </p:animRot>
                                    <p:animRot by="-240000">
                                      <p:cBhvr>
                                        <p:cTn id="85" dur="200" fill="hold">
                                          <p:stCondLst>
                                            <p:cond delay="600"/>
                                          </p:stCondLst>
                                        </p:cTn>
                                        <p:tgtEl>
                                          <p:spTgt spid="28"/>
                                        </p:tgtEl>
                                        <p:attrNameLst>
                                          <p:attrName>r</p:attrName>
                                        </p:attrNameLst>
                                      </p:cBhvr>
                                    </p:animRot>
                                    <p:animRot by="120000">
                                      <p:cBhvr>
                                        <p:cTn id="86" dur="200" fill="hold">
                                          <p:stCondLst>
                                            <p:cond delay="800"/>
                                          </p:stCondLst>
                                        </p:cTn>
                                        <p:tgtEl>
                                          <p:spTgt spid="28"/>
                                        </p:tgtEl>
                                        <p:attrNameLst>
                                          <p:attrName>r</p:attrName>
                                        </p:attrNameLst>
                                      </p:cBhvr>
                                    </p:animRot>
                                  </p:childTnLst>
                                </p:cTn>
                              </p:par>
                              <p:par>
                                <p:cTn id="87" presetID="32" presetClass="emph" presetSubtype="0" repeatCount="indefinite" fill="hold" nodeType="withEffect">
                                  <p:stCondLst>
                                    <p:cond delay="0"/>
                                  </p:stCondLst>
                                  <p:childTnLst>
                                    <p:animRot by="120000">
                                      <p:cBhvr>
                                        <p:cTn id="88" dur="100" fill="hold">
                                          <p:stCondLst>
                                            <p:cond delay="0"/>
                                          </p:stCondLst>
                                        </p:cTn>
                                        <p:tgtEl>
                                          <p:spTgt spid="23"/>
                                        </p:tgtEl>
                                        <p:attrNameLst>
                                          <p:attrName>r</p:attrName>
                                        </p:attrNameLst>
                                      </p:cBhvr>
                                    </p:animRot>
                                    <p:animRot by="-240000">
                                      <p:cBhvr>
                                        <p:cTn id="89" dur="200" fill="hold">
                                          <p:stCondLst>
                                            <p:cond delay="200"/>
                                          </p:stCondLst>
                                        </p:cTn>
                                        <p:tgtEl>
                                          <p:spTgt spid="23"/>
                                        </p:tgtEl>
                                        <p:attrNameLst>
                                          <p:attrName>r</p:attrName>
                                        </p:attrNameLst>
                                      </p:cBhvr>
                                    </p:animRot>
                                    <p:animRot by="240000">
                                      <p:cBhvr>
                                        <p:cTn id="90" dur="200" fill="hold">
                                          <p:stCondLst>
                                            <p:cond delay="400"/>
                                          </p:stCondLst>
                                        </p:cTn>
                                        <p:tgtEl>
                                          <p:spTgt spid="23"/>
                                        </p:tgtEl>
                                        <p:attrNameLst>
                                          <p:attrName>r</p:attrName>
                                        </p:attrNameLst>
                                      </p:cBhvr>
                                    </p:animRot>
                                    <p:animRot by="-240000">
                                      <p:cBhvr>
                                        <p:cTn id="91" dur="200" fill="hold">
                                          <p:stCondLst>
                                            <p:cond delay="600"/>
                                          </p:stCondLst>
                                        </p:cTn>
                                        <p:tgtEl>
                                          <p:spTgt spid="23"/>
                                        </p:tgtEl>
                                        <p:attrNameLst>
                                          <p:attrName>r</p:attrName>
                                        </p:attrNameLst>
                                      </p:cBhvr>
                                    </p:animRot>
                                    <p:animRot by="120000">
                                      <p:cBhvr>
                                        <p:cTn id="92" dur="200" fill="hold">
                                          <p:stCondLst>
                                            <p:cond delay="800"/>
                                          </p:stCondLst>
                                        </p:cTn>
                                        <p:tgtEl>
                                          <p:spTgt spid="23"/>
                                        </p:tgtEl>
                                        <p:attrNameLst>
                                          <p:attrName>r</p:attrName>
                                        </p:attrNameLst>
                                      </p:cBhvr>
                                    </p:animRot>
                                  </p:childTnLst>
                                </p:cTn>
                              </p:par>
                              <p:par>
                                <p:cTn id="93" presetID="32" presetClass="emph" presetSubtype="0" repeatCount="indefinite" fill="hold" nodeType="withEffect">
                                  <p:stCondLst>
                                    <p:cond delay="0"/>
                                  </p:stCondLst>
                                  <p:childTnLst>
                                    <p:animRot by="120000">
                                      <p:cBhvr>
                                        <p:cTn id="94" dur="100" fill="hold">
                                          <p:stCondLst>
                                            <p:cond delay="0"/>
                                          </p:stCondLst>
                                        </p:cTn>
                                        <p:tgtEl>
                                          <p:spTgt spid="27"/>
                                        </p:tgtEl>
                                        <p:attrNameLst>
                                          <p:attrName>r</p:attrName>
                                        </p:attrNameLst>
                                      </p:cBhvr>
                                    </p:animRot>
                                    <p:animRot by="-240000">
                                      <p:cBhvr>
                                        <p:cTn id="95" dur="200" fill="hold">
                                          <p:stCondLst>
                                            <p:cond delay="200"/>
                                          </p:stCondLst>
                                        </p:cTn>
                                        <p:tgtEl>
                                          <p:spTgt spid="27"/>
                                        </p:tgtEl>
                                        <p:attrNameLst>
                                          <p:attrName>r</p:attrName>
                                        </p:attrNameLst>
                                      </p:cBhvr>
                                    </p:animRot>
                                    <p:animRot by="240000">
                                      <p:cBhvr>
                                        <p:cTn id="96" dur="200" fill="hold">
                                          <p:stCondLst>
                                            <p:cond delay="400"/>
                                          </p:stCondLst>
                                        </p:cTn>
                                        <p:tgtEl>
                                          <p:spTgt spid="27"/>
                                        </p:tgtEl>
                                        <p:attrNameLst>
                                          <p:attrName>r</p:attrName>
                                        </p:attrNameLst>
                                      </p:cBhvr>
                                    </p:animRot>
                                    <p:animRot by="-240000">
                                      <p:cBhvr>
                                        <p:cTn id="97" dur="200" fill="hold">
                                          <p:stCondLst>
                                            <p:cond delay="600"/>
                                          </p:stCondLst>
                                        </p:cTn>
                                        <p:tgtEl>
                                          <p:spTgt spid="27"/>
                                        </p:tgtEl>
                                        <p:attrNameLst>
                                          <p:attrName>r</p:attrName>
                                        </p:attrNameLst>
                                      </p:cBhvr>
                                    </p:animRot>
                                    <p:animRot by="120000">
                                      <p:cBhvr>
                                        <p:cTn id="98" dur="200" fill="hold">
                                          <p:stCondLst>
                                            <p:cond delay="800"/>
                                          </p:stCondLst>
                                        </p:cTn>
                                        <p:tgtEl>
                                          <p:spTgt spid="27"/>
                                        </p:tgtEl>
                                        <p:attrNameLst>
                                          <p:attrName>r</p:attrName>
                                        </p:attrNameLst>
                                      </p:cBhvr>
                                    </p:animRot>
                                  </p:childTnLst>
                                </p:cTn>
                              </p:par>
                              <p:par>
                                <p:cTn id="99" presetID="32" presetClass="emph" presetSubtype="0" repeatCount="indefinite" fill="hold" nodeType="withEffect">
                                  <p:stCondLst>
                                    <p:cond delay="0"/>
                                  </p:stCondLst>
                                  <p:childTnLst>
                                    <p:animRot by="120000">
                                      <p:cBhvr>
                                        <p:cTn id="100" dur="100" fill="hold">
                                          <p:stCondLst>
                                            <p:cond delay="0"/>
                                          </p:stCondLst>
                                        </p:cTn>
                                        <p:tgtEl>
                                          <p:spTgt spid="20"/>
                                        </p:tgtEl>
                                        <p:attrNameLst>
                                          <p:attrName>r</p:attrName>
                                        </p:attrNameLst>
                                      </p:cBhvr>
                                    </p:animRot>
                                    <p:animRot by="-240000">
                                      <p:cBhvr>
                                        <p:cTn id="101" dur="200" fill="hold">
                                          <p:stCondLst>
                                            <p:cond delay="200"/>
                                          </p:stCondLst>
                                        </p:cTn>
                                        <p:tgtEl>
                                          <p:spTgt spid="20"/>
                                        </p:tgtEl>
                                        <p:attrNameLst>
                                          <p:attrName>r</p:attrName>
                                        </p:attrNameLst>
                                      </p:cBhvr>
                                    </p:animRot>
                                    <p:animRot by="240000">
                                      <p:cBhvr>
                                        <p:cTn id="102" dur="200" fill="hold">
                                          <p:stCondLst>
                                            <p:cond delay="400"/>
                                          </p:stCondLst>
                                        </p:cTn>
                                        <p:tgtEl>
                                          <p:spTgt spid="20"/>
                                        </p:tgtEl>
                                        <p:attrNameLst>
                                          <p:attrName>r</p:attrName>
                                        </p:attrNameLst>
                                      </p:cBhvr>
                                    </p:animRot>
                                    <p:animRot by="-240000">
                                      <p:cBhvr>
                                        <p:cTn id="103" dur="200" fill="hold">
                                          <p:stCondLst>
                                            <p:cond delay="600"/>
                                          </p:stCondLst>
                                        </p:cTn>
                                        <p:tgtEl>
                                          <p:spTgt spid="20"/>
                                        </p:tgtEl>
                                        <p:attrNameLst>
                                          <p:attrName>r</p:attrName>
                                        </p:attrNameLst>
                                      </p:cBhvr>
                                    </p:animRot>
                                    <p:animRot by="120000">
                                      <p:cBhvr>
                                        <p:cTn id="104" dur="200" fill="hold">
                                          <p:stCondLst>
                                            <p:cond delay="800"/>
                                          </p:stCondLst>
                                        </p:cTn>
                                        <p:tgtEl>
                                          <p:spTgt spid="20"/>
                                        </p:tgtEl>
                                        <p:attrNameLst>
                                          <p:attrName>r</p:attrName>
                                        </p:attrNameLst>
                                      </p:cBhvr>
                                    </p:animRot>
                                  </p:childTnLst>
                                </p:cTn>
                              </p:par>
                              <p:par>
                                <p:cTn id="105" presetID="32" presetClass="emph" presetSubtype="0" repeatCount="indefinite" fill="hold" nodeType="withEffect">
                                  <p:stCondLst>
                                    <p:cond delay="0"/>
                                  </p:stCondLst>
                                  <p:childTnLst>
                                    <p:animRot by="120000">
                                      <p:cBhvr>
                                        <p:cTn id="106" dur="100" fill="hold">
                                          <p:stCondLst>
                                            <p:cond delay="0"/>
                                          </p:stCondLst>
                                        </p:cTn>
                                        <p:tgtEl>
                                          <p:spTgt spid="25"/>
                                        </p:tgtEl>
                                        <p:attrNameLst>
                                          <p:attrName>r</p:attrName>
                                        </p:attrNameLst>
                                      </p:cBhvr>
                                    </p:animRot>
                                    <p:animRot by="-240000">
                                      <p:cBhvr>
                                        <p:cTn id="107" dur="200" fill="hold">
                                          <p:stCondLst>
                                            <p:cond delay="200"/>
                                          </p:stCondLst>
                                        </p:cTn>
                                        <p:tgtEl>
                                          <p:spTgt spid="25"/>
                                        </p:tgtEl>
                                        <p:attrNameLst>
                                          <p:attrName>r</p:attrName>
                                        </p:attrNameLst>
                                      </p:cBhvr>
                                    </p:animRot>
                                    <p:animRot by="240000">
                                      <p:cBhvr>
                                        <p:cTn id="108" dur="200" fill="hold">
                                          <p:stCondLst>
                                            <p:cond delay="400"/>
                                          </p:stCondLst>
                                        </p:cTn>
                                        <p:tgtEl>
                                          <p:spTgt spid="25"/>
                                        </p:tgtEl>
                                        <p:attrNameLst>
                                          <p:attrName>r</p:attrName>
                                        </p:attrNameLst>
                                      </p:cBhvr>
                                    </p:animRot>
                                    <p:animRot by="-240000">
                                      <p:cBhvr>
                                        <p:cTn id="109" dur="200" fill="hold">
                                          <p:stCondLst>
                                            <p:cond delay="600"/>
                                          </p:stCondLst>
                                        </p:cTn>
                                        <p:tgtEl>
                                          <p:spTgt spid="25"/>
                                        </p:tgtEl>
                                        <p:attrNameLst>
                                          <p:attrName>r</p:attrName>
                                        </p:attrNameLst>
                                      </p:cBhvr>
                                    </p:animRot>
                                    <p:animRot by="120000">
                                      <p:cBhvr>
                                        <p:cTn id="110" dur="200" fill="hold">
                                          <p:stCondLst>
                                            <p:cond delay="800"/>
                                          </p:stCondLst>
                                        </p:cTn>
                                        <p:tgtEl>
                                          <p:spTgt spid="25"/>
                                        </p:tgtEl>
                                        <p:attrNameLst>
                                          <p:attrName>r</p:attrName>
                                        </p:attrNameLst>
                                      </p:cBhvr>
                                    </p:animRot>
                                  </p:childTnLst>
                                </p:cTn>
                              </p:par>
                              <p:par>
                                <p:cTn id="111" presetID="32" presetClass="emph" presetSubtype="0" repeatCount="indefinite" fill="hold" nodeType="withEffect">
                                  <p:stCondLst>
                                    <p:cond delay="0"/>
                                  </p:stCondLst>
                                  <p:childTnLst>
                                    <p:animRot by="120000">
                                      <p:cBhvr>
                                        <p:cTn id="112" dur="100" fill="hold">
                                          <p:stCondLst>
                                            <p:cond delay="0"/>
                                          </p:stCondLst>
                                        </p:cTn>
                                        <p:tgtEl>
                                          <p:spTgt spid="24"/>
                                        </p:tgtEl>
                                        <p:attrNameLst>
                                          <p:attrName>r</p:attrName>
                                        </p:attrNameLst>
                                      </p:cBhvr>
                                    </p:animRot>
                                    <p:animRot by="-240000">
                                      <p:cBhvr>
                                        <p:cTn id="113" dur="200" fill="hold">
                                          <p:stCondLst>
                                            <p:cond delay="200"/>
                                          </p:stCondLst>
                                        </p:cTn>
                                        <p:tgtEl>
                                          <p:spTgt spid="24"/>
                                        </p:tgtEl>
                                        <p:attrNameLst>
                                          <p:attrName>r</p:attrName>
                                        </p:attrNameLst>
                                      </p:cBhvr>
                                    </p:animRot>
                                    <p:animRot by="240000">
                                      <p:cBhvr>
                                        <p:cTn id="114" dur="200" fill="hold">
                                          <p:stCondLst>
                                            <p:cond delay="400"/>
                                          </p:stCondLst>
                                        </p:cTn>
                                        <p:tgtEl>
                                          <p:spTgt spid="24"/>
                                        </p:tgtEl>
                                        <p:attrNameLst>
                                          <p:attrName>r</p:attrName>
                                        </p:attrNameLst>
                                      </p:cBhvr>
                                    </p:animRot>
                                    <p:animRot by="-240000">
                                      <p:cBhvr>
                                        <p:cTn id="115" dur="200" fill="hold">
                                          <p:stCondLst>
                                            <p:cond delay="600"/>
                                          </p:stCondLst>
                                        </p:cTn>
                                        <p:tgtEl>
                                          <p:spTgt spid="24"/>
                                        </p:tgtEl>
                                        <p:attrNameLst>
                                          <p:attrName>r</p:attrName>
                                        </p:attrNameLst>
                                      </p:cBhvr>
                                    </p:animRot>
                                    <p:animRot by="120000">
                                      <p:cBhvr>
                                        <p:cTn id="116" dur="200" fill="hold">
                                          <p:stCondLst>
                                            <p:cond delay="80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5"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15" name="Rectangle: Rounded Corners 17">
            <a:extLst>
              <a:ext uri="{FF2B5EF4-FFF2-40B4-BE49-F238E27FC236}">
                <a16:creationId xmlns:a16="http://schemas.microsoft.com/office/drawing/2014/main" id="{17C77B57-5746-3365-6588-D1E3D5F6D939}"/>
              </a:ext>
            </a:extLst>
          </p:cNvPr>
          <p:cNvSpPr/>
          <p:nvPr/>
        </p:nvSpPr>
        <p:spPr>
          <a:xfrm>
            <a:off x="755650" y="2341169"/>
            <a:ext cx="5116644" cy="1193448"/>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Social bullying is when someone tries to make others think badly of someone on purpose. This may include excluding them, spreading rumours or telling lies about someone.</a:t>
            </a:r>
          </a:p>
        </p:txBody>
      </p:sp>
      <p:sp>
        <p:nvSpPr>
          <p:cNvPr id="17" name="Rectangle: Rounded Corners 17">
            <a:extLst>
              <a:ext uri="{FF2B5EF4-FFF2-40B4-BE49-F238E27FC236}">
                <a16:creationId xmlns:a16="http://schemas.microsoft.com/office/drawing/2014/main" id="{17C77B57-5746-3365-6588-D1E3D5F6D939}"/>
              </a:ext>
            </a:extLst>
          </p:cNvPr>
          <p:cNvSpPr/>
          <p:nvPr/>
        </p:nvSpPr>
        <p:spPr>
          <a:xfrm>
            <a:off x="3858936" y="4368580"/>
            <a:ext cx="4529414" cy="1434188"/>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Cyberbullying is when someone is bullied using technology such as a computer, laptop, tablet or mobile phone. This may include sending hurtful images, texts, social media posts or emails.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78679" y="1830514"/>
            <a:ext cx="2869055" cy="1974737"/>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7710"/>
          <a:stretch/>
        </p:blipFill>
        <p:spPr>
          <a:xfrm>
            <a:off x="-58723" y="3939655"/>
            <a:ext cx="4222410" cy="2918345"/>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2568" y="3948527"/>
            <a:ext cx="521705" cy="461522"/>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89015" y="3752765"/>
            <a:ext cx="405479" cy="358704"/>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36312" y="3703529"/>
            <a:ext cx="405479" cy="358704"/>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9088" y="3470595"/>
            <a:ext cx="521705" cy="461522"/>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22732" y="1779946"/>
            <a:ext cx="405479" cy="358704"/>
          </a:xfrm>
          <a:prstGeom prst="rect">
            <a:avLst/>
          </a:prstGeom>
        </p:spPr>
      </p:pic>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4663" y="5734121"/>
            <a:ext cx="405479" cy="358704"/>
          </a:xfrm>
          <a:prstGeom prst="rect">
            <a:avLst/>
          </a:prstGeom>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0585" y="1951204"/>
            <a:ext cx="521705" cy="461522"/>
          </a:xfrm>
          <a:prstGeom prst="rect">
            <a:avLst/>
          </a:prstGeom>
        </p:spPr>
      </p:pic>
    </p:spTree>
    <p:extLst>
      <p:ext uri="{BB962C8B-B14F-4D97-AF65-F5344CB8AC3E}">
        <p14:creationId xmlns:p14="http://schemas.microsoft.com/office/powerpoint/2010/main" val="423733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31" presetClass="entr" presetSubtype="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fltVal val="0"/>
                                          </p:val>
                                        </p:tav>
                                        <p:tav tm="100000">
                                          <p:val>
                                            <p:strVal val="#ppt_w"/>
                                          </p:val>
                                        </p:tav>
                                      </p:tavLst>
                                    </p:anim>
                                    <p:anim calcmode="lin" valueType="num">
                                      <p:cBhvr>
                                        <p:cTn id="27" dur="1000" fill="hold"/>
                                        <p:tgtEl>
                                          <p:spTgt spid="29"/>
                                        </p:tgtEl>
                                        <p:attrNameLst>
                                          <p:attrName>ppt_h</p:attrName>
                                        </p:attrNameLst>
                                      </p:cBhvr>
                                      <p:tavLst>
                                        <p:tav tm="0">
                                          <p:val>
                                            <p:fltVal val="0"/>
                                          </p:val>
                                        </p:tav>
                                        <p:tav tm="100000">
                                          <p:val>
                                            <p:strVal val="#ppt_h"/>
                                          </p:val>
                                        </p:tav>
                                      </p:tavLst>
                                    </p:anim>
                                    <p:anim calcmode="lin" valueType="num">
                                      <p:cBhvr>
                                        <p:cTn id="28" dur="1000" fill="hold"/>
                                        <p:tgtEl>
                                          <p:spTgt spid="29"/>
                                        </p:tgtEl>
                                        <p:attrNameLst>
                                          <p:attrName>style.rotation</p:attrName>
                                        </p:attrNameLst>
                                      </p:cBhvr>
                                      <p:tavLst>
                                        <p:tav tm="0">
                                          <p:val>
                                            <p:fltVal val="90"/>
                                          </p:val>
                                        </p:tav>
                                        <p:tav tm="100000">
                                          <p:val>
                                            <p:fltVal val="0"/>
                                          </p:val>
                                        </p:tav>
                                      </p:tavLst>
                                    </p:anim>
                                    <p:animEffect transition="in" filter="fade">
                                      <p:cBhvr>
                                        <p:cTn id="29" dur="1000"/>
                                        <p:tgtEl>
                                          <p:spTgt spid="29"/>
                                        </p:tgtEl>
                                      </p:cBhvr>
                                    </p:animEffect>
                                  </p:childTnLst>
                                </p:cTn>
                              </p:par>
                              <p:par>
                                <p:cTn id="30" presetID="31" presetClass="entr" presetSubtype="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1000" fill="hold"/>
                                        <p:tgtEl>
                                          <p:spTgt spid="31"/>
                                        </p:tgtEl>
                                        <p:attrNameLst>
                                          <p:attrName>ppt_w</p:attrName>
                                        </p:attrNameLst>
                                      </p:cBhvr>
                                      <p:tavLst>
                                        <p:tav tm="0">
                                          <p:val>
                                            <p:fltVal val="0"/>
                                          </p:val>
                                        </p:tav>
                                        <p:tav tm="100000">
                                          <p:val>
                                            <p:strVal val="#ppt_w"/>
                                          </p:val>
                                        </p:tav>
                                      </p:tavLst>
                                    </p:anim>
                                    <p:anim calcmode="lin" valueType="num">
                                      <p:cBhvr>
                                        <p:cTn id="33" dur="1000" fill="hold"/>
                                        <p:tgtEl>
                                          <p:spTgt spid="31"/>
                                        </p:tgtEl>
                                        <p:attrNameLst>
                                          <p:attrName>ppt_h</p:attrName>
                                        </p:attrNameLst>
                                      </p:cBhvr>
                                      <p:tavLst>
                                        <p:tav tm="0">
                                          <p:val>
                                            <p:fltVal val="0"/>
                                          </p:val>
                                        </p:tav>
                                        <p:tav tm="100000">
                                          <p:val>
                                            <p:strVal val="#ppt_h"/>
                                          </p:val>
                                        </p:tav>
                                      </p:tavLst>
                                    </p:anim>
                                    <p:anim calcmode="lin" valueType="num">
                                      <p:cBhvr>
                                        <p:cTn id="34" dur="1000" fill="hold"/>
                                        <p:tgtEl>
                                          <p:spTgt spid="31"/>
                                        </p:tgtEl>
                                        <p:attrNameLst>
                                          <p:attrName>style.rotation</p:attrName>
                                        </p:attrNameLst>
                                      </p:cBhvr>
                                      <p:tavLst>
                                        <p:tav tm="0">
                                          <p:val>
                                            <p:fltVal val="90"/>
                                          </p:val>
                                        </p:tav>
                                        <p:tav tm="100000">
                                          <p:val>
                                            <p:fltVal val="0"/>
                                          </p:val>
                                        </p:tav>
                                      </p:tavLst>
                                    </p:anim>
                                    <p:animEffect transition="in" filter="fade">
                                      <p:cBhvr>
                                        <p:cTn id="35" dur="1000"/>
                                        <p:tgtEl>
                                          <p:spTgt spid="31"/>
                                        </p:tgtEl>
                                      </p:cBhvr>
                                    </p:animEffect>
                                  </p:childTnLst>
                                </p:cTn>
                              </p:par>
                              <p:par>
                                <p:cTn id="36" presetID="31" presetClass="entr" presetSubtype="0" fill="hold"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1000" fill="hold"/>
                                        <p:tgtEl>
                                          <p:spTgt spid="32"/>
                                        </p:tgtEl>
                                        <p:attrNameLst>
                                          <p:attrName>ppt_w</p:attrName>
                                        </p:attrNameLst>
                                      </p:cBhvr>
                                      <p:tavLst>
                                        <p:tav tm="0">
                                          <p:val>
                                            <p:fltVal val="0"/>
                                          </p:val>
                                        </p:tav>
                                        <p:tav tm="100000">
                                          <p:val>
                                            <p:strVal val="#ppt_w"/>
                                          </p:val>
                                        </p:tav>
                                      </p:tavLst>
                                    </p:anim>
                                    <p:anim calcmode="lin" valueType="num">
                                      <p:cBhvr>
                                        <p:cTn id="39" dur="1000" fill="hold"/>
                                        <p:tgtEl>
                                          <p:spTgt spid="32"/>
                                        </p:tgtEl>
                                        <p:attrNameLst>
                                          <p:attrName>ppt_h</p:attrName>
                                        </p:attrNameLst>
                                      </p:cBhvr>
                                      <p:tavLst>
                                        <p:tav tm="0">
                                          <p:val>
                                            <p:fltVal val="0"/>
                                          </p:val>
                                        </p:tav>
                                        <p:tav tm="100000">
                                          <p:val>
                                            <p:strVal val="#ppt_h"/>
                                          </p:val>
                                        </p:tav>
                                      </p:tavLst>
                                    </p:anim>
                                    <p:anim calcmode="lin" valueType="num">
                                      <p:cBhvr>
                                        <p:cTn id="40" dur="1000" fill="hold"/>
                                        <p:tgtEl>
                                          <p:spTgt spid="32"/>
                                        </p:tgtEl>
                                        <p:attrNameLst>
                                          <p:attrName>style.rotation</p:attrName>
                                        </p:attrNameLst>
                                      </p:cBhvr>
                                      <p:tavLst>
                                        <p:tav tm="0">
                                          <p:val>
                                            <p:fltVal val="90"/>
                                          </p:val>
                                        </p:tav>
                                        <p:tav tm="100000">
                                          <p:val>
                                            <p:fltVal val="0"/>
                                          </p:val>
                                        </p:tav>
                                      </p:tavLst>
                                    </p:anim>
                                    <p:animEffect transition="in" filter="fade">
                                      <p:cBhvr>
                                        <p:cTn id="41" dur="1000"/>
                                        <p:tgtEl>
                                          <p:spTgt spid="32"/>
                                        </p:tgtEl>
                                      </p:cBhvr>
                                    </p:animEffect>
                                  </p:childTnLst>
                                </p:cTn>
                              </p:par>
                              <p:par>
                                <p:cTn id="42" presetID="31"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1000" fill="hold"/>
                                        <p:tgtEl>
                                          <p:spTgt spid="33"/>
                                        </p:tgtEl>
                                        <p:attrNameLst>
                                          <p:attrName>ppt_w</p:attrName>
                                        </p:attrNameLst>
                                      </p:cBhvr>
                                      <p:tavLst>
                                        <p:tav tm="0">
                                          <p:val>
                                            <p:fltVal val="0"/>
                                          </p:val>
                                        </p:tav>
                                        <p:tav tm="100000">
                                          <p:val>
                                            <p:strVal val="#ppt_w"/>
                                          </p:val>
                                        </p:tav>
                                      </p:tavLst>
                                    </p:anim>
                                    <p:anim calcmode="lin" valueType="num">
                                      <p:cBhvr>
                                        <p:cTn id="45" dur="1000" fill="hold"/>
                                        <p:tgtEl>
                                          <p:spTgt spid="33"/>
                                        </p:tgtEl>
                                        <p:attrNameLst>
                                          <p:attrName>ppt_h</p:attrName>
                                        </p:attrNameLst>
                                      </p:cBhvr>
                                      <p:tavLst>
                                        <p:tav tm="0">
                                          <p:val>
                                            <p:fltVal val="0"/>
                                          </p:val>
                                        </p:tav>
                                        <p:tav tm="100000">
                                          <p:val>
                                            <p:strVal val="#ppt_h"/>
                                          </p:val>
                                        </p:tav>
                                      </p:tavLst>
                                    </p:anim>
                                    <p:anim calcmode="lin" valueType="num">
                                      <p:cBhvr>
                                        <p:cTn id="46" dur="1000" fill="hold"/>
                                        <p:tgtEl>
                                          <p:spTgt spid="33"/>
                                        </p:tgtEl>
                                        <p:attrNameLst>
                                          <p:attrName>style.rotation</p:attrName>
                                        </p:attrNameLst>
                                      </p:cBhvr>
                                      <p:tavLst>
                                        <p:tav tm="0">
                                          <p:val>
                                            <p:fltVal val="90"/>
                                          </p:val>
                                        </p:tav>
                                        <p:tav tm="100000">
                                          <p:val>
                                            <p:fltVal val="0"/>
                                          </p:val>
                                        </p:tav>
                                      </p:tavLst>
                                    </p:anim>
                                    <p:animEffect transition="in" filter="fade">
                                      <p:cBhvr>
                                        <p:cTn id="47" dur="1000"/>
                                        <p:tgtEl>
                                          <p:spTgt spid="33"/>
                                        </p:tgtEl>
                                      </p:cBhvr>
                                    </p:animEffect>
                                  </p:childTnLst>
                                </p:cTn>
                              </p:par>
                              <p:par>
                                <p:cTn id="48" presetID="31"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1000" fill="hold"/>
                                        <p:tgtEl>
                                          <p:spTgt spid="34"/>
                                        </p:tgtEl>
                                        <p:attrNameLst>
                                          <p:attrName>ppt_w</p:attrName>
                                        </p:attrNameLst>
                                      </p:cBhvr>
                                      <p:tavLst>
                                        <p:tav tm="0">
                                          <p:val>
                                            <p:fltVal val="0"/>
                                          </p:val>
                                        </p:tav>
                                        <p:tav tm="100000">
                                          <p:val>
                                            <p:strVal val="#ppt_w"/>
                                          </p:val>
                                        </p:tav>
                                      </p:tavLst>
                                    </p:anim>
                                    <p:anim calcmode="lin" valueType="num">
                                      <p:cBhvr>
                                        <p:cTn id="51" dur="1000" fill="hold"/>
                                        <p:tgtEl>
                                          <p:spTgt spid="34"/>
                                        </p:tgtEl>
                                        <p:attrNameLst>
                                          <p:attrName>ppt_h</p:attrName>
                                        </p:attrNameLst>
                                      </p:cBhvr>
                                      <p:tavLst>
                                        <p:tav tm="0">
                                          <p:val>
                                            <p:fltVal val="0"/>
                                          </p:val>
                                        </p:tav>
                                        <p:tav tm="100000">
                                          <p:val>
                                            <p:strVal val="#ppt_h"/>
                                          </p:val>
                                        </p:tav>
                                      </p:tavLst>
                                    </p:anim>
                                    <p:anim calcmode="lin" valueType="num">
                                      <p:cBhvr>
                                        <p:cTn id="52" dur="1000" fill="hold"/>
                                        <p:tgtEl>
                                          <p:spTgt spid="34"/>
                                        </p:tgtEl>
                                        <p:attrNameLst>
                                          <p:attrName>style.rotation</p:attrName>
                                        </p:attrNameLst>
                                      </p:cBhvr>
                                      <p:tavLst>
                                        <p:tav tm="0">
                                          <p:val>
                                            <p:fltVal val="90"/>
                                          </p:val>
                                        </p:tav>
                                        <p:tav tm="100000">
                                          <p:val>
                                            <p:fltVal val="0"/>
                                          </p:val>
                                        </p:tav>
                                      </p:tavLst>
                                    </p:anim>
                                    <p:animEffect transition="in" filter="fade">
                                      <p:cBhvr>
                                        <p:cTn id="53" dur="1000"/>
                                        <p:tgtEl>
                                          <p:spTgt spid="34"/>
                                        </p:tgtEl>
                                      </p:cBhvr>
                                    </p:animEffect>
                                  </p:childTnLst>
                                </p:cTn>
                              </p:par>
                              <p:par>
                                <p:cTn id="54" presetID="31" presetClass="entr" presetSubtype="0"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1000" fill="hold"/>
                                        <p:tgtEl>
                                          <p:spTgt spid="36"/>
                                        </p:tgtEl>
                                        <p:attrNameLst>
                                          <p:attrName>ppt_w</p:attrName>
                                        </p:attrNameLst>
                                      </p:cBhvr>
                                      <p:tavLst>
                                        <p:tav tm="0">
                                          <p:val>
                                            <p:fltVal val="0"/>
                                          </p:val>
                                        </p:tav>
                                        <p:tav tm="100000">
                                          <p:val>
                                            <p:strVal val="#ppt_w"/>
                                          </p:val>
                                        </p:tav>
                                      </p:tavLst>
                                    </p:anim>
                                    <p:anim calcmode="lin" valueType="num">
                                      <p:cBhvr>
                                        <p:cTn id="57" dur="1000" fill="hold"/>
                                        <p:tgtEl>
                                          <p:spTgt spid="36"/>
                                        </p:tgtEl>
                                        <p:attrNameLst>
                                          <p:attrName>ppt_h</p:attrName>
                                        </p:attrNameLst>
                                      </p:cBhvr>
                                      <p:tavLst>
                                        <p:tav tm="0">
                                          <p:val>
                                            <p:fltVal val="0"/>
                                          </p:val>
                                        </p:tav>
                                        <p:tav tm="100000">
                                          <p:val>
                                            <p:strVal val="#ppt_h"/>
                                          </p:val>
                                        </p:tav>
                                      </p:tavLst>
                                    </p:anim>
                                    <p:anim calcmode="lin" valueType="num">
                                      <p:cBhvr>
                                        <p:cTn id="58" dur="1000" fill="hold"/>
                                        <p:tgtEl>
                                          <p:spTgt spid="36"/>
                                        </p:tgtEl>
                                        <p:attrNameLst>
                                          <p:attrName>style.rotation</p:attrName>
                                        </p:attrNameLst>
                                      </p:cBhvr>
                                      <p:tavLst>
                                        <p:tav tm="0">
                                          <p:val>
                                            <p:fltVal val="90"/>
                                          </p:val>
                                        </p:tav>
                                        <p:tav tm="100000">
                                          <p:val>
                                            <p:fltVal val="0"/>
                                          </p:val>
                                        </p:tav>
                                      </p:tavLst>
                                    </p:anim>
                                    <p:animEffect transition="in" filter="fade">
                                      <p:cBhvr>
                                        <p:cTn id="59" dur="1000"/>
                                        <p:tgtEl>
                                          <p:spTgt spid="36"/>
                                        </p:tgtEl>
                                      </p:cBhvr>
                                    </p:animEffect>
                                  </p:childTnLst>
                                </p:cTn>
                              </p:par>
                              <p:par>
                                <p:cTn id="60" presetID="31" presetClass="entr" presetSubtype="0"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1000" fill="hold"/>
                                        <p:tgtEl>
                                          <p:spTgt spid="35"/>
                                        </p:tgtEl>
                                        <p:attrNameLst>
                                          <p:attrName>ppt_w</p:attrName>
                                        </p:attrNameLst>
                                      </p:cBhvr>
                                      <p:tavLst>
                                        <p:tav tm="0">
                                          <p:val>
                                            <p:fltVal val="0"/>
                                          </p:val>
                                        </p:tav>
                                        <p:tav tm="100000">
                                          <p:val>
                                            <p:strVal val="#ppt_w"/>
                                          </p:val>
                                        </p:tav>
                                      </p:tavLst>
                                    </p:anim>
                                    <p:anim calcmode="lin" valueType="num">
                                      <p:cBhvr>
                                        <p:cTn id="63" dur="1000" fill="hold"/>
                                        <p:tgtEl>
                                          <p:spTgt spid="35"/>
                                        </p:tgtEl>
                                        <p:attrNameLst>
                                          <p:attrName>ppt_h</p:attrName>
                                        </p:attrNameLst>
                                      </p:cBhvr>
                                      <p:tavLst>
                                        <p:tav tm="0">
                                          <p:val>
                                            <p:fltVal val="0"/>
                                          </p:val>
                                        </p:tav>
                                        <p:tav tm="100000">
                                          <p:val>
                                            <p:strVal val="#ppt_h"/>
                                          </p:val>
                                        </p:tav>
                                      </p:tavLst>
                                    </p:anim>
                                    <p:anim calcmode="lin" valueType="num">
                                      <p:cBhvr>
                                        <p:cTn id="64" dur="1000" fill="hold"/>
                                        <p:tgtEl>
                                          <p:spTgt spid="35"/>
                                        </p:tgtEl>
                                        <p:attrNameLst>
                                          <p:attrName>style.rotation</p:attrName>
                                        </p:attrNameLst>
                                      </p:cBhvr>
                                      <p:tavLst>
                                        <p:tav tm="0">
                                          <p:val>
                                            <p:fltVal val="90"/>
                                          </p:val>
                                        </p:tav>
                                        <p:tav tm="100000">
                                          <p:val>
                                            <p:fltVal val="0"/>
                                          </p:val>
                                        </p:tav>
                                      </p:tavLst>
                                    </p:anim>
                                    <p:animEffect transition="in" filter="fade">
                                      <p:cBhvr>
                                        <p:cTn id="65" dur="1000"/>
                                        <p:tgtEl>
                                          <p:spTgt spid="35"/>
                                        </p:tgtEl>
                                      </p:cBhvr>
                                    </p:animEffect>
                                  </p:childTnLst>
                                </p:cTn>
                              </p:par>
                              <p:par>
                                <p:cTn id="66" presetID="32" presetClass="emph" presetSubtype="0" repeatCount="indefinite" fill="hold" nodeType="withEffect">
                                  <p:stCondLst>
                                    <p:cond delay="0"/>
                                  </p:stCondLst>
                                  <p:childTnLst>
                                    <p:animRot by="120000">
                                      <p:cBhvr>
                                        <p:cTn id="67" dur="100" fill="hold">
                                          <p:stCondLst>
                                            <p:cond delay="0"/>
                                          </p:stCondLst>
                                        </p:cTn>
                                        <p:tgtEl>
                                          <p:spTgt spid="29"/>
                                        </p:tgtEl>
                                        <p:attrNameLst>
                                          <p:attrName>r</p:attrName>
                                        </p:attrNameLst>
                                      </p:cBhvr>
                                    </p:animRot>
                                    <p:animRot by="-240000">
                                      <p:cBhvr>
                                        <p:cTn id="68" dur="200" fill="hold">
                                          <p:stCondLst>
                                            <p:cond delay="200"/>
                                          </p:stCondLst>
                                        </p:cTn>
                                        <p:tgtEl>
                                          <p:spTgt spid="29"/>
                                        </p:tgtEl>
                                        <p:attrNameLst>
                                          <p:attrName>r</p:attrName>
                                        </p:attrNameLst>
                                      </p:cBhvr>
                                    </p:animRot>
                                    <p:animRot by="240000">
                                      <p:cBhvr>
                                        <p:cTn id="69" dur="200" fill="hold">
                                          <p:stCondLst>
                                            <p:cond delay="400"/>
                                          </p:stCondLst>
                                        </p:cTn>
                                        <p:tgtEl>
                                          <p:spTgt spid="29"/>
                                        </p:tgtEl>
                                        <p:attrNameLst>
                                          <p:attrName>r</p:attrName>
                                        </p:attrNameLst>
                                      </p:cBhvr>
                                    </p:animRot>
                                    <p:animRot by="-240000">
                                      <p:cBhvr>
                                        <p:cTn id="70" dur="200" fill="hold">
                                          <p:stCondLst>
                                            <p:cond delay="600"/>
                                          </p:stCondLst>
                                        </p:cTn>
                                        <p:tgtEl>
                                          <p:spTgt spid="29"/>
                                        </p:tgtEl>
                                        <p:attrNameLst>
                                          <p:attrName>r</p:attrName>
                                        </p:attrNameLst>
                                      </p:cBhvr>
                                    </p:animRot>
                                    <p:animRot by="120000">
                                      <p:cBhvr>
                                        <p:cTn id="71" dur="200" fill="hold">
                                          <p:stCondLst>
                                            <p:cond delay="800"/>
                                          </p:stCondLst>
                                        </p:cTn>
                                        <p:tgtEl>
                                          <p:spTgt spid="29"/>
                                        </p:tgtEl>
                                        <p:attrNameLst>
                                          <p:attrName>r</p:attrName>
                                        </p:attrNameLst>
                                      </p:cBhvr>
                                    </p:animRot>
                                  </p:childTnLst>
                                </p:cTn>
                              </p:par>
                              <p:par>
                                <p:cTn id="72" presetID="32" presetClass="emph" presetSubtype="0" repeatCount="indefinite" fill="hold" nodeType="withEffect">
                                  <p:stCondLst>
                                    <p:cond delay="0"/>
                                  </p:stCondLst>
                                  <p:childTnLst>
                                    <p:animRot by="120000">
                                      <p:cBhvr>
                                        <p:cTn id="73" dur="100" fill="hold">
                                          <p:stCondLst>
                                            <p:cond delay="0"/>
                                          </p:stCondLst>
                                        </p:cTn>
                                        <p:tgtEl>
                                          <p:spTgt spid="31"/>
                                        </p:tgtEl>
                                        <p:attrNameLst>
                                          <p:attrName>r</p:attrName>
                                        </p:attrNameLst>
                                      </p:cBhvr>
                                    </p:animRot>
                                    <p:animRot by="-240000">
                                      <p:cBhvr>
                                        <p:cTn id="74" dur="200" fill="hold">
                                          <p:stCondLst>
                                            <p:cond delay="200"/>
                                          </p:stCondLst>
                                        </p:cTn>
                                        <p:tgtEl>
                                          <p:spTgt spid="31"/>
                                        </p:tgtEl>
                                        <p:attrNameLst>
                                          <p:attrName>r</p:attrName>
                                        </p:attrNameLst>
                                      </p:cBhvr>
                                    </p:animRot>
                                    <p:animRot by="240000">
                                      <p:cBhvr>
                                        <p:cTn id="75" dur="200" fill="hold">
                                          <p:stCondLst>
                                            <p:cond delay="400"/>
                                          </p:stCondLst>
                                        </p:cTn>
                                        <p:tgtEl>
                                          <p:spTgt spid="31"/>
                                        </p:tgtEl>
                                        <p:attrNameLst>
                                          <p:attrName>r</p:attrName>
                                        </p:attrNameLst>
                                      </p:cBhvr>
                                    </p:animRot>
                                    <p:animRot by="-240000">
                                      <p:cBhvr>
                                        <p:cTn id="76" dur="200" fill="hold">
                                          <p:stCondLst>
                                            <p:cond delay="600"/>
                                          </p:stCondLst>
                                        </p:cTn>
                                        <p:tgtEl>
                                          <p:spTgt spid="31"/>
                                        </p:tgtEl>
                                        <p:attrNameLst>
                                          <p:attrName>r</p:attrName>
                                        </p:attrNameLst>
                                      </p:cBhvr>
                                    </p:animRot>
                                    <p:animRot by="120000">
                                      <p:cBhvr>
                                        <p:cTn id="77" dur="200" fill="hold">
                                          <p:stCondLst>
                                            <p:cond delay="800"/>
                                          </p:stCondLst>
                                        </p:cTn>
                                        <p:tgtEl>
                                          <p:spTgt spid="31"/>
                                        </p:tgtEl>
                                        <p:attrNameLst>
                                          <p:attrName>r</p:attrName>
                                        </p:attrNameLst>
                                      </p:cBhvr>
                                    </p:animRot>
                                  </p:childTnLst>
                                </p:cTn>
                              </p:par>
                              <p:par>
                                <p:cTn id="78" presetID="32" presetClass="emph" presetSubtype="0" repeatCount="indefinite" fill="hold" nodeType="withEffect">
                                  <p:stCondLst>
                                    <p:cond delay="0"/>
                                  </p:stCondLst>
                                  <p:childTnLst>
                                    <p:animRot by="120000">
                                      <p:cBhvr>
                                        <p:cTn id="79" dur="100" fill="hold">
                                          <p:stCondLst>
                                            <p:cond delay="0"/>
                                          </p:stCondLst>
                                        </p:cTn>
                                        <p:tgtEl>
                                          <p:spTgt spid="32"/>
                                        </p:tgtEl>
                                        <p:attrNameLst>
                                          <p:attrName>r</p:attrName>
                                        </p:attrNameLst>
                                      </p:cBhvr>
                                    </p:animRot>
                                    <p:animRot by="-240000">
                                      <p:cBhvr>
                                        <p:cTn id="80" dur="200" fill="hold">
                                          <p:stCondLst>
                                            <p:cond delay="200"/>
                                          </p:stCondLst>
                                        </p:cTn>
                                        <p:tgtEl>
                                          <p:spTgt spid="32"/>
                                        </p:tgtEl>
                                        <p:attrNameLst>
                                          <p:attrName>r</p:attrName>
                                        </p:attrNameLst>
                                      </p:cBhvr>
                                    </p:animRot>
                                    <p:animRot by="240000">
                                      <p:cBhvr>
                                        <p:cTn id="81" dur="200" fill="hold">
                                          <p:stCondLst>
                                            <p:cond delay="400"/>
                                          </p:stCondLst>
                                        </p:cTn>
                                        <p:tgtEl>
                                          <p:spTgt spid="32"/>
                                        </p:tgtEl>
                                        <p:attrNameLst>
                                          <p:attrName>r</p:attrName>
                                        </p:attrNameLst>
                                      </p:cBhvr>
                                    </p:animRot>
                                    <p:animRot by="-240000">
                                      <p:cBhvr>
                                        <p:cTn id="82" dur="200" fill="hold">
                                          <p:stCondLst>
                                            <p:cond delay="600"/>
                                          </p:stCondLst>
                                        </p:cTn>
                                        <p:tgtEl>
                                          <p:spTgt spid="32"/>
                                        </p:tgtEl>
                                        <p:attrNameLst>
                                          <p:attrName>r</p:attrName>
                                        </p:attrNameLst>
                                      </p:cBhvr>
                                    </p:animRot>
                                    <p:animRot by="120000">
                                      <p:cBhvr>
                                        <p:cTn id="83" dur="200" fill="hold">
                                          <p:stCondLst>
                                            <p:cond delay="800"/>
                                          </p:stCondLst>
                                        </p:cTn>
                                        <p:tgtEl>
                                          <p:spTgt spid="32"/>
                                        </p:tgtEl>
                                        <p:attrNameLst>
                                          <p:attrName>r</p:attrName>
                                        </p:attrNameLst>
                                      </p:cBhvr>
                                    </p:animRot>
                                  </p:childTnLst>
                                </p:cTn>
                              </p:par>
                              <p:par>
                                <p:cTn id="84" presetID="32" presetClass="emph" presetSubtype="0" repeatCount="indefinite" fill="hold" nodeType="withEffect">
                                  <p:stCondLst>
                                    <p:cond delay="0"/>
                                  </p:stCondLst>
                                  <p:childTnLst>
                                    <p:animRot by="120000">
                                      <p:cBhvr>
                                        <p:cTn id="85" dur="100" fill="hold">
                                          <p:stCondLst>
                                            <p:cond delay="0"/>
                                          </p:stCondLst>
                                        </p:cTn>
                                        <p:tgtEl>
                                          <p:spTgt spid="33"/>
                                        </p:tgtEl>
                                        <p:attrNameLst>
                                          <p:attrName>r</p:attrName>
                                        </p:attrNameLst>
                                      </p:cBhvr>
                                    </p:animRot>
                                    <p:animRot by="-240000">
                                      <p:cBhvr>
                                        <p:cTn id="86" dur="200" fill="hold">
                                          <p:stCondLst>
                                            <p:cond delay="200"/>
                                          </p:stCondLst>
                                        </p:cTn>
                                        <p:tgtEl>
                                          <p:spTgt spid="33"/>
                                        </p:tgtEl>
                                        <p:attrNameLst>
                                          <p:attrName>r</p:attrName>
                                        </p:attrNameLst>
                                      </p:cBhvr>
                                    </p:animRot>
                                    <p:animRot by="240000">
                                      <p:cBhvr>
                                        <p:cTn id="87" dur="200" fill="hold">
                                          <p:stCondLst>
                                            <p:cond delay="400"/>
                                          </p:stCondLst>
                                        </p:cTn>
                                        <p:tgtEl>
                                          <p:spTgt spid="33"/>
                                        </p:tgtEl>
                                        <p:attrNameLst>
                                          <p:attrName>r</p:attrName>
                                        </p:attrNameLst>
                                      </p:cBhvr>
                                    </p:animRot>
                                    <p:animRot by="-240000">
                                      <p:cBhvr>
                                        <p:cTn id="88" dur="200" fill="hold">
                                          <p:stCondLst>
                                            <p:cond delay="600"/>
                                          </p:stCondLst>
                                        </p:cTn>
                                        <p:tgtEl>
                                          <p:spTgt spid="33"/>
                                        </p:tgtEl>
                                        <p:attrNameLst>
                                          <p:attrName>r</p:attrName>
                                        </p:attrNameLst>
                                      </p:cBhvr>
                                    </p:animRot>
                                    <p:animRot by="120000">
                                      <p:cBhvr>
                                        <p:cTn id="89" dur="200" fill="hold">
                                          <p:stCondLst>
                                            <p:cond delay="800"/>
                                          </p:stCondLst>
                                        </p:cTn>
                                        <p:tgtEl>
                                          <p:spTgt spid="33"/>
                                        </p:tgtEl>
                                        <p:attrNameLst>
                                          <p:attrName>r</p:attrName>
                                        </p:attrNameLst>
                                      </p:cBhvr>
                                    </p:animRot>
                                  </p:childTnLst>
                                </p:cTn>
                              </p:par>
                              <p:par>
                                <p:cTn id="90" presetID="32" presetClass="emph" presetSubtype="0" repeatCount="indefinite" fill="hold" nodeType="withEffect">
                                  <p:stCondLst>
                                    <p:cond delay="0"/>
                                  </p:stCondLst>
                                  <p:childTnLst>
                                    <p:animRot by="120000">
                                      <p:cBhvr>
                                        <p:cTn id="91" dur="100" fill="hold">
                                          <p:stCondLst>
                                            <p:cond delay="0"/>
                                          </p:stCondLst>
                                        </p:cTn>
                                        <p:tgtEl>
                                          <p:spTgt spid="34"/>
                                        </p:tgtEl>
                                        <p:attrNameLst>
                                          <p:attrName>r</p:attrName>
                                        </p:attrNameLst>
                                      </p:cBhvr>
                                    </p:animRot>
                                    <p:animRot by="-240000">
                                      <p:cBhvr>
                                        <p:cTn id="92" dur="200" fill="hold">
                                          <p:stCondLst>
                                            <p:cond delay="200"/>
                                          </p:stCondLst>
                                        </p:cTn>
                                        <p:tgtEl>
                                          <p:spTgt spid="34"/>
                                        </p:tgtEl>
                                        <p:attrNameLst>
                                          <p:attrName>r</p:attrName>
                                        </p:attrNameLst>
                                      </p:cBhvr>
                                    </p:animRot>
                                    <p:animRot by="240000">
                                      <p:cBhvr>
                                        <p:cTn id="93" dur="200" fill="hold">
                                          <p:stCondLst>
                                            <p:cond delay="400"/>
                                          </p:stCondLst>
                                        </p:cTn>
                                        <p:tgtEl>
                                          <p:spTgt spid="34"/>
                                        </p:tgtEl>
                                        <p:attrNameLst>
                                          <p:attrName>r</p:attrName>
                                        </p:attrNameLst>
                                      </p:cBhvr>
                                    </p:animRot>
                                    <p:animRot by="-240000">
                                      <p:cBhvr>
                                        <p:cTn id="94" dur="200" fill="hold">
                                          <p:stCondLst>
                                            <p:cond delay="600"/>
                                          </p:stCondLst>
                                        </p:cTn>
                                        <p:tgtEl>
                                          <p:spTgt spid="34"/>
                                        </p:tgtEl>
                                        <p:attrNameLst>
                                          <p:attrName>r</p:attrName>
                                        </p:attrNameLst>
                                      </p:cBhvr>
                                    </p:animRot>
                                    <p:animRot by="120000">
                                      <p:cBhvr>
                                        <p:cTn id="95" dur="200" fill="hold">
                                          <p:stCondLst>
                                            <p:cond delay="800"/>
                                          </p:stCondLst>
                                        </p:cTn>
                                        <p:tgtEl>
                                          <p:spTgt spid="34"/>
                                        </p:tgtEl>
                                        <p:attrNameLst>
                                          <p:attrName>r</p:attrName>
                                        </p:attrNameLst>
                                      </p:cBhvr>
                                    </p:animRot>
                                  </p:childTnLst>
                                </p:cTn>
                              </p:par>
                              <p:par>
                                <p:cTn id="96" presetID="32" presetClass="emph" presetSubtype="0" repeatCount="indefinite" fill="hold" nodeType="withEffect">
                                  <p:stCondLst>
                                    <p:cond delay="0"/>
                                  </p:stCondLst>
                                  <p:childTnLst>
                                    <p:animRot by="120000">
                                      <p:cBhvr>
                                        <p:cTn id="97" dur="100" fill="hold">
                                          <p:stCondLst>
                                            <p:cond delay="0"/>
                                          </p:stCondLst>
                                        </p:cTn>
                                        <p:tgtEl>
                                          <p:spTgt spid="36"/>
                                        </p:tgtEl>
                                        <p:attrNameLst>
                                          <p:attrName>r</p:attrName>
                                        </p:attrNameLst>
                                      </p:cBhvr>
                                    </p:animRot>
                                    <p:animRot by="-240000">
                                      <p:cBhvr>
                                        <p:cTn id="98" dur="200" fill="hold">
                                          <p:stCondLst>
                                            <p:cond delay="200"/>
                                          </p:stCondLst>
                                        </p:cTn>
                                        <p:tgtEl>
                                          <p:spTgt spid="36"/>
                                        </p:tgtEl>
                                        <p:attrNameLst>
                                          <p:attrName>r</p:attrName>
                                        </p:attrNameLst>
                                      </p:cBhvr>
                                    </p:animRot>
                                    <p:animRot by="240000">
                                      <p:cBhvr>
                                        <p:cTn id="99" dur="200" fill="hold">
                                          <p:stCondLst>
                                            <p:cond delay="400"/>
                                          </p:stCondLst>
                                        </p:cTn>
                                        <p:tgtEl>
                                          <p:spTgt spid="36"/>
                                        </p:tgtEl>
                                        <p:attrNameLst>
                                          <p:attrName>r</p:attrName>
                                        </p:attrNameLst>
                                      </p:cBhvr>
                                    </p:animRot>
                                    <p:animRot by="-240000">
                                      <p:cBhvr>
                                        <p:cTn id="100" dur="200" fill="hold">
                                          <p:stCondLst>
                                            <p:cond delay="600"/>
                                          </p:stCondLst>
                                        </p:cTn>
                                        <p:tgtEl>
                                          <p:spTgt spid="36"/>
                                        </p:tgtEl>
                                        <p:attrNameLst>
                                          <p:attrName>r</p:attrName>
                                        </p:attrNameLst>
                                      </p:cBhvr>
                                    </p:animRot>
                                    <p:animRot by="120000">
                                      <p:cBhvr>
                                        <p:cTn id="101" dur="200" fill="hold">
                                          <p:stCondLst>
                                            <p:cond delay="800"/>
                                          </p:stCondLst>
                                        </p:cTn>
                                        <p:tgtEl>
                                          <p:spTgt spid="36"/>
                                        </p:tgtEl>
                                        <p:attrNameLst>
                                          <p:attrName>r</p:attrName>
                                        </p:attrNameLst>
                                      </p:cBhvr>
                                    </p:animRot>
                                  </p:childTnLst>
                                </p:cTn>
                              </p:par>
                              <p:par>
                                <p:cTn id="102" presetID="32" presetClass="emph" presetSubtype="0" repeatCount="indefinite" fill="hold" nodeType="withEffect">
                                  <p:stCondLst>
                                    <p:cond delay="0"/>
                                  </p:stCondLst>
                                  <p:childTnLst>
                                    <p:animRot by="120000">
                                      <p:cBhvr>
                                        <p:cTn id="103" dur="100" fill="hold">
                                          <p:stCondLst>
                                            <p:cond delay="0"/>
                                          </p:stCondLst>
                                        </p:cTn>
                                        <p:tgtEl>
                                          <p:spTgt spid="35"/>
                                        </p:tgtEl>
                                        <p:attrNameLst>
                                          <p:attrName>r</p:attrName>
                                        </p:attrNameLst>
                                      </p:cBhvr>
                                    </p:animRot>
                                    <p:animRot by="-240000">
                                      <p:cBhvr>
                                        <p:cTn id="104" dur="200" fill="hold">
                                          <p:stCondLst>
                                            <p:cond delay="200"/>
                                          </p:stCondLst>
                                        </p:cTn>
                                        <p:tgtEl>
                                          <p:spTgt spid="35"/>
                                        </p:tgtEl>
                                        <p:attrNameLst>
                                          <p:attrName>r</p:attrName>
                                        </p:attrNameLst>
                                      </p:cBhvr>
                                    </p:animRot>
                                    <p:animRot by="240000">
                                      <p:cBhvr>
                                        <p:cTn id="105" dur="200" fill="hold">
                                          <p:stCondLst>
                                            <p:cond delay="400"/>
                                          </p:stCondLst>
                                        </p:cTn>
                                        <p:tgtEl>
                                          <p:spTgt spid="35"/>
                                        </p:tgtEl>
                                        <p:attrNameLst>
                                          <p:attrName>r</p:attrName>
                                        </p:attrNameLst>
                                      </p:cBhvr>
                                    </p:animRot>
                                    <p:animRot by="-240000">
                                      <p:cBhvr>
                                        <p:cTn id="106" dur="200" fill="hold">
                                          <p:stCondLst>
                                            <p:cond delay="600"/>
                                          </p:stCondLst>
                                        </p:cTn>
                                        <p:tgtEl>
                                          <p:spTgt spid="35"/>
                                        </p:tgtEl>
                                        <p:attrNameLst>
                                          <p:attrName>r</p:attrName>
                                        </p:attrNameLst>
                                      </p:cBhvr>
                                    </p:animRot>
                                    <p:animRot by="120000">
                                      <p:cBhvr>
                                        <p:cTn id="107" dur="200" fill="hold">
                                          <p:stCondLst>
                                            <p:cond delay="80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761931"/>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can happen in lots of different ways. It can happen to anyone and often involves someone thinking they are more powerful than someone else. Bullying:</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733927"/>
            <a:ext cx="87455" cy="54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17">
            <a:extLst>
              <a:ext uri="{FF2B5EF4-FFF2-40B4-BE49-F238E27FC236}">
                <a16:creationId xmlns:a16="http://schemas.microsoft.com/office/drawing/2014/main" id="{17C77B57-5746-3365-6588-D1E3D5F6D939}"/>
              </a:ext>
            </a:extLst>
          </p:cNvPr>
          <p:cNvSpPr/>
          <p:nvPr/>
        </p:nvSpPr>
        <p:spPr>
          <a:xfrm>
            <a:off x="755650" y="2482140"/>
            <a:ext cx="3698905" cy="103424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when someone intentionally hurts someone else with their actions or their words;</a:t>
            </a:r>
          </a:p>
        </p:txBody>
      </p:sp>
      <p:sp>
        <p:nvSpPr>
          <p:cNvPr id="35" name="Rectangle: Rounded Corners 17">
            <a:extLst>
              <a:ext uri="{FF2B5EF4-FFF2-40B4-BE49-F238E27FC236}">
                <a16:creationId xmlns:a16="http://schemas.microsoft.com/office/drawing/2014/main" id="{17C77B57-5746-3365-6588-D1E3D5F6D939}"/>
              </a:ext>
            </a:extLst>
          </p:cNvPr>
          <p:cNvSpPr/>
          <p:nvPr/>
        </p:nvSpPr>
        <p:spPr>
          <a:xfrm>
            <a:off x="758147" y="3703707"/>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hurt people’s feelings, </a:t>
            </a:r>
            <a:b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body or mind;</a:t>
            </a:r>
          </a:p>
        </p:txBody>
      </p:sp>
      <p:sp>
        <p:nvSpPr>
          <p:cNvPr id="36" name="Rectangle: Rounded Corners 17">
            <a:extLst>
              <a:ext uri="{FF2B5EF4-FFF2-40B4-BE49-F238E27FC236}">
                <a16:creationId xmlns:a16="http://schemas.microsoft.com/office/drawing/2014/main" id="{17C77B57-5746-3365-6588-D1E3D5F6D939}"/>
              </a:ext>
            </a:extLst>
          </p:cNvPr>
          <p:cNvSpPr/>
          <p:nvPr/>
        </p:nvSpPr>
        <p:spPr>
          <a:xfrm>
            <a:off x="758147" y="4609173"/>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happen in a group </a:t>
            </a:r>
            <a:b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or individually;</a:t>
            </a:r>
          </a:p>
        </p:txBody>
      </p:sp>
      <p:sp>
        <p:nvSpPr>
          <p:cNvPr id="37" name="Rectangle: Rounded Corners 17">
            <a:extLst>
              <a:ext uri="{FF2B5EF4-FFF2-40B4-BE49-F238E27FC236}">
                <a16:creationId xmlns:a16="http://schemas.microsoft.com/office/drawing/2014/main" id="{17C77B57-5746-3365-6588-D1E3D5F6D939}"/>
              </a:ext>
            </a:extLst>
          </p:cNvPr>
          <p:cNvSpPr/>
          <p:nvPr/>
        </p:nvSpPr>
        <p:spPr>
          <a:xfrm>
            <a:off x="4698315" y="2500158"/>
            <a:ext cx="3696408" cy="103424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involves someone feeling </a:t>
            </a:r>
            <a:b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they are more important than someone else;</a:t>
            </a:r>
          </a:p>
        </p:txBody>
      </p:sp>
      <p:sp>
        <p:nvSpPr>
          <p:cNvPr id="38" name="Rectangle: Rounded Corners 17">
            <a:extLst>
              <a:ext uri="{FF2B5EF4-FFF2-40B4-BE49-F238E27FC236}">
                <a16:creationId xmlns:a16="http://schemas.microsoft.com/office/drawing/2014/main" id="{17C77B57-5746-3365-6588-D1E3D5F6D939}"/>
              </a:ext>
            </a:extLst>
          </p:cNvPr>
          <p:cNvSpPr/>
          <p:nvPr/>
        </p:nvSpPr>
        <p:spPr>
          <a:xfrm>
            <a:off x="4698315" y="3703707"/>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be in person or online;</a:t>
            </a:r>
          </a:p>
        </p:txBody>
      </p:sp>
      <p:sp>
        <p:nvSpPr>
          <p:cNvPr id="39" name="Rounded Rectangle 38"/>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23" name="Rectangle: Rounded Corners 17">
            <a:extLst>
              <a:ext uri="{FF2B5EF4-FFF2-40B4-BE49-F238E27FC236}">
                <a16:creationId xmlns:a16="http://schemas.microsoft.com/office/drawing/2014/main" id="{17C77B57-5746-3365-6588-D1E3D5F6D939}"/>
              </a:ext>
            </a:extLst>
          </p:cNvPr>
          <p:cNvSpPr/>
          <p:nvPr/>
        </p:nvSpPr>
        <p:spPr>
          <a:xfrm>
            <a:off x="4698315" y="4593013"/>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often happens repeatedly.</a:t>
            </a:r>
          </a:p>
        </p:txBody>
      </p:sp>
      <p:sp>
        <p:nvSpPr>
          <p:cNvPr id="24" name="Rectangle: Rounded Corners 17">
            <a:extLst>
              <a:ext uri="{FF2B5EF4-FFF2-40B4-BE49-F238E27FC236}">
                <a16:creationId xmlns:a16="http://schemas.microsoft.com/office/drawing/2014/main" id="{17C77B57-5746-3365-6588-D1E3D5F6D939}"/>
              </a:ext>
            </a:extLst>
          </p:cNvPr>
          <p:cNvSpPr/>
          <p:nvPr/>
        </p:nvSpPr>
        <p:spPr>
          <a:xfrm>
            <a:off x="755650" y="5514639"/>
            <a:ext cx="7639073" cy="610506"/>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30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Bullying is not OK.</a:t>
            </a:r>
          </a:p>
        </p:txBody>
      </p:sp>
    </p:spTree>
    <p:extLst>
      <p:ext uri="{BB962C8B-B14F-4D97-AF65-F5344CB8AC3E}">
        <p14:creationId xmlns:p14="http://schemas.microsoft.com/office/powerpoint/2010/main" val="416002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6" presetClass="emph" presetSubtype="0" fill="hold" grpId="1" nodeType="afterEffect">
                                  <p:stCondLst>
                                    <p:cond delay="0"/>
                                  </p:stCondLst>
                                  <p:childTnLst>
                                    <p:animEffect transition="out" filter="fade">
                                      <p:cBhvr>
                                        <p:cTn id="21" dur="500" tmFilter="0, 0; .2, .5; .8, .5; 1, 0"/>
                                        <p:tgtEl>
                                          <p:spTgt spid="34"/>
                                        </p:tgtEl>
                                      </p:cBhvr>
                                    </p:animEffect>
                                    <p:animScale>
                                      <p:cBhvr>
                                        <p:cTn id="22" dur="250" autoRev="1" fill="hold"/>
                                        <p:tgtEl>
                                          <p:spTgt spid="34"/>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6" presetClass="emph" presetSubtype="0" fill="hold" grpId="1" nodeType="afterEffect">
                                  <p:stCondLst>
                                    <p:cond delay="0"/>
                                  </p:stCondLst>
                                  <p:childTnLst>
                                    <p:animEffect transition="out" filter="fade">
                                      <p:cBhvr>
                                        <p:cTn id="32" dur="500" tmFilter="0, 0; .2, .5; .8, .5; 1, 0"/>
                                        <p:tgtEl>
                                          <p:spTgt spid="35"/>
                                        </p:tgtEl>
                                      </p:cBhvr>
                                    </p:animEffect>
                                    <p:animScale>
                                      <p:cBhvr>
                                        <p:cTn id="33" dur="250" autoRev="1" fill="hold"/>
                                        <p:tgtEl>
                                          <p:spTgt spid="35"/>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26" presetClass="emph" presetSubtype="0" fill="hold" grpId="1" nodeType="afterEffect">
                                  <p:stCondLst>
                                    <p:cond delay="0"/>
                                  </p:stCondLst>
                                  <p:childTnLst>
                                    <p:animEffect transition="out" filter="fade">
                                      <p:cBhvr>
                                        <p:cTn id="43" dur="500" tmFilter="0, 0; .2, .5; .8, .5; 1, 0"/>
                                        <p:tgtEl>
                                          <p:spTgt spid="36"/>
                                        </p:tgtEl>
                                      </p:cBhvr>
                                    </p:animEffect>
                                    <p:animScale>
                                      <p:cBhvr>
                                        <p:cTn id="44" dur="250" autoRev="1" fill="hold"/>
                                        <p:tgtEl>
                                          <p:spTgt spid="36"/>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1000"/>
                            </p:stCondLst>
                            <p:childTnLst>
                              <p:par>
                                <p:cTn id="53" presetID="26" presetClass="emph" presetSubtype="0" fill="hold" grpId="1" nodeType="afterEffect">
                                  <p:stCondLst>
                                    <p:cond delay="0"/>
                                  </p:stCondLst>
                                  <p:childTnLst>
                                    <p:animEffect transition="out" filter="fade">
                                      <p:cBhvr>
                                        <p:cTn id="54" dur="500" tmFilter="0, 0; .2, .5; .8, .5; 1, 0"/>
                                        <p:tgtEl>
                                          <p:spTgt spid="37"/>
                                        </p:tgtEl>
                                      </p:cBhvr>
                                    </p:animEffect>
                                    <p:animScale>
                                      <p:cBhvr>
                                        <p:cTn id="55" dur="250" autoRev="1" fill="hold"/>
                                        <p:tgtEl>
                                          <p:spTgt spid="37"/>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1000"/>
                                        <p:tgtEl>
                                          <p:spTgt spid="38"/>
                                        </p:tgtEl>
                                      </p:cBhvr>
                                    </p:animEffect>
                                    <p:anim calcmode="lin" valueType="num">
                                      <p:cBhvr>
                                        <p:cTn id="61" dur="1000" fill="hold"/>
                                        <p:tgtEl>
                                          <p:spTgt spid="38"/>
                                        </p:tgtEl>
                                        <p:attrNameLst>
                                          <p:attrName>ppt_x</p:attrName>
                                        </p:attrNameLst>
                                      </p:cBhvr>
                                      <p:tavLst>
                                        <p:tav tm="0">
                                          <p:val>
                                            <p:strVal val="#ppt_x"/>
                                          </p:val>
                                        </p:tav>
                                        <p:tav tm="100000">
                                          <p:val>
                                            <p:strVal val="#ppt_x"/>
                                          </p:val>
                                        </p:tav>
                                      </p:tavLst>
                                    </p:anim>
                                    <p:anim calcmode="lin" valueType="num">
                                      <p:cBhvr>
                                        <p:cTn id="62" dur="1000" fill="hold"/>
                                        <p:tgtEl>
                                          <p:spTgt spid="38"/>
                                        </p:tgtEl>
                                        <p:attrNameLst>
                                          <p:attrName>ppt_y</p:attrName>
                                        </p:attrNameLst>
                                      </p:cBhvr>
                                      <p:tavLst>
                                        <p:tav tm="0">
                                          <p:val>
                                            <p:strVal val="#ppt_y+.1"/>
                                          </p:val>
                                        </p:tav>
                                        <p:tav tm="100000">
                                          <p:val>
                                            <p:strVal val="#ppt_y"/>
                                          </p:val>
                                        </p:tav>
                                      </p:tavLst>
                                    </p:anim>
                                  </p:childTnLst>
                                </p:cTn>
                              </p:par>
                            </p:childTnLst>
                          </p:cTn>
                        </p:par>
                        <p:par>
                          <p:cTn id="63" fill="hold">
                            <p:stCondLst>
                              <p:cond delay="1000"/>
                            </p:stCondLst>
                            <p:childTnLst>
                              <p:par>
                                <p:cTn id="64" presetID="26" presetClass="emph" presetSubtype="0" fill="hold" grpId="1" nodeType="afterEffect">
                                  <p:stCondLst>
                                    <p:cond delay="0"/>
                                  </p:stCondLst>
                                  <p:childTnLst>
                                    <p:animEffect transition="out" filter="fade">
                                      <p:cBhvr>
                                        <p:cTn id="65" dur="500" tmFilter="0, 0; .2, .5; .8, .5; 1, 0"/>
                                        <p:tgtEl>
                                          <p:spTgt spid="38"/>
                                        </p:tgtEl>
                                      </p:cBhvr>
                                    </p:animEffect>
                                    <p:animScale>
                                      <p:cBhvr>
                                        <p:cTn id="66" dur="250" autoRev="1" fill="hold"/>
                                        <p:tgtEl>
                                          <p:spTgt spid="38"/>
                                        </p:tgtEl>
                                      </p:cBhvr>
                                      <p:by x="105000" y="105000"/>
                                    </p:animScale>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1000"/>
                            </p:stCondLst>
                            <p:childTnLst>
                              <p:par>
                                <p:cTn id="75" presetID="26" presetClass="emph" presetSubtype="0" fill="hold" grpId="1" nodeType="afterEffect">
                                  <p:stCondLst>
                                    <p:cond delay="0"/>
                                  </p:stCondLst>
                                  <p:childTnLst>
                                    <p:animEffect transition="out" filter="fade">
                                      <p:cBhvr>
                                        <p:cTn id="76" dur="500" tmFilter="0, 0; .2, .5; .8, .5; 1, 0"/>
                                        <p:tgtEl>
                                          <p:spTgt spid="23"/>
                                        </p:tgtEl>
                                      </p:cBhvr>
                                    </p:animEffect>
                                    <p:animScale>
                                      <p:cBhvr>
                                        <p:cTn id="77" dur="250" autoRev="1" fill="hold"/>
                                        <p:tgtEl>
                                          <p:spTgt spid="23"/>
                                        </p:tgtEl>
                                      </p:cBhvr>
                                      <p:by x="105000" y="105000"/>
                                    </p:animScale>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26" presetClass="emph" presetSubtype="0" fill="hold" grpId="1" nodeType="afterEffect">
                                  <p:stCondLst>
                                    <p:cond delay="0"/>
                                  </p:stCondLst>
                                  <p:childTnLst>
                                    <p:animEffect transition="out" filter="fade">
                                      <p:cBhvr>
                                        <p:cTn id="87" dur="500" tmFilter="0, 0; .2, .5; .8, .5; 1, 0"/>
                                        <p:tgtEl>
                                          <p:spTgt spid="24"/>
                                        </p:tgtEl>
                                      </p:cBhvr>
                                    </p:animEffect>
                                    <p:animScale>
                                      <p:cBhvr>
                                        <p:cTn id="88"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23" grpId="0" animBg="1"/>
      <p:bldP spid="23" grpId="1" animBg="1"/>
      <p:bldP spid="24" grpId="0" animBg="1"/>
      <p:bldP spid="2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761931"/>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can have many harmful effects.</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750705"/>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17">
            <a:extLst>
              <a:ext uri="{FF2B5EF4-FFF2-40B4-BE49-F238E27FC236}">
                <a16:creationId xmlns:a16="http://schemas.microsoft.com/office/drawing/2014/main" id="{17C77B57-5746-3365-6588-D1E3D5F6D939}"/>
              </a:ext>
            </a:extLst>
          </p:cNvPr>
          <p:cNvSpPr/>
          <p:nvPr/>
        </p:nvSpPr>
        <p:spPr>
          <a:xfrm>
            <a:off x="755650" y="3562186"/>
            <a:ext cx="3698905"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feel worthless;</a:t>
            </a:r>
          </a:p>
        </p:txBody>
      </p:sp>
      <p:sp>
        <p:nvSpPr>
          <p:cNvPr id="14" name="Rounded Rectangle 13"/>
          <p:cNvSpPr/>
          <p:nvPr/>
        </p:nvSpPr>
        <p:spPr>
          <a:xfrm>
            <a:off x="1677210" y="728492"/>
            <a:ext cx="5896620"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626876" y="678158"/>
            <a:ext cx="5896620"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The Impact of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15" name="Text"/>
          <p:cNvSpPr/>
          <p:nvPr/>
        </p:nvSpPr>
        <p:spPr>
          <a:xfrm>
            <a:off x="924551" y="2204283"/>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quietly for a moment and when you are ready, share with your partner some ideas you have about the effects bullying can have.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182868"/>
            <a:ext cx="87455" cy="54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CBE0E"/>
              </a:solidFill>
            </a:endParaRPr>
          </a:p>
        </p:txBody>
      </p:sp>
      <p:grpSp>
        <p:nvGrpSpPr>
          <p:cNvPr id="2" name="Group 1"/>
          <p:cNvGrpSpPr/>
          <p:nvPr/>
        </p:nvGrpSpPr>
        <p:grpSpPr>
          <a:xfrm>
            <a:off x="4040446" y="2873081"/>
            <a:ext cx="1070356" cy="526167"/>
            <a:chOff x="1106561" y="3091195"/>
            <a:chExt cx="1070356" cy="526167"/>
          </a:xfrm>
        </p:grpSpPr>
        <p:sp>
          <p:nvSpPr>
            <p:cNvPr id="21" name="Rectangle: Rounded Corners 13">
              <a:extLst>
                <a:ext uri="{FF2B5EF4-FFF2-40B4-BE49-F238E27FC236}">
                  <a16:creationId xmlns:a16="http://schemas.microsoft.com/office/drawing/2014/main" id="{886CF973-C783-3CB3-5A3A-04F7323FF49D}"/>
                </a:ext>
              </a:extLst>
            </p:cNvPr>
            <p:cNvSpPr/>
            <p:nvPr/>
          </p:nvSpPr>
          <p:spPr>
            <a:xfrm rot="480000">
              <a:off x="1106561" y="3091195"/>
              <a:ext cx="1070356"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22" name="Rectangle: Rounded Corners 13">
              <a:extLst>
                <a:ext uri="{FF2B5EF4-FFF2-40B4-BE49-F238E27FC236}">
                  <a16:creationId xmlns:a16="http://schemas.microsoft.com/office/drawing/2014/main" id="{886CF973-C783-3CB3-5A3A-04F7323FF49D}"/>
                </a:ext>
              </a:extLst>
            </p:cNvPr>
            <p:cNvSpPr/>
            <p:nvPr/>
          </p:nvSpPr>
          <p:spPr>
            <a:xfrm rot="-480000">
              <a:off x="1106561" y="3091195"/>
              <a:ext cx="1070356"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20" name="Rectangle: Rounded Corners 13">
              <a:extLst>
                <a:ext uri="{FF2B5EF4-FFF2-40B4-BE49-F238E27FC236}">
                  <a16:creationId xmlns:a16="http://schemas.microsoft.com/office/drawing/2014/main" id="{886CF973-C783-3CB3-5A3A-04F7323FF49D}"/>
                </a:ext>
              </a:extLst>
            </p:cNvPr>
            <p:cNvSpPr/>
            <p:nvPr/>
          </p:nvSpPr>
          <p:spPr>
            <a:xfrm>
              <a:off x="1106561" y="3091195"/>
              <a:ext cx="1070356"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It can:</a:t>
              </a:r>
            </a:p>
          </p:txBody>
        </p:sp>
      </p:grpSp>
      <p:sp>
        <p:nvSpPr>
          <p:cNvPr id="25" name="Rectangle: Rounded Corners 17">
            <a:extLst>
              <a:ext uri="{FF2B5EF4-FFF2-40B4-BE49-F238E27FC236}">
                <a16:creationId xmlns:a16="http://schemas.microsoft.com/office/drawing/2014/main" id="{17C77B57-5746-3365-6588-D1E3D5F6D939}"/>
              </a:ext>
            </a:extLst>
          </p:cNvPr>
          <p:cNvSpPr/>
          <p:nvPr/>
        </p:nvSpPr>
        <p:spPr>
          <a:xfrm>
            <a:off x="755649" y="4246626"/>
            <a:ext cx="3698905"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feel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frightened or lonely;</a:t>
            </a:r>
          </a:p>
        </p:txBody>
      </p:sp>
      <p:sp>
        <p:nvSpPr>
          <p:cNvPr id="26" name="Rectangle: Rounded Corners 17">
            <a:extLst>
              <a:ext uri="{FF2B5EF4-FFF2-40B4-BE49-F238E27FC236}">
                <a16:creationId xmlns:a16="http://schemas.microsoft.com/office/drawing/2014/main" id="{17C77B57-5746-3365-6588-D1E3D5F6D939}"/>
              </a:ext>
            </a:extLst>
          </p:cNvPr>
          <p:cNvSpPr/>
          <p:nvPr/>
        </p:nvSpPr>
        <p:spPr>
          <a:xfrm>
            <a:off x="755648" y="4931067"/>
            <a:ext cx="3698905"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find it difficult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to concentrate on learning;</a:t>
            </a:r>
          </a:p>
        </p:txBody>
      </p:sp>
      <p:sp>
        <p:nvSpPr>
          <p:cNvPr id="27" name="Rectangle: Rounded Corners 17">
            <a:extLst>
              <a:ext uri="{FF2B5EF4-FFF2-40B4-BE49-F238E27FC236}">
                <a16:creationId xmlns:a16="http://schemas.microsoft.com/office/drawing/2014/main" id="{17C77B57-5746-3365-6588-D1E3D5F6D939}"/>
              </a:ext>
            </a:extLst>
          </p:cNvPr>
          <p:cNvSpPr/>
          <p:nvPr/>
        </p:nvSpPr>
        <p:spPr>
          <a:xfrm>
            <a:off x="4695818" y="3558825"/>
            <a:ext cx="3698905"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feel angry or upset;</a:t>
            </a:r>
          </a:p>
        </p:txBody>
      </p:sp>
      <p:sp>
        <p:nvSpPr>
          <p:cNvPr id="28" name="Rectangle: Rounded Corners 17">
            <a:extLst>
              <a:ext uri="{FF2B5EF4-FFF2-40B4-BE49-F238E27FC236}">
                <a16:creationId xmlns:a16="http://schemas.microsoft.com/office/drawing/2014/main" id="{17C77B57-5746-3365-6588-D1E3D5F6D939}"/>
              </a:ext>
            </a:extLst>
          </p:cNvPr>
          <p:cNvSpPr/>
          <p:nvPr/>
        </p:nvSpPr>
        <p:spPr>
          <a:xfrm>
            <a:off x="4695817" y="4243265"/>
            <a:ext cx="3698905"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withdraw from people they are close to;</a:t>
            </a:r>
          </a:p>
        </p:txBody>
      </p:sp>
      <p:sp>
        <p:nvSpPr>
          <p:cNvPr id="29" name="Rectangle: Rounded Corners 17">
            <a:extLst>
              <a:ext uri="{FF2B5EF4-FFF2-40B4-BE49-F238E27FC236}">
                <a16:creationId xmlns:a16="http://schemas.microsoft.com/office/drawing/2014/main" id="{17C77B57-5746-3365-6588-D1E3D5F6D939}"/>
              </a:ext>
            </a:extLst>
          </p:cNvPr>
          <p:cNvSpPr/>
          <p:nvPr/>
        </p:nvSpPr>
        <p:spPr>
          <a:xfrm>
            <a:off x="4695816" y="4927706"/>
            <a:ext cx="3698905"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make someone not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want to come to school.</a:t>
            </a:r>
          </a:p>
        </p:txBody>
      </p:sp>
      <p:sp>
        <p:nvSpPr>
          <p:cNvPr id="31" name="Text"/>
          <p:cNvSpPr/>
          <p:nvPr/>
        </p:nvSpPr>
        <p:spPr>
          <a:xfrm>
            <a:off x="924551" y="5705549"/>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is never OK. It is unacceptable behaviour and no one should make anyone else experience this. </a:t>
            </a:r>
          </a:p>
        </p:txBody>
      </p:sp>
      <p:sp>
        <p:nvSpPr>
          <p:cNvPr id="32" name="Rectangle: Rounded Corners 29">
            <a:extLst>
              <a:ext uri="{FF2B5EF4-FFF2-40B4-BE49-F238E27FC236}">
                <a16:creationId xmlns:a16="http://schemas.microsoft.com/office/drawing/2014/main" id="{E68A898F-3A3F-A2D0-09C3-0EBF6D020A62}"/>
              </a:ext>
            </a:extLst>
          </p:cNvPr>
          <p:cNvSpPr/>
          <p:nvPr/>
        </p:nvSpPr>
        <p:spPr>
          <a:xfrm>
            <a:off x="758146" y="5675745"/>
            <a:ext cx="87455" cy="54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CBE0E"/>
              </a:solidFill>
            </a:endParaRPr>
          </a:p>
        </p:txBody>
      </p:sp>
    </p:spTree>
    <p:extLst>
      <p:ext uri="{BB962C8B-B14F-4D97-AF65-F5344CB8AC3E}">
        <p14:creationId xmlns:p14="http://schemas.microsoft.com/office/powerpoint/2010/main" val="55126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500"/>
                            </p:stCondLst>
                            <p:childTnLst>
                              <p:par>
                                <p:cTn id="21" presetID="10" presetClass="entr" presetSubtype="0"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26" presetClass="emph" presetSubtype="0" fill="hold" grpId="1" nodeType="afterEffect">
                                  <p:stCondLst>
                                    <p:cond delay="0"/>
                                  </p:stCondLst>
                                  <p:childTnLst>
                                    <p:animEffect transition="out" filter="fade">
                                      <p:cBhvr>
                                        <p:cTn id="33" dur="500" tmFilter="0, 0; .2, .5; .8, .5; 1, 0"/>
                                        <p:tgtEl>
                                          <p:spTgt spid="34"/>
                                        </p:tgtEl>
                                      </p:cBhvr>
                                    </p:animEffect>
                                    <p:animScale>
                                      <p:cBhvr>
                                        <p:cTn id="34" dur="250" autoRev="1" fill="hold"/>
                                        <p:tgtEl>
                                          <p:spTgt spid="34"/>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26" presetClass="emph" presetSubtype="0" fill="hold" grpId="1" nodeType="afterEffect">
                                  <p:stCondLst>
                                    <p:cond delay="0"/>
                                  </p:stCondLst>
                                  <p:childTnLst>
                                    <p:animEffect transition="out" filter="fade">
                                      <p:cBhvr>
                                        <p:cTn id="44" dur="500" tmFilter="0, 0; .2, .5; .8, .5; 1, 0"/>
                                        <p:tgtEl>
                                          <p:spTgt spid="25"/>
                                        </p:tgtEl>
                                      </p:cBhvr>
                                    </p:animEffect>
                                    <p:animScale>
                                      <p:cBhvr>
                                        <p:cTn id="45" dur="250" autoRev="1" fill="hold"/>
                                        <p:tgtEl>
                                          <p:spTgt spid="25"/>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26" presetClass="emph" presetSubtype="0" fill="hold" grpId="1" nodeType="afterEffect">
                                  <p:stCondLst>
                                    <p:cond delay="0"/>
                                  </p:stCondLst>
                                  <p:childTnLst>
                                    <p:animEffect transition="out" filter="fade">
                                      <p:cBhvr>
                                        <p:cTn id="55" dur="500" tmFilter="0, 0; .2, .5; .8, .5; 1, 0"/>
                                        <p:tgtEl>
                                          <p:spTgt spid="26"/>
                                        </p:tgtEl>
                                      </p:cBhvr>
                                    </p:animEffect>
                                    <p:animScale>
                                      <p:cBhvr>
                                        <p:cTn id="56" dur="250" autoRev="1" fill="hold"/>
                                        <p:tgtEl>
                                          <p:spTgt spid="26"/>
                                        </p:tgtEl>
                                      </p:cBhvr>
                                      <p:by x="105000" y="105000"/>
                                    </p:animScale>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par>
                          <p:cTn id="64" fill="hold">
                            <p:stCondLst>
                              <p:cond delay="1000"/>
                            </p:stCondLst>
                            <p:childTnLst>
                              <p:par>
                                <p:cTn id="65" presetID="26" presetClass="emph" presetSubtype="0" fill="hold" grpId="1" nodeType="afterEffect">
                                  <p:stCondLst>
                                    <p:cond delay="0"/>
                                  </p:stCondLst>
                                  <p:childTnLst>
                                    <p:animEffect transition="out" filter="fade">
                                      <p:cBhvr>
                                        <p:cTn id="66" dur="500" tmFilter="0, 0; .2, .5; .8, .5; 1, 0"/>
                                        <p:tgtEl>
                                          <p:spTgt spid="27"/>
                                        </p:tgtEl>
                                      </p:cBhvr>
                                    </p:animEffect>
                                    <p:animScale>
                                      <p:cBhvr>
                                        <p:cTn id="67" dur="250" autoRev="1" fill="hold"/>
                                        <p:tgtEl>
                                          <p:spTgt spid="27"/>
                                        </p:tgtEl>
                                      </p:cBhvr>
                                      <p:by x="105000" y="105000"/>
                                    </p:animScale>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26" presetClass="emph" presetSubtype="0" fill="hold" grpId="1" nodeType="afterEffect">
                                  <p:stCondLst>
                                    <p:cond delay="0"/>
                                  </p:stCondLst>
                                  <p:childTnLst>
                                    <p:animEffect transition="out" filter="fade">
                                      <p:cBhvr>
                                        <p:cTn id="77" dur="500" tmFilter="0, 0; .2, .5; .8, .5; 1, 0"/>
                                        <p:tgtEl>
                                          <p:spTgt spid="28"/>
                                        </p:tgtEl>
                                      </p:cBhvr>
                                    </p:animEffect>
                                    <p:animScale>
                                      <p:cBhvr>
                                        <p:cTn id="78" dur="250" autoRev="1" fill="hold"/>
                                        <p:tgtEl>
                                          <p:spTgt spid="28"/>
                                        </p:tgtEl>
                                      </p:cBhvr>
                                      <p:by x="105000" y="105000"/>
                                    </p:animScale>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26" presetClass="emph" presetSubtype="0" fill="hold" grpId="1" nodeType="afterEffect">
                                  <p:stCondLst>
                                    <p:cond delay="0"/>
                                  </p:stCondLst>
                                  <p:childTnLst>
                                    <p:animEffect transition="out" filter="fade">
                                      <p:cBhvr>
                                        <p:cTn id="88" dur="500" tmFilter="0, 0; .2, .5; .8, .5; 1, 0"/>
                                        <p:tgtEl>
                                          <p:spTgt spid="29"/>
                                        </p:tgtEl>
                                      </p:cBhvr>
                                    </p:animEffect>
                                    <p:animScale>
                                      <p:cBhvr>
                                        <p:cTn id="89" dur="250" autoRev="1" fill="hold"/>
                                        <p:tgtEl>
                                          <p:spTgt spid="29"/>
                                        </p:tgtEl>
                                      </p:cBhvr>
                                      <p:by x="105000" y="105000"/>
                                    </p:animScale>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down)">
                                      <p:cBhvr>
                                        <p:cTn id="94" dur="500"/>
                                        <p:tgtEl>
                                          <p:spTgt spid="32"/>
                                        </p:tgtEl>
                                      </p:cBhvr>
                                    </p:animEffect>
                                  </p:childTnLst>
                                </p:cTn>
                              </p:par>
                            </p:childTnLst>
                          </p:cTn>
                        </p:par>
                        <p:par>
                          <p:cTn id="95" fill="hold">
                            <p:stCondLst>
                              <p:cond delay="500"/>
                            </p:stCondLst>
                            <p:childTnLst>
                              <p:par>
                                <p:cTn id="96" presetID="22" presetClass="entr" presetSubtype="8"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wipe(left)">
                                      <p:cBhvr>
                                        <p:cTn id="9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4" grpId="0" animBg="1"/>
      <p:bldP spid="34" grpId="1" animBg="1"/>
      <p:bldP spid="15" grpId="0"/>
      <p:bldP spid="16"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1" grpId="0"/>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927405"/>
            <a:ext cx="6046059" cy="984885"/>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can cause many uncomfortable feelings and emotions. Look at this word bank. Can you choose a word and talk to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your partner about a situation when someone might feel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this emotion?</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90348"/>
            <a:ext cx="87455" cy="108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17">
            <a:extLst>
              <a:ext uri="{FF2B5EF4-FFF2-40B4-BE49-F238E27FC236}">
                <a16:creationId xmlns:a16="http://schemas.microsoft.com/office/drawing/2014/main" id="{17C77B57-5746-3365-6588-D1E3D5F6D939}"/>
              </a:ext>
            </a:extLst>
          </p:cNvPr>
          <p:cNvSpPr/>
          <p:nvPr/>
        </p:nvSpPr>
        <p:spPr>
          <a:xfrm>
            <a:off x="755651" y="397420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frightened</a:t>
            </a:r>
          </a:p>
        </p:txBody>
      </p:sp>
      <p:sp>
        <p:nvSpPr>
          <p:cNvPr id="14" name="Rounded Rectangle 13"/>
          <p:cNvSpPr/>
          <p:nvPr/>
        </p:nvSpPr>
        <p:spPr>
          <a:xfrm>
            <a:off x="1677210" y="728492"/>
            <a:ext cx="5896620"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1626876" y="678158"/>
            <a:ext cx="5896620"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The Impact of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45" name="Rectangle: Rounded Corners 17">
            <a:extLst>
              <a:ext uri="{FF2B5EF4-FFF2-40B4-BE49-F238E27FC236}">
                <a16:creationId xmlns:a16="http://schemas.microsoft.com/office/drawing/2014/main" id="{17C77B57-5746-3365-6588-D1E3D5F6D939}"/>
              </a:ext>
            </a:extLst>
          </p:cNvPr>
          <p:cNvSpPr/>
          <p:nvPr/>
        </p:nvSpPr>
        <p:spPr>
          <a:xfrm>
            <a:off x="2309391" y="397420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anxious</a:t>
            </a:r>
          </a:p>
        </p:txBody>
      </p:sp>
      <p:sp>
        <p:nvSpPr>
          <p:cNvPr id="46" name="Rectangle: Rounded Corners 17">
            <a:extLst>
              <a:ext uri="{FF2B5EF4-FFF2-40B4-BE49-F238E27FC236}">
                <a16:creationId xmlns:a16="http://schemas.microsoft.com/office/drawing/2014/main" id="{17C77B57-5746-3365-6588-D1E3D5F6D939}"/>
              </a:ext>
            </a:extLst>
          </p:cNvPr>
          <p:cNvSpPr/>
          <p:nvPr/>
        </p:nvSpPr>
        <p:spPr>
          <a:xfrm>
            <a:off x="3863131" y="397420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nervous</a:t>
            </a:r>
          </a:p>
        </p:txBody>
      </p:sp>
      <p:sp>
        <p:nvSpPr>
          <p:cNvPr id="47" name="Rectangle: Rounded Corners 17">
            <a:extLst>
              <a:ext uri="{FF2B5EF4-FFF2-40B4-BE49-F238E27FC236}">
                <a16:creationId xmlns:a16="http://schemas.microsoft.com/office/drawing/2014/main" id="{17C77B57-5746-3365-6588-D1E3D5F6D939}"/>
              </a:ext>
            </a:extLst>
          </p:cNvPr>
          <p:cNvSpPr/>
          <p:nvPr/>
        </p:nvSpPr>
        <p:spPr>
          <a:xfrm>
            <a:off x="5416871" y="397420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annoyed</a:t>
            </a:r>
          </a:p>
        </p:txBody>
      </p:sp>
      <p:sp>
        <p:nvSpPr>
          <p:cNvPr id="48" name="Rectangle: Rounded Corners 17">
            <a:extLst>
              <a:ext uri="{FF2B5EF4-FFF2-40B4-BE49-F238E27FC236}">
                <a16:creationId xmlns:a16="http://schemas.microsoft.com/office/drawing/2014/main" id="{17C77B57-5746-3365-6588-D1E3D5F6D939}"/>
              </a:ext>
            </a:extLst>
          </p:cNvPr>
          <p:cNvSpPr/>
          <p:nvPr/>
        </p:nvSpPr>
        <p:spPr>
          <a:xfrm>
            <a:off x="6970611" y="397420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angry</a:t>
            </a:r>
          </a:p>
        </p:txBody>
      </p:sp>
      <p:sp>
        <p:nvSpPr>
          <p:cNvPr id="49" name="Rectangle: Rounded Corners 17">
            <a:extLst>
              <a:ext uri="{FF2B5EF4-FFF2-40B4-BE49-F238E27FC236}">
                <a16:creationId xmlns:a16="http://schemas.microsoft.com/office/drawing/2014/main" id="{17C77B57-5746-3365-6588-D1E3D5F6D939}"/>
              </a:ext>
            </a:extLst>
          </p:cNvPr>
          <p:cNvSpPr/>
          <p:nvPr/>
        </p:nvSpPr>
        <p:spPr>
          <a:xfrm>
            <a:off x="755650" y="453897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upset</a:t>
            </a:r>
          </a:p>
        </p:txBody>
      </p:sp>
      <p:sp>
        <p:nvSpPr>
          <p:cNvPr id="50" name="Rectangle: Rounded Corners 17">
            <a:extLst>
              <a:ext uri="{FF2B5EF4-FFF2-40B4-BE49-F238E27FC236}">
                <a16:creationId xmlns:a16="http://schemas.microsoft.com/office/drawing/2014/main" id="{17C77B57-5746-3365-6588-D1E3D5F6D939}"/>
              </a:ext>
            </a:extLst>
          </p:cNvPr>
          <p:cNvSpPr/>
          <p:nvPr/>
        </p:nvSpPr>
        <p:spPr>
          <a:xfrm>
            <a:off x="2309390" y="453897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useless</a:t>
            </a:r>
          </a:p>
        </p:txBody>
      </p:sp>
      <p:sp>
        <p:nvSpPr>
          <p:cNvPr id="51" name="Rectangle: Rounded Corners 17">
            <a:extLst>
              <a:ext uri="{FF2B5EF4-FFF2-40B4-BE49-F238E27FC236}">
                <a16:creationId xmlns:a16="http://schemas.microsoft.com/office/drawing/2014/main" id="{17C77B57-5746-3365-6588-D1E3D5F6D939}"/>
              </a:ext>
            </a:extLst>
          </p:cNvPr>
          <p:cNvSpPr/>
          <p:nvPr/>
        </p:nvSpPr>
        <p:spPr>
          <a:xfrm>
            <a:off x="3863130" y="453897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powerful</a:t>
            </a:r>
          </a:p>
        </p:txBody>
      </p:sp>
      <p:sp>
        <p:nvSpPr>
          <p:cNvPr id="52" name="Rectangle: Rounded Corners 17">
            <a:extLst>
              <a:ext uri="{FF2B5EF4-FFF2-40B4-BE49-F238E27FC236}">
                <a16:creationId xmlns:a16="http://schemas.microsoft.com/office/drawing/2014/main" id="{17C77B57-5746-3365-6588-D1E3D5F6D939}"/>
              </a:ext>
            </a:extLst>
          </p:cNvPr>
          <p:cNvSpPr/>
          <p:nvPr/>
        </p:nvSpPr>
        <p:spPr>
          <a:xfrm>
            <a:off x="5416870" y="453897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threatened</a:t>
            </a:r>
          </a:p>
        </p:txBody>
      </p:sp>
      <p:sp>
        <p:nvSpPr>
          <p:cNvPr id="53" name="Rectangle: Rounded Corners 17">
            <a:extLst>
              <a:ext uri="{FF2B5EF4-FFF2-40B4-BE49-F238E27FC236}">
                <a16:creationId xmlns:a16="http://schemas.microsoft.com/office/drawing/2014/main" id="{17C77B57-5746-3365-6588-D1E3D5F6D939}"/>
              </a:ext>
            </a:extLst>
          </p:cNvPr>
          <p:cNvSpPr/>
          <p:nvPr/>
        </p:nvSpPr>
        <p:spPr>
          <a:xfrm>
            <a:off x="6970610" y="453897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scared</a:t>
            </a:r>
          </a:p>
        </p:txBody>
      </p:sp>
      <p:sp>
        <p:nvSpPr>
          <p:cNvPr id="54" name="Rectangle: Rounded Corners 17">
            <a:extLst>
              <a:ext uri="{FF2B5EF4-FFF2-40B4-BE49-F238E27FC236}">
                <a16:creationId xmlns:a16="http://schemas.microsoft.com/office/drawing/2014/main" id="{17C77B57-5746-3365-6588-D1E3D5F6D939}"/>
              </a:ext>
            </a:extLst>
          </p:cNvPr>
          <p:cNvSpPr/>
          <p:nvPr/>
        </p:nvSpPr>
        <p:spPr>
          <a:xfrm>
            <a:off x="755651" y="510374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lonely</a:t>
            </a:r>
          </a:p>
        </p:txBody>
      </p:sp>
      <p:sp>
        <p:nvSpPr>
          <p:cNvPr id="55" name="Rectangle: Rounded Corners 17">
            <a:extLst>
              <a:ext uri="{FF2B5EF4-FFF2-40B4-BE49-F238E27FC236}">
                <a16:creationId xmlns:a16="http://schemas.microsoft.com/office/drawing/2014/main" id="{17C77B57-5746-3365-6588-D1E3D5F6D939}"/>
              </a:ext>
            </a:extLst>
          </p:cNvPr>
          <p:cNvSpPr/>
          <p:nvPr/>
        </p:nvSpPr>
        <p:spPr>
          <a:xfrm>
            <a:off x="2309391" y="510374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unconfident</a:t>
            </a:r>
          </a:p>
        </p:txBody>
      </p:sp>
      <p:sp>
        <p:nvSpPr>
          <p:cNvPr id="56" name="Rectangle: Rounded Corners 17">
            <a:extLst>
              <a:ext uri="{FF2B5EF4-FFF2-40B4-BE49-F238E27FC236}">
                <a16:creationId xmlns:a16="http://schemas.microsoft.com/office/drawing/2014/main" id="{17C77B57-5746-3365-6588-D1E3D5F6D939}"/>
              </a:ext>
            </a:extLst>
          </p:cNvPr>
          <p:cNvSpPr/>
          <p:nvPr/>
        </p:nvSpPr>
        <p:spPr>
          <a:xfrm>
            <a:off x="3863131" y="510374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powerless</a:t>
            </a:r>
          </a:p>
        </p:txBody>
      </p:sp>
      <p:sp>
        <p:nvSpPr>
          <p:cNvPr id="57" name="Rectangle: Rounded Corners 17">
            <a:extLst>
              <a:ext uri="{FF2B5EF4-FFF2-40B4-BE49-F238E27FC236}">
                <a16:creationId xmlns:a16="http://schemas.microsoft.com/office/drawing/2014/main" id="{17C77B57-5746-3365-6588-D1E3D5F6D939}"/>
              </a:ext>
            </a:extLst>
          </p:cNvPr>
          <p:cNvSpPr/>
          <p:nvPr/>
        </p:nvSpPr>
        <p:spPr>
          <a:xfrm>
            <a:off x="5416871" y="510374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controlled</a:t>
            </a:r>
          </a:p>
        </p:txBody>
      </p:sp>
      <p:sp>
        <p:nvSpPr>
          <p:cNvPr id="58" name="Rectangle: Rounded Corners 17">
            <a:extLst>
              <a:ext uri="{FF2B5EF4-FFF2-40B4-BE49-F238E27FC236}">
                <a16:creationId xmlns:a16="http://schemas.microsoft.com/office/drawing/2014/main" id="{17C77B57-5746-3365-6588-D1E3D5F6D939}"/>
              </a:ext>
            </a:extLst>
          </p:cNvPr>
          <p:cNvSpPr/>
          <p:nvPr/>
        </p:nvSpPr>
        <p:spPr>
          <a:xfrm>
            <a:off x="6970611" y="510374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isolated</a:t>
            </a:r>
          </a:p>
        </p:txBody>
      </p:sp>
      <p:sp>
        <p:nvSpPr>
          <p:cNvPr id="59" name="Rectangle: Rounded Corners 17">
            <a:extLst>
              <a:ext uri="{FF2B5EF4-FFF2-40B4-BE49-F238E27FC236}">
                <a16:creationId xmlns:a16="http://schemas.microsoft.com/office/drawing/2014/main" id="{17C77B57-5746-3365-6588-D1E3D5F6D939}"/>
              </a:ext>
            </a:extLst>
          </p:cNvPr>
          <p:cNvSpPr/>
          <p:nvPr/>
        </p:nvSpPr>
        <p:spPr>
          <a:xfrm>
            <a:off x="755650" y="566851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unsafe</a:t>
            </a:r>
          </a:p>
        </p:txBody>
      </p:sp>
      <p:sp>
        <p:nvSpPr>
          <p:cNvPr id="60" name="Rectangle: Rounded Corners 17">
            <a:extLst>
              <a:ext uri="{FF2B5EF4-FFF2-40B4-BE49-F238E27FC236}">
                <a16:creationId xmlns:a16="http://schemas.microsoft.com/office/drawing/2014/main" id="{17C77B57-5746-3365-6588-D1E3D5F6D939}"/>
              </a:ext>
            </a:extLst>
          </p:cNvPr>
          <p:cNvSpPr/>
          <p:nvPr/>
        </p:nvSpPr>
        <p:spPr>
          <a:xfrm>
            <a:off x="2309390" y="566851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unimportant</a:t>
            </a:r>
          </a:p>
        </p:txBody>
      </p:sp>
      <p:sp>
        <p:nvSpPr>
          <p:cNvPr id="61" name="Rectangle: Rounded Corners 17">
            <a:extLst>
              <a:ext uri="{FF2B5EF4-FFF2-40B4-BE49-F238E27FC236}">
                <a16:creationId xmlns:a16="http://schemas.microsoft.com/office/drawing/2014/main" id="{17C77B57-5746-3365-6588-D1E3D5F6D939}"/>
              </a:ext>
            </a:extLst>
          </p:cNvPr>
          <p:cNvSpPr/>
          <p:nvPr/>
        </p:nvSpPr>
        <p:spPr>
          <a:xfrm>
            <a:off x="3863130" y="566851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ignored</a:t>
            </a:r>
          </a:p>
        </p:txBody>
      </p:sp>
      <p:sp>
        <p:nvSpPr>
          <p:cNvPr id="62" name="Rectangle: Rounded Corners 17">
            <a:extLst>
              <a:ext uri="{FF2B5EF4-FFF2-40B4-BE49-F238E27FC236}">
                <a16:creationId xmlns:a16="http://schemas.microsoft.com/office/drawing/2014/main" id="{17C77B57-5746-3365-6588-D1E3D5F6D939}"/>
              </a:ext>
            </a:extLst>
          </p:cNvPr>
          <p:cNvSpPr/>
          <p:nvPr/>
        </p:nvSpPr>
        <p:spPr>
          <a:xfrm>
            <a:off x="5416870" y="566851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helpless</a:t>
            </a:r>
          </a:p>
        </p:txBody>
      </p:sp>
      <p:sp>
        <p:nvSpPr>
          <p:cNvPr id="63" name="Rectangle: Rounded Corners 17">
            <a:extLst>
              <a:ext uri="{FF2B5EF4-FFF2-40B4-BE49-F238E27FC236}">
                <a16:creationId xmlns:a16="http://schemas.microsoft.com/office/drawing/2014/main" id="{17C77B57-5746-3365-6588-D1E3D5F6D939}"/>
              </a:ext>
            </a:extLst>
          </p:cNvPr>
          <p:cNvSpPr/>
          <p:nvPr/>
        </p:nvSpPr>
        <p:spPr>
          <a:xfrm>
            <a:off x="6970610" y="5668518"/>
            <a:ext cx="1417739" cy="42430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excluded</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4884" y="1613246"/>
            <a:ext cx="1553740" cy="2190981"/>
          </a:xfrm>
          <a:prstGeom prst="rect">
            <a:avLst/>
          </a:prstGeom>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0470" y="3047207"/>
            <a:ext cx="521705" cy="461522"/>
          </a:xfrm>
          <a:prstGeom prst="rect">
            <a:avLst/>
          </a:prstGeom>
        </p:spPr>
      </p:pic>
      <p:pic>
        <p:nvPicPr>
          <p:cNvPr id="65" name="Picture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373" y="3436167"/>
            <a:ext cx="405479" cy="358704"/>
          </a:xfrm>
          <a:prstGeom prst="rect">
            <a:avLst/>
          </a:prstGeom>
        </p:spPr>
      </p:pic>
      <p:pic>
        <p:nvPicPr>
          <p:cNvPr id="66" name="Picture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1978" y="3514471"/>
            <a:ext cx="405479" cy="358704"/>
          </a:xfrm>
          <a:prstGeom prst="rect">
            <a:avLst/>
          </a:prstGeom>
        </p:spPr>
      </p:pic>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7243" y="2764927"/>
            <a:ext cx="521705" cy="461522"/>
          </a:xfrm>
          <a:prstGeom prst="rect">
            <a:avLst/>
          </a:prstGeom>
        </p:spPr>
      </p:pic>
      <p:pic>
        <p:nvPicPr>
          <p:cNvPr id="68" name="Picture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103" y="3263897"/>
            <a:ext cx="405479" cy="358704"/>
          </a:xfrm>
          <a:prstGeom prst="rect">
            <a:avLst/>
          </a:prstGeom>
        </p:spPr>
      </p:pic>
    </p:spTree>
    <p:extLst>
      <p:ext uri="{BB962C8B-B14F-4D97-AF65-F5344CB8AC3E}">
        <p14:creationId xmlns:p14="http://schemas.microsoft.com/office/powerpoint/2010/main" val="196959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anim calcmode="lin" valueType="num">
                                      <p:cBhvr>
                                        <p:cTn id="22" dur="500" fill="hold"/>
                                        <p:tgtEl>
                                          <p:spTgt spid="34"/>
                                        </p:tgtEl>
                                        <p:attrNameLst>
                                          <p:attrName>ppt_x</p:attrName>
                                        </p:attrNameLst>
                                      </p:cBhvr>
                                      <p:tavLst>
                                        <p:tav tm="0">
                                          <p:val>
                                            <p:strVal val="#ppt_x"/>
                                          </p:val>
                                        </p:tav>
                                        <p:tav tm="100000">
                                          <p:val>
                                            <p:strVal val="#ppt_x"/>
                                          </p:val>
                                        </p:tav>
                                      </p:tavLst>
                                    </p:anim>
                                    <p:anim calcmode="lin" valueType="num">
                                      <p:cBhvr>
                                        <p:cTn id="23" dur="50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6" presetClass="emph" presetSubtype="0" fill="hold" grpId="1" nodeType="afterEffect">
                                  <p:stCondLst>
                                    <p:cond delay="0"/>
                                  </p:stCondLst>
                                  <p:childTnLst>
                                    <p:animEffect transition="out" filter="fade">
                                      <p:cBhvr>
                                        <p:cTn id="26" dur="500" tmFilter="0, 0; .2, .5; .8, .5; 1, 0"/>
                                        <p:tgtEl>
                                          <p:spTgt spid="34"/>
                                        </p:tgtEl>
                                      </p:cBhvr>
                                    </p:animEffect>
                                    <p:animScale>
                                      <p:cBhvr>
                                        <p:cTn id="27" dur="250" autoRev="1" fill="hold"/>
                                        <p:tgtEl>
                                          <p:spTgt spid="34"/>
                                        </p:tgtEl>
                                      </p:cBhvr>
                                      <p:by x="105000" y="105000"/>
                                    </p:animScale>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anim calcmode="lin" valueType="num">
                                      <p:cBhvr>
                                        <p:cTn id="32" dur="500" fill="hold"/>
                                        <p:tgtEl>
                                          <p:spTgt spid="45"/>
                                        </p:tgtEl>
                                        <p:attrNameLst>
                                          <p:attrName>ppt_x</p:attrName>
                                        </p:attrNameLst>
                                      </p:cBhvr>
                                      <p:tavLst>
                                        <p:tav tm="0">
                                          <p:val>
                                            <p:strVal val="#ppt_x"/>
                                          </p:val>
                                        </p:tav>
                                        <p:tav tm="100000">
                                          <p:val>
                                            <p:strVal val="#ppt_x"/>
                                          </p:val>
                                        </p:tav>
                                      </p:tavLst>
                                    </p:anim>
                                    <p:anim calcmode="lin" valueType="num">
                                      <p:cBhvr>
                                        <p:cTn id="33" dur="500" fill="hold"/>
                                        <p:tgtEl>
                                          <p:spTgt spid="45"/>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6" presetClass="emph" presetSubtype="0" fill="hold" grpId="1" nodeType="afterEffect">
                                  <p:stCondLst>
                                    <p:cond delay="0"/>
                                  </p:stCondLst>
                                  <p:childTnLst>
                                    <p:animEffect transition="out" filter="fade">
                                      <p:cBhvr>
                                        <p:cTn id="36" dur="500" tmFilter="0, 0; .2, .5; .8, .5; 1, 0"/>
                                        <p:tgtEl>
                                          <p:spTgt spid="45"/>
                                        </p:tgtEl>
                                      </p:cBhvr>
                                    </p:animEffect>
                                    <p:animScale>
                                      <p:cBhvr>
                                        <p:cTn id="37" dur="250" autoRev="1" fill="hold"/>
                                        <p:tgtEl>
                                          <p:spTgt spid="45"/>
                                        </p:tgtEl>
                                      </p:cBhvr>
                                      <p:by x="105000" y="105000"/>
                                    </p:animScale>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anim calcmode="lin" valueType="num">
                                      <p:cBhvr>
                                        <p:cTn id="42" dur="500" fill="hold"/>
                                        <p:tgtEl>
                                          <p:spTgt spid="46"/>
                                        </p:tgtEl>
                                        <p:attrNameLst>
                                          <p:attrName>ppt_x</p:attrName>
                                        </p:attrNameLst>
                                      </p:cBhvr>
                                      <p:tavLst>
                                        <p:tav tm="0">
                                          <p:val>
                                            <p:strVal val="#ppt_x"/>
                                          </p:val>
                                        </p:tav>
                                        <p:tav tm="100000">
                                          <p:val>
                                            <p:strVal val="#ppt_x"/>
                                          </p:val>
                                        </p:tav>
                                      </p:tavLst>
                                    </p:anim>
                                    <p:anim calcmode="lin" valueType="num">
                                      <p:cBhvr>
                                        <p:cTn id="43" dur="500" fill="hold"/>
                                        <p:tgtEl>
                                          <p:spTgt spid="4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46"/>
                                        </p:tgtEl>
                                      </p:cBhvr>
                                    </p:animEffect>
                                    <p:animScale>
                                      <p:cBhvr>
                                        <p:cTn id="47" dur="250" autoRev="1" fill="hold"/>
                                        <p:tgtEl>
                                          <p:spTgt spid="46"/>
                                        </p:tgtEl>
                                      </p:cBhvr>
                                      <p:by x="105000" y="105000"/>
                                    </p:animScale>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anim calcmode="lin" valueType="num">
                                      <p:cBhvr>
                                        <p:cTn id="52" dur="500" fill="hold"/>
                                        <p:tgtEl>
                                          <p:spTgt spid="47"/>
                                        </p:tgtEl>
                                        <p:attrNameLst>
                                          <p:attrName>ppt_x</p:attrName>
                                        </p:attrNameLst>
                                      </p:cBhvr>
                                      <p:tavLst>
                                        <p:tav tm="0">
                                          <p:val>
                                            <p:strVal val="#ppt_x"/>
                                          </p:val>
                                        </p:tav>
                                        <p:tav tm="100000">
                                          <p:val>
                                            <p:strVal val="#ppt_x"/>
                                          </p:val>
                                        </p:tav>
                                      </p:tavLst>
                                    </p:anim>
                                    <p:anim calcmode="lin" valueType="num">
                                      <p:cBhvr>
                                        <p:cTn id="53" dur="500" fill="hold"/>
                                        <p:tgtEl>
                                          <p:spTgt spid="47"/>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6" presetClass="emph" presetSubtype="0" fill="hold" grpId="1" nodeType="afterEffect">
                                  <p:stCondLst>
                                    <p:cond delay="0"/>
                                  </p:stCondLst>
                                  <p:childTnLst>
                                    <p:animEffect transition="out" filter="fade">
                                      <p:cBhvr>
                                        <p:cTn id="56" dur="500" tmFilter="0, 0; .2, .5; .8, .5; 1, 0"/>
                                        <p:tgtEl>
                                          <p:spTgt spid="47"/>
                                        </p:tgtEl>
                                      </p:cBhvr>
                                    </p:animEffect>
                                    <p:animScale>
                                      <p:cBhvr>
                                        <p:cTn id="57" dur="250" autoRev="1" fill="hold"/>
                                        <p:tgtEl>
                                          <p:spTgt spid="47"/>
                                        </p:tgtEl>
                                      </p:cBhvr>
                                      <p:by x="105000" y="105000"/>
                                    </p:animScale>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anim calcmode="lin" valueType="num">
                                      <p:cBhvr>
                                        <p:cTn id="62" dur="500" fill="hold"/>
                                        <p:tgtEl>
                                          <p:spTgt spid="48"/>
                                        </p:tgtEl>
                                        <p:attrNameLst>
                                          <p:attrName>ppt_x</p:attrName>
                                        </p:attrNameLst>
                                      </p:cBhvr>
                                      <p:tavLst>
                                        <p:tav tm="0">
                                          <p:val>
                                            <p:strVal val="#ppt_x"/>
                                          </p:val>
                                        </p:tav>
                                        <p:tav tm="100000">
                                          <p:val>
                                            <p:strVal val="#ppt_x"/>
                                          </p:val>
                                        </p:tav>
                                      </p:tavLst>
                                    </p:anim>
                                    <p:anim calcmode="lin" valueType="num">
                                      <p:cBhvr>
                                        <p:cTn id="63" dur="500" fill="hold"/>
                                        <p:tgtEl>
                                          <p:spTgt spid="48"/>
                                        </p:tgtEl>
                                        <p:attrNameLst>
                                          <p:attrName>ppt_y</p:attrName>
                                        </p:attrNameLst>
                                      </p:cBhvr>
                                      <p:tavLst>
                                        <p:tav tm="0">
                                          <p:val>
                                            <p:strVal val="#ppt_y+.1"/>
                                          </p:val>
                                        </p:tav>
                                        <p:tav tm="100000">
                                          <p:val>
                                            <p:strVal val="#ppt_y"/>
                                          </p:val>
                                        </p:tav>
                                      </p:tavLst>
                                    </p:anim>
                                  </p:childTnLst>
                                </p:cTn>
                              </p:par>
                            </p:childTnLst>
                          </p:cTn>
                        </p:par>
                        <p:par>
                          <p:cTn id="64" fill="hold">
                            <p:stCondLst>
                              <p:cond delay="7000"/>
                            </p:stCondLst>
                            <p:childTnLst>
                              <p:par>
                                <p:cTn id="65" presetID="26" presetClass="emph" presetSubtype="0" fill="hold" grpId="1" nodeType="afterEffect">
                                  <p:stCondLst>
                                    <p:cond delay="0"/>
                                  </p:stCondLst>
                                  <p:childTnLst>
                                    <p:animEffect transition="out" filter="fade">
                                      <p:cBhvr>
                                        <p:cTn id="66" dur="500" tmFilter="0, 0; .2, .5; .8, .5; 1, 0"/>
                                        <p:tgtEl>
                                          <p:spTgt spid="48"/>
                                        </p:tgtEl>
                                      </p:cBhvr>
                                    </p:animEffect>
                                    <p:animScale>
                                      <p:cBhvr>
                                        <p:cTn id="67" dur="250" autoRev="1" fill="hold"/>
                                        <p:tgtEl>
                                          <p:spTgt spid="48"/>
                                        </p:tgtEl>
                                      </p:cBhvr>
                                      <p:by x="105000" y="105000"/>
                                    </p:animScale>
                                  </p:childTnLst>
                                </p:cTn>
                              </p:par>
                            </p:childTnLst>
                          </p:cTn>
                        </p:par>
                        <p:par>
                          <p:cTn id="68" fill="hold">
                            <p:stCondLst>
                              <p:cond delay="7500"/>
                            </p:stCondLst>
                            <p:childTnLst>
                              <p:par>
                                <p:cTn id="69" presetID="42" presetClass="entr" presetSubtype="0"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500"/>
                                        <p:tgtEl>
                                          <p:spTgt spid="49"/>
                                        </p:tgtEl>
                                      </p:cBhvr>
                                    </p:animEffect>
                                    <p:anim calcmode="lin" valueType="num">
                                      <p:cBhvr>
                                        <p:cTn id="72" dur="500" fill="hold"/>
                                        <p:tgtEl>
                                          <p:spTgt spid="49"/>
                                        </p:tgtEl>
                                        <p:attrNameLst>
                                          <p:attrName>ppt_x</p:attrName>
                                        </p:attrNameLst>
                                      </p:cBhvr>
                                      <p:tavLst>
                                        <p:tav tm="0">
                                          <p:val>
                                            <p:strVal val="#ppt_x"/>
                                          </p:val>
                                        </p:tav>
                                        <p:tav tm="100000">
                                          <p:val>
                                            <p:strVal val="#ppt_x"/>
                                          </p:val>
                                        </p:tav>
                                      </p:tavLst>
                                    </p:anim>
                                    <p:anim calcmode="lin" valueType="num">
                                      <p:cBhvr>
                                        <p:cTn id="73" dur="500" fill="hold"/>
                                        <p:tgtEl>
                                          <p:spTgt spid="49"/>
                                        </p:tgtEl>
                                        <p:attrNameLst>
                                          <p:attrName>ppt_y</p:attrName>
                                        </p:attrNameLst>
                                      </p:cBhvr>
                                      <p:tavLst>
                                        <p:tav tm="0">
                                          <p:val>
                                            <p:strVal val="#ppt_y+.1"/>
                                          </p:val>
                                        </p:tav>
                                        <p:tav tm="100000">
                                          <p:val>
                                            <p:strVal val="#ppt_y"/>
                                          </p:val>
                                        </p:tav>
                                      </p:tavLst>
                                    </p:anim>
                                  </p:childTnLst>
                                </p:cTn>
                              </p:par>
                            </p:childTnLst>
                          </p:cTn>
                        </p:par>
                        <p:par>
                          <p:cTn id="74" fill="hold">
                            <p:stCondLst>
                              <p:cond delay="8000"/>
                            </p:stCondLst>
                            <p:childTnLst>
                              <p:par>
                                <p:cTn id="75" presetID="26" presetClass="emph" presetSubtype="0" fill="hold" grpId="1" nodeType="afterEffect">
                                  <p:stCondLst>
                                    <p:cond delay="0"/>
                                  </p:stCondLst>
                                  <p:childTnLst>
                                    <p:animEffect transition="out" filter="fade">
                                      <p:cBhvr>
                                        <p:cTn id="76" dur="500" tmFilter="0, 0; .2, .5; .8, .5; 1, 0"/>
                                        <p:tgtEl>
                                          <p:spTgt spid="49"/>
                                        </p:tgtEl>
                                      </p:cBhvr>
                                    </p:animEffect>
                                    <p:animScale>
                                      <p:cBhvr>
                                        <p:cTn id="77" dur="250" autoRev="1" fill="hold"/>
                                        <p:tgtEl>
                                          <p:spTgt spid="49"/>
                                        </p:tgtEl>
                                      </p:cBhvr>
                                      <p:by x="105000" y="105000"/>
                                    </p:animScale>
                                  </p:childTnLst>
                                </p:cTn>
                              </p:par>
                            </p:childTnLst>
                          </p:cTn>
                        </p:par>
                        <p:par>
                          <p:cTn id="78" fill="hold">
                            <p:stCondLst>
                              <p:cond delay="8500"/>
                            </p:stCondLst>
                            <p:childTnLst>
                              <p:par>
                                <p:cTn id="79" presetID="42" presetClass="entr" presetSubtype="0"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anim calcmode="lin" valueType="num">
                                      <p:cBhvr>
                                        <p:cTn id="82" dur="500" fill="hold"/>
                                        <p:tgtEl>
                                          <p:spTgt spid="50"/>
                                        </p:tgtEl>
                                        <p:attrNameLst>
                                          <p:attrName>ppt_x</p:attrName>
                                        </p:attrNameLst>
                                      </p:cBhvr>
                                      <p:tavLst>
                                        <p:tav tm="0">
                                          <p:val>
                                            <p:strVal val="#ppt_x"/>
                                          </p:val>
                                        </p:tav>
                                        <p:tav tm="100000">
                                          <p:val>
                                            <p:strVal val="#ppt_x"/>
                                          </p:val>
                                        </p:tav>
                                      </p:tavLst>
                                    </p:anim>
                                    <p:anim calcmode="lin" valueType="num">
                                      <p:cBhvr>
                                        <p:cTn id="83" dur="500" fill="hold"/>
                                        <p:tgtEl>
                                          <p:spTgt spid="50"/>
                                        </p:tgtEl>
                                        <p:attrNameLst>
                                          <p:attrName>ppt_y</p:attrName>
                                        </p:attrNameLst>
                                      </p:cBhvr>
                                      <p:tavLst>
                                        <p:tav tm="0">
                                          <p:val>
                                            <p:strVal val="#ppt_y+.1"/>
                                          </p:val>
                                        </p:tav>
                                        <p:tav tm="100000">
                                          <p:val>
                                            <p:strVal val="#ppt_y"/>
                                          </p:val>
                                        </p:tav>
                                      </p:tavLst>
                                    </p:anim>
                                  </p:childTnLst>
                                </p:cTn>
                              </p:par>
                            </p:childTnLst>
                          </p:cTn>
                        </p:par>
                        <p:par>
                          <p:cTn id="84" fill="hold">
                            <p:stCondLst>
                              <p:cond delay="9000"/>
                            </p:stCondLst>
                            <p:childTnLst>
                              <p:par>
                                <p:cTn id="85" presetID="26" presetClass="emph" presetSubtype="0" fill="hold" grpId="1" nodeType="afterEffect">
                                  <p:stCondLst>
                                    <p:cond delay="0"/>
                                  </p:stCondLst>
                                  <p:childTnLst>
                                    <p:animEffect transition="out" filter="fade">
                                      <p:cBhvr>
                                        <p:cTn id="86" dur="500" tmFilter="0, 0; .2, .5; .8, .5; 1, 0"/>
                                        <p:tgtEl>
                                          <p:spTgt spid="50"/>
                                        </p:tgtEl>
                                      </p:cBhvr>
                                    </p:animEffect>
                                    <p:animScale>
                                      <p:cBhvr>
                                        <p:cTn id="87" dur="250" autoRev="1" fill="hold"/>
                                        <p:tgtEl>
                                          <p:spTgt spid="50"/>
                                        </p:tgtEl>
                                      </p:cBhvr>
                                      <p:by x="105000" y="105000"/>
                                    </p:animScale>
                                  </p:childTnLst>
                                </p:cTn>
                              </p:par>
                            </p:childTnLst>
                          </p:cTn>
                        </p:par>
                        <p:par>
                          <p:cTn id="88" fill="hold">
                            <p:stCondLst>
                              <p:cond delay="9500"/>
                            </p:stCondLst>
                            <p:childTnLst>
                              <p:par>
                                <p:cTn id="89" presetID="42" presetClass="entr" presetSubtype="0" fill="hold" grpId="0"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anim calcmode="lin" valueType="num">
                                      <p:cBhvr>
                                        <p:cTn id="92" dur="500" fill="hold"/>
                                        <p:tgtEl>
                                          <p:spTgt spid="51"/>
                                        </p:tgtEl>
                                        <p:attrNameLst>
                                          <p:attrName>ppt_x</p:attrName>
                                        </p:attrNameLst>
                                      </p:cBhvr>
                                      <p:tavLst>
                                        <p:tav tm="0">
                                          <p:val>
                                            <p:strVal val="#ppt_x"/>
                                          </p:val>
                                        </p:tav>
                                        <p:tav tm="100000">
                                          <p:val>
                                            <p:strVal val="#ppt_x"/>
                                          </p:val>
                                        </p:tav>
                                      </p:tavLst>
                                    </p:anim>
                                    <p:anim calcmode="lin" valueType="num">
                                      <p:cBhvr>
                                        <p:cTn id="93" dur="500" fill="hold"/>
                                        <p:tgtEl>
                                          <p:spTgt spid="51"/>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6" presetClass="emph" presetSubtype="0" fill="hold" grpId="1" nodeType="afterEffect">
                                  <p:stCondLst>
                                    <p:cond delay="0"/>
                                  </p:stCondLst>
                                  <p:childTnLst>
                                    <p:animEffect transition="out" filter="fade">
                                      <p:cBhvr>
                                        <p:cTn id="96" dur="500" tmFilter="0, 0; .2, .5; .8, .5; 1, 0"/>
                                        <p:tgtEl>
                                          <p:spTgt spid="51"/>
                                        </p:tgtEl>
                                      </p:cBhvr>
                                    </p:animEffect>
                                    <p:animScale>
                                      <p:cBhvr>
                                        <p:cTn id="97" dur="250" autoRev="1" fill="hold"/>
                                        <p:tgtEl>
                                          <p:spTgt spid="51"/>
                                        </p:tgtEl>
                                      </p:cBhvr>
                                      <p:by x="105000" y="105000"/>
                                    </p:animScale>
                                  </p:childTnLst>
                                </p:cTn>
                              </p:par>
                            </p:childTnLst>
                          </p:cTn>
                        </p:par>
                        <p:par>
                          <p:cTn id="98" fill="hold">
                            <p:stCondLst>
                              <p:cond delay="10500"/>
                            </p:stCondLst>
                            <p:childTnLst>
                              <p:par>
                                <p:cTn id="99" presetID="42" presetClass="entr" presetSubtype="0" fill="hold" grpId="0"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anim calcmode="lin" valueType="num">
                                      <p:cBhvr>
                                        <p:cTn id="102" dur="500" fill="hold"/>
                                        <p:tgtEl>
                                          <p:spTgt spid="52"/>
                                        </p:tgtEl>
                                        <p:attrNameLst>
                                          <p:attrName>ppt_x</p:attrName>
                                        </p:attrNameLst>
                                      </p:cBhvr>
                                      <p:tavLst>
                                        <p:tav tm="0">
                                          <p:val>
                                            <p:strVal val="#ppt_x"/>
                                          </p:val>
                                        </p:tav>
                                        <p:tav tm="100000">
                                          <p:val>
                                            <p:strVal val="#ppt_x"/>
                                          </p:val>
                                        </p:tav>
                                      </p:tavLst>
                                    </p:anim>
                                    <p:anim calcmode="lin" valueType="num">
                                      <p:cBhvr>
                                        <p:cTn id="103" dur="500" fill="hold"/>
                                        <p:tgtEl>
                                          <p:spTgt spid="52"/>
                                        </p:tgtEl>
                                        <p:attrNameLst>
                                          <p:attrName>ppt_y</p:attrName>
                                        </p:attrNameLst>
                                      </p:cBhvr>
                                      <p:tavLst>
                                        <p:tav tm="0">
                                          <p:val>
                                            <p:strVal val="#ppt_y+.1"/>
                                          </p:val>
                                        </p:tav>
                                        <p:tav tm="100000">
                                          <p:val>
                                            <p:strVal val="#ppt_y"/>
                                          </p:val>
                                        </p:tav>
                                      </p:tavLst>
                                    </p:anim>
                                  </p:childTnLst>
                                </p:cTn>
                              </p:par>
                            </p:childTnLst>
                          </p:cTn>
                        </p:par>
                        <p:par>
                          <p:cTn id="104" fill="hold">
                            <p:stCondLst>
                              <p:cond delay="11000"/>
                            </p:stCondLst>
                            <p:childTnLst>
                              <p:par>
                                <p:cTn id="105" presetID="26" presetClass="emph" presetSubtype="0" fill="hold" grpId="1" nodeType="afterEffect">
                                  <p:stCondLst>
                                    <p:cond delay="0"/>
                                  </p:stCondLst>
                                  <p:childTnLst>
                                    <p:animEffect transition="out" filter="fade">
                                      <p:cBhvr>
                                        <p:cTn id="106" dur="500" tmFilter="0, 0; .2, .5; .8, .5; 1, 0"/>
                                        <p:tgtEl>
                                          <p:spTgt spid="52"/>
                                        </p:tgtEl>
                                      </p:cBhvr>
                                    </p:animEffect>
                                    <p:animScale>
                                      <p:cBhvr>
                                        <p:cTn id="107" dur="250" autoRev="1" fill="hold"/>
                                        <p:tgtEl>
                                          <p:spTgt spid="52"/>
                                        </p:tgtEl>
                                      </p:cBhvr>
                                      <p:by x="105000" y="105000"/>
                                    </p:animScale>
                                  </p:childTnLst>
                                </p:cTn>
                              </p:par>
                            </p:childTnLst>
                          </p:cTn>
                        </p:par>
                        <p:par>
                          <p:cTn id="108" fill="hold">
                            <p:stCondLst>
                              <p:cond delay="11500"/>
                            </p:stCondLst>
                            <p:childTnLst>
                              <p:par>
                                <p:cTn id="109" presetID="42" presetClass="entr" presetSubtype="0" fill="hold" grpId="0" nodeType="afterEffect">
                                  <p:stCondLst>
                                    <p:cond delay="0"/>
                                  </p:stCondLst>
                                  <p:childTnLst>
                                    <p:set>
                                      <p:cBhvr>
                                        <p:cTn id="110" dur="1" fill="hold">
                                          <p:stCondLst>
                                            <p:cond delay="0"/>
                                          </p:stCondLst>
                                        </p:cTn>
                                        <p:tgtEl>
                                          <p:spTgt spid="53"/>
                                        </p:tgtEl>
                                        <p:attrNameLst>
                                          <p:attrName>style.visibility</p:attrName>
                                        </p:attrNameLst>
                                      </p:cBhvr>
                                      <p:to>
                                        <p:strVal val="visible"/>
                                      </p:to>
                                    </p:set>
                                    <p:animEffect transition="in" filter="fade">
                                      <p:cBhvr>
                                        <p:cTn id="111" dur="500"/>
                                        <p:tgtEl>
                                          <p:spTgt spid="53"/>
                                        </p:tgtEl>
                                      </p:cBhvr>
                                    </p:animEffect>
                                    <p:anim calcmode="lin" valueType="num">
                                      <p:cBhvr>
                                        <p:cTn id="112" dur="500" fill="hold"/>
                                        <p:tgtEl>
                                          <p:spTgt spid="53"/>
                                        </p:tgtEl>
                                        <p:attrNameLst>
                                          <p:attrName>ppt_x</p:attrName>
                                        </p:attrNameLst>
                                      </p:cBhvr>
                                      <p:tavLst>
                                        <p:tav tm="0">
                                          <p:val>
                                            <p:strVal val="#ppt_x"/>
                                          </p:val>
                                        </p:tav>
                                        <p:tav tm="100000">
                                          <p:val>
                                            <p:strVal val="#ppt_x"/>
                                          </p:val>
                                        </p:tav>
                                      </p:tavLst>
                                    </p:anim>
                                    <p:anim calcmode="lin" valueType="num">
                                      <p:cBhvr>
                                        <p:cTn id="113" dur="500" fill="hold"/>
                                        <p:tgtEl>
                                          <p:spTgt spid="53"/>
                                        </p:tgtEl>
                                        <p:attrNameLst>
                                          <p:attrName>ppt_y</p:attrName>
                                        </p:attrNameLst>
                                      </p:cBhvr>
                                      <p:tavLst>
                                        <p:tav tm="0">
                                          <p:val>
                                            <p:strVal val="#ppt_y+.1"/>
                                          </p:val>
                                        </p:tav>
                                        <p:tav tm="100000">
                                          <p:val>
                                            <p:strVal val="#ppt_y"/>
                                          </p:val>
                                        </p:tav>
                                      </p:tavLst>
                                    </p:anim>
                                  </p:childTnLst>
                                </p:cTn>
                              </p:par>
                            </p:childTnLst>
                          </p:cTn>
                        </p:par>
                        <p:par>
                          <p:cTn id="114" fill="hold">
                            <p:stCondLst>
                              <p:cond delay="12000"/>
                            </p:stCondLst>
                            <p:childTnLst>
                              <p:par>
                                <p:cTn id="115" presetID="26" presetClass="emph" presetSubtype="0" fill="hold" grpId="1" nodeType="afterEffect">
                                  <p:stCondLst>
                                    <p:cond delay="0"/>
                                  </p:stCondLst>
                                  <p:childTnLst>
                                    <p:animEffect transition="out" filter="fade">
                                      <p:cBhvr>
                                        <p:cTn id="116" dur="500" tmFilter="0, 0; .2, .5; .8, .5; 1, 0"/>
                                        <p:tgtEl>
                                          <p:spTgt spid="53"/>
                                        </p:tgtEl>
                                      </p:cBhvr>
                                    </p:animEffect>
                                    <p:animScale>
                                      <p:cBhvr>
                                        <p:cTn id="117" dur="250" autoRev="1" fill="hold"/>
                                        <p:tgtEl>
                                          <p:spTgt spid="53"/>
                                        </p:tgtEl>
                                      </p:cBhvr>
                                      <p:by x="105000" y="105000"/>
                                    </p:animScale>
                                  </p:childTnLst>
                                </p:cTn>
                              </p:par>
                            </p:childTnLst>
                          </p:cTn>
                        </p:par>
                        <p:par>
                          <p:cTn id="118" fill="hold">
                            <p:stCondLst>
                              <p:cond delay="12500"/>
                            </p:stCondLst>
                            <p:childTnLst>
                              <p:par>
                                <p:cTn id="119" presetID="42" presetClass="entr" presetSubtype="0" fill="hold" grpId="0" nodeType="after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fade">
                                      <p:cBhvr>
                                        <p:cTn id="121" dur="500"/>
                                        <p:tgtEl>
                                          <p:spTgt spid="54"/>
                                        </p:tgtEl>
                                      </p:cBhvr>
                                    </p:animEffect>
                                    <p:anim calcmode="lin" valueType="num">
                                      <p:cBhvr>
                                        <p:cTn id="122" dur="500" fill="hold"/>
                                        <p:tgtEl>
                                          <p:spTgt spid="54"/>
                                        </p:tgtEl>
                                        <p:attrNameLst>
                                          <p:attrName>ppt_x</p:attrName>
                                        </p:attrNameLst>
                                      </p:cBhvr>
                                      <p:tavLst>
                                        <p:tav tm="0">
                                          <p:val>
                                            <p:strVal val="#ppt_x"/>
                                          </p:val>
                                        </p:tav>
                                        <p:tav tm="100000">
                                          <p:val>
                                            <p:strVal val="#ppt_x"/>
                                          </p:val>
                                        </p:tav>
                                      </p:tavLst>
                                    </p:anim>
                                    <p:anim calcmode="lin" valueType="num">
                                      <p:cBhvr>
                                        <p:cTn id="123" dur="500" fill="hold"/>
                                        <p:tgtEl>
                                          <p:spTgt spid="54"/>
                                        </p:tgtEl>
                                        <p:attrNameLst>
                                          <p:attrName>ppt_y</p:attrName>
                                        </p:attrNameLst>
                                      </p:cBhvr>
                                      <p:tavLst>
                                        <p:tav tm="0">
                                          <p:val>
                                            <p:strVal val="#ppt_y+.1"/>
                                          </p:val>
                                        </p:tav>
                                        <p:tav tm="100000">
                                          <p:val>
                                            <p:strVal val="#ppt_y"/>
                                          </p:val>
                                        </p:tav>
                                      </p:tavLst>
                                    </p:anim>
                                  </p:childTnLst>
                                </p:cTn>
                              </p:par>
                            </p:childTnLst>
                          </p:cTn>
                        </p:par>
                        <p:par>
                          <p:cTn id="124" fill="hold">
                            <p:stCondLst>
                              <p:cond delay="13000"/>
                            </p:stCondLst>
                            <p:childTnLst>
                              <p:par>
                                <p:cTn id="125" presetID="26" presetClass="emph" presetSubtype="0" fill="hold" grpId="1" nodeType="afterEffect">
                                  <p:stCondLst>
                                    <p:cond delay="0"/>
                                  </p:stCondLst>
                                  <p:childTnLst>
                                    <p:animEffect transition="out" filter="fade">
                                      <p:cBhvr>
                                        <p:cTn id="126" dur="500" tmFilter="0, 0; .2, .5; .8, .5; 1, 0"/>
                                        <p:tgtEl>
                                          <p:spTgt spid="54"/>
                                        </p:tgtEl>
                                      </p:cBhvr>
                                    </p:animEffect>
                                    <p:animScale>
                                      <p:cBhvr>
                                        <p:cTn id="127" dur="250" autoRev="1" fill="hold"/>
                                        <p:tgtEl>
                                          <p:spTgt spid="54"/>
                                        </p:tgtEl>
                                      </p:cBhvr>
                                      <p:by x="105000" y="105000"/>
                                    </p:animScale>
                                  </p:childTnLst>
                                </p:cTn>
                              </p:par>
                            </p:childTnLst>
                          </p:cTn>
                        </p:par>
                        <p:par>
                          <p:cTn id="128" fill="hold">
                            <p:stCondLst>
                              <p:cond delay="13500"/>
                            </p:stCondLst>
                            <p:childTnLst>
                              <p:par>
                                <p:cTn id="129" presetID="42" presetClass="entr" presetSubtype="0" fill="hold" grpId="0" nodeType="afterEffect">
                                  <p:stCondLst>
                                    <p:cond delay="0"/>
                                  </p:stCondLst>
                                  <p:childTnLst>
                                    <p:set>
                                      <p:cBhvr>
                                        <p:cTn id="130" dur="1" fill="hold">
                                          <p:stCondLst>
                                            <p:cond delay="0"/>
                                          </p:stCondLst>
                                        </p:cTn>
                                        <p:tgtEl>
                                          <p:spTgt spid="55"/>
                                        </p:tgtEl>
                                        <p:attrNameLst>
                                          <p:attrName>style.visibility</p:attrName>
                                        </p:attrNameLst>
                                      </p:cBhvr>
                                      <p:to>
                                        <p:strVal val="visible"/>
                                      </p:to>
                                    </p:set>
                                    <p:animEffect transition="in" filter="fade">
                                      <p:cBhvr>
                                        <p:cTn id="131" dur="500"/>
                                        <p:tgtEl>
                                          <p:spTgt spid="55"/>
                                        </p:tgtEl>
                                      </p:cBhvr>
                                    </p:animEffect>
                                    <p:anim calcmode="lin" valueType="num">
                                      <p:cBhvr>
                                        <p:cTn id="132" dur="500" fill="hold"/>
                                        <p:tgtEl>
                                          <p:spTgt spid="55"/>
                                        </p:tgtEl>
                                        <p:attrNameLst>
                                          <p:attrName>ppt_x</p:attrName>
                                        </p:attrNameLst>
                                      </p:cBhvr>
                                      <p:tavLst>
                                        <p:tav tm="0">
                                          <p:val>
                                            <p:strVal val="#ppt_x"/>
                                          </p:val>
                                        </p:tav>
                                        <p:tav tm="100000">
                                          <p:val>
                                            <p:strVal val="#ppt_x"/>
                                          </p:val>
                                        </p:tav>
                                      </p:tavLst>
                                    </p:anim>
                                    <p:anim calcmode="lin" valueType="num">
                                      <p:cBhvr>
                                        <p:cTn id="133" dur="500" fill="hold"/>
                                        <p:tgtEl>
                                          <p:spTgt spid="55"/>
                                        </p:tgtEl>
                                        <p:attrNameLst>
                                          <p:attrName>ppt_y</p:attrName>
                                        </p:attrNameLst>
                                      </p:cBhvr>
                                      <p:tavLst>
                                        <p:tav tm="0">
                                          <p:val>
                                            <p:strVal val="#ppt_y+.1"/>
                                          </p:val>
                                        </p:tav>
                                        <p:tav tm="100000">
                                          <p:val>
                                            <p:strVal val="#ppt_y"/>
                                          </p:val>
                                        </p:tav>
                                      </p:tavLst>
                                    </p:anim>
                                  </p:childTnLst>
                                </p:cTn>
                              </p:par>
                            </p:childTnLst>
                          </p:cTn>
                        </p:par>
                        <p:par>
                          <p:cTn id="134" fill="hold">
                            <p:stCondLst>
                              <p:cond delay="14000"/>
                            </p:stCondLst>
                            <p:childTnLst>
                              <p:par>
                                <p:cTn id="135" presetID="26" presetClass="emph" presetSubtype="0" fill="hold" grpId="1" nodeType="afterEffect">
                                  <p:stCondLst>
                                    <p:cond delay="0"/>
                                  </p:stCondLst>
                                  <p:childTnLst>
                                    <p:animEffect transition="out" filter="fade">
                                      <p:cBhvr>
                                        <p:cTn id="136" dur="500" tmFilter="0, 0; .2, .5; .8, .5; 1, 0"/>
                                        <p:tgtEl>
                                          <p:spTgt spid="55"/>
                                        </p:tgtEl>
                                      </p:cBhvr>
                                    </p:animEffect>
                                    <p:animScale>
                                      <p:cBhvr>
                                        <p:cTn id="137" dur="250" autoRev="1" fill="hold"/>
                                        <p:tgtEl>
                                          <p:spTgt spid="55"/>
                                        </p:tgtEl>
                                      </p:cBhvr>
                                      <p:by x="105000" y="105000"/>
                                    </p:animScale>
                                  </p:childTnLst>
                                </p:cTn>
                              </p:par>
                            </p:childTnLst>
                          </p:cTn>
                        </p:par>
                        <p:par>
                          <p:cTn id="138" fill="hold">
                            <p:stCondLst>
                              <p:cond delay="14500"/>
                            </p:stCondLst>
                            <p:childTnLst>
                              <p:par>
                                <p:cTn id="139" presetID="42" presetClass="entr" presetSubtype="0" fill="hold" grpId="0" nodeType="after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anim calcmode="lin" valueType="num">
                                      <p:cBhvr>
                                        <p:cTn id="142" dur="500" fill="hold"/>
                                        <p:tgtEl>
                                          <p:spTgt spid="56"/>
                                        </p:tgtEl>
                                        <p:attrNameLst>
                                          <p:attrName>ppt_x</p:attrName>
                                        </p:attrNameLst>
                                      </p:cBhvr>
                                      <p:tavLst>
                                        <p:tav tm="0">
                                          <p:val>
                                            <p:strVal val="#ppt_x"/>
                                          </p:val>
                                        </p:tav>
                                        <p:tav tm="100000">
                                          <p:val>
                                            <p:strVal val="#ppt_x"/>
                                          </p:val>
                                        </p:tav>
                                      </p:tavLst>
                                    </p:anim>
                                    <p:anim calcmode="lin" valueType="num">
                                      <p:cBhvr>
                                        <p:cTn id="143" dur="500" fill="hold"/>
                                        <p:tgtEl>
                                          <p:spTgt spid="56"/>
                                        </p:tgtEl>
                                        <p:attrNameLst>
                                          <p:attrName>ppt_y</p:attrName>
                                        </p:attrNameLst>
                                      </p:cBhvr>
                                      <p:tavLst>
                                        <p:tav tm="0">
                                          <p:val>
                                            <p:strVal val="#ppt_y+.1"/>
                                          </p:val>
                                        </p:tav>
                                        <p:tav tm="100000">
                                          <p:val>
                                            <p:strVal val="#ppt_y"/>
                                          </p:val>
                                        </p:tav>
                                      </p:tavLst>
                                    </p:anim>
                                  </p:childTnLst>
                                </p:cTn>
                              </p:par>
                            </p:childTnLst>
                          </p:cTn>
                        </p:par>
                        <p:par>
                          <p:cTn id="144" fill="hold">
                            <p:stCondLst>
                              <p:cond delay="15000"/>
                            </p:stCondLst>
                            <p:childTnLst>
                              <p:par>
                                <p:cTn id="145" presetID="26" presetClass="emph" presetSubtype="0" fill="hold" grpId="1" nodeType="afterEffect">
                                  <p:stCondLst>
                                    <p:cond delay="0"/>
                                  </p:stCondLst>
                                  <p:childTnLst>
                                    <p:animEffect transition="out" filter="fade">
                                      <p:cBhvr>
                                        <p:cTn id="146" dur="500" tmFilter="0, 0; .2, .5; .8, .5; 1, 0"/>
                                        <p:tgtEl>
                                          <p:spTgt spid="56"/>
                                        </p:tgtEl>
                                      </p:cBhvr>
                                    </p:animEffect>
                                    <p:animScale>
                                      <p:cBhvr>
                                        <p:cTn id="147" dur="250" autoRev="1" fill="hold"/>
                                        <p:tgtEl>
                                          <p:spTgt spid="56"/>
                                        </p:tgtEl>
                                      </p:cBhvr>
                                      <p:by x="105000" y="105000"/>
                                    </p:animScale>
                                  </p:childTnLst>
                                </p:cTn>
                              </p:par>
                            </p:childTnLst>
                          </p:cTn>
                        </p:par>
                        <p:par>
                          <p:cTn id="148" fill="hold">
                            <p:stCondLst>
                              <p:cond delay="15500"/>
                            </p:stCondLst>
                            <p:childTnLst>
                              <p:par>
                                <p:cTn id="149" presetID="42" presetClass="entr" presetSubtype="0" fill="hold" grpId="0" nodeType="afterEffect">
                                  <p:stCondLst>
                                    <p:cond delay="0"/>
                                  </p:stCondLst>
                                  <p:childTnLst>
                                    <p:set>
                                      <p:cBhvr>
                                        <p:cTn id="150" dur="1" fill="hold">
                                          <p:stCondLst>
                                            <p:cond delay="0"/>
                                          </p:stCondLst>
                                        </p:cTn>
                                        <p:tgtEl>
                                          <p:spTgt spid="57"/>
                                        </p:tgtEl>
                                        <p:attrNameLst>
                                          <p:attrName>style.visibility</p:attrName>
                                        </p:attrNameLst>
                                      </p:cBhvr>
                                      <p:to>
                                        <p:strVal val="visible"/>
                                      </p:to>
                                    </p:set>
                                    <p:animEffect transition="in" filter="fade">
                                      <p:cBhvr>
                                        <p:cTn id="151" dur="500"/>
                                        <p:tgtEl>
                                          <p:spTgt spid="57"/>
                                        </p:tgtEl>
                                      </p:cBhvr>
                                    </p:animEffect>
                                    <p:anim calcmode="lin" valueType="num">
                                      <p:cBhvr>
                                        <p:cTn id="152" dur="500" fill="hold"/>
                                        <p:tgtEl>
                                          <p:spTgt spid="57"/>
                                        </p:tgtEl>
                                        <p:attrNameLst>
                                          <p:attrName>ppt_x</p:attrName>
                                        </p:attrNameLst>
                                      </p:cBhvr>
                                      <p:tavLst>
                                        <p:tav tm="0">
                                          <p:val>
                                            <p:strVal val="#ppt_x"/>
                                          </p:val>
                                        </p:tav>
                                        <p:tav tm="100000">
                                          <p:val>
                                            <p:strVal val="#ppt_x"/>
                                          </p:val>
                                        </p:tav>
                                      </p:tavLst>
                                    </p:anim>
                                    <p:anim calcmode="lin" valueType="num">
                                      <p:cBhvr>
                                        <p:cTn id="153" dur="500" fill="hold"/>
                                        <p:tgtEl>
                                          <p:spTgt spid="57"/>
                                        </p:tgtEl>
                                        <p:attrNameLst>
                                          <p:attrName>ppt_y</p:attrName>
                                        </p:attrNameLst>
                                      </p:cBhvr>
                                      <p:tavLst>
                                        <p:tav tm="0">
                                          <p:val>
                                            <p:strVal val="#ppt_y+.1"/>
                                          </p:val>
                                        </p:tav>
                                        <p:tav tm="100000">
                                          <p:val>
                                            <p:strVal val="#ppt_y"/>
                                          </p:val>
                                        </p:tav>
                                      </p:tavLst>
                                    </p:anim>
                                  </p:childTnLst>
                                </p:cTn>
                              </p:par>
                            </p:childTnLst>
                          </p:cTn>
                        </p:par>
                        <p:par>
                          <p:cTn id="154" fill="hold">
                            <p:stCondLst>
                              <p:cond delay="16000"/>
                            </p:stCondLst>
                            <p:childTnLst>
                              <p:par>
                                <p:cTn id="155" presetID="26" presetClass="emph" presetSubtype="0" fill="hold" grpId="1" nodeType="afterEffect">
                                  <p:stCondLst>
                                    <p:cond delay="0"/>
                                  </p:stCondLst>
                                  <p:childTnLst>
                                    <p:animEffect transition="out" filter="fade">
                                      <p:cBhvr>
                                        <p:cTn id="156" dur="500" tmFilter="0, 0; .2, .5; .8, .5; 1, 0"/>
                                        <p:tgtEl>
                                          <p:spTgt spid="57"/>
                                        </p:tgtEl>
                                      </p:cBhvr>
                                    </p:animEffect>
                                    <p:animScale>
                                      <p:cBhvr>
                                        <p:cTn id="157" dur="250" autoRev="1" fill="hold"/>
                                        <p:tgtEl>
                                          <p:spTgt spid="57"/>
                                        </p:tgtEl>
                                      </p:cBhvr>
                                      <p:by x="105000" y="105000"/>
                                    </p:animScale>
                                  </p:childTnLst>
                                </p:cTn>
                              </p:par>
                            </p:childTnLst>
                          </p:cTn>
                        </p:par>
                        <p:par>
                          <p:cTn id="158" fill="hold">
                            <p:stCondLst>
                              <p:cond delay="16500"/>
                            </p:stCondLst>
                            <p:childTnLst>
                              <p:par>
                                <p:cTn id="159" presetID="42" presetClass="entr" presetSubtype="0" fill="hold" grpId="0" nodeType="afterEffect">
                                  <p:stCondLst>
                                    <p:cond delay="0"/>
                                  </p:stCondLst>
                                  <p:childTnLst>
                                    <p:set>
                                      <p:cBhvr>
                                        <p:cTn id="160" dur="1" fill="hold">
                                          <p:stCondLst>
                                            <p:cond delay="0"/>
                                          </p:stCondLst>
                                        </p:cTn>
                                        <p:tgtEl>
                                          <p:spTgt spid="58"/>
                                        </p:tgtEl>
                                        <p:attrNameLst>
                                          <p:attrName>style.visibility</p:attrName>
                                        </p:attrNameLst>
                                      </p:cBhvr>
                                      <p:to>
                                        <p:strVal val="visible"/>
                                      </p:to>
                                    </p:set>
                                    <p:animEffect transition="in" filter="fade">
                                      <p:cBhvr>
                                        <p:cTn id="161" dur="500"/>
                                        <p:tgtEl>
                                          <p:spTgt spid="58"/>
                                        </p:tgtEl>
                                      </p:cBhvr>
                                    </p:animEffect>
                                    <p:anim calcmode="lin" valueType="num">
                                      <p:cBhvr>
                                        <p:cTn id="162" dur="500" fill="hold"/>
                                        <p:tgtEl>
                                          <p:spTgt spid="58"/>
                                        </p:tgtEl>
                                        <p:attrNameLst>
                                          <p:attrName>ppt_x</p:attrName>
                                        </p:attrNameLst>
                                      </p:cBhvr>
                                      <p:tavLst>
                                        <p:tav tm="0">
                                          <p:val>
                                            <p:strVal val="#ppt_x"/>
                                          </p:val>
                                        </p:tav>
                                        <p:tav tm="100000">
                                          <p:val>
                                            <p:strVal val="#ppt_x"/>
                                          </p:val>
                                        </p:tav>
                                      </p:tavLst>
                                    </p:anim>
                                    <p:anim calcmode="lin" valueType="num">
                                      <p:cBhvr>
                                        <p:cTn id="163" dur="500" fill="hold"/>
                                        <p:tgtEl>
                                          <p:spTgt spid="58"/>
                                        </p:tgtEl>
                                        <p:attrNameLst>
                                          <p:attrName>ppt_y</p:attrName>
                                        </p:attrNameLst>
                                      </p:cBhvr>
                                      <p:tavLst>
                                        <p:tav tm="0">
                                          <p:val>
                                            <p:strVal val="#ppt_y+.1"/>
                                          </p:val>
                                        </p:tav>
                                        <p:tav tm="100000">
                                          <p:val>
                                            <p:strVal val="#ppt_y"/>
                                          </p:val>
                                        </p:tav>
                                      </p:tavLst>
                                    </p:anim>
                                  </p:childTnLst>
                                </p:cTn>
                              </p:par>
                            </p:childTnLst>
                          </p:cTn>
                        </p:par>
                        <p:par>
                          <p:cTn id="164" fill="hold">
                            <p:stCondLst>
                              <p:cond delay="17000"/>
                            </p:stCondLst>
                            <p:childTnLst>
                              <p:par>
                                <p:cTn id="165" presetID="26" presetClass="emph" presetSubtype="0" fill="hold" grpId="1" nodeType="afterEffect">
                                  <p:stCondLst>
                                    <p:cond delay="0"/>
                                  </p:stCondLst>
                                  <p:childTnLst>
                                    <p:animEffect transition="out" filter="fade">
                                      <p:cBhvr>
                                        <p:cTn id="166" dur="500" tmFilter="0, 0; .2, .5; .8, .5; 1, 0"/>
                                        <p:tgtEl>
                                          <p:spTgt spid="58"/>
                                        </p:tgtEl>
                                      </p:cBhvr>
                                    </p:animEffect>
                                    <p:animScale>
                                      <p:cBhvr>
                                        <p:cTn id="167" dur="250" autoRev="1" fill="hold"/>
                                        <p:tgtEl>
                                          <p:spTgt spid="58"/>
                                        </p:tgtEl>
                                      </p:cBhvr>
                                      <p:by x="105000" y="105000"/>
                                    </p:animScale>
                                  </p:childTnLst>
                                </p:cTn>
                              </p:par>
                            </p:childTnLst>
                          </p:cTn>
                        </p:par>
                        <p:par>
                          <p:cTn id="168" fill="hold">
                            <p:stCondLst>
                              <p:cond delay="17500"/>
                            </p:stCondLst>
                            <p:childTnLst>
                              <p:par>
                                <p:cTn id="169" presetID="42" presetClass="entr" presetSubtype="0" fill="hold" grpId="0" nodeType="afterEffect">
                                  <p:stCondLst>
                                    <p:cond delay="0"/>
                                  </p:stCondLst>
                                  <p:childTnLst>
                                    <p:set>
                                      <p:cBhvr>
                                        <p:cTn id="170" dur="1" fill="hold">
                                          <p:stCondLst>
                                            <p:cond delay="0"/>
                                          </p:stCondLst>
                                        </p:cTn>
                                        <p:tgtEl>
                                          <p:spTgt spid="59"/>
                                        </p:tgtEl>
                                        <p:attrNameLst>
                                          <p:attrName>style.visibility</p:attrName>
                                        </p:attrNameLst>
                                      </p:cBhvr>
                                      <p:to>
                                        <p:strVal val="visible"/>
                                      </p:to>
                                    </p:set>
                                    <p:animEffect transition="in" filter="fade">
                                      <p:cBhvr>
                                        <p:cTn id="171" dur="500"/>
                                        <p:tgtEl>
                                          <p:spTgt spid="59"/>
                                        </p:tgtEl>
                                      </p:cBhvr>
                                    </p:animEffect>
                                    <p:anim calcmode="lin" valueType="num">
                                      <p:cBhvr>
                                        <p:cTn id="172" dur="500" fill="hold"/>
                                        <p:tgtEl>
                                          <p:spTgt spid="59"/>
                                        </p:tgtEl>
                                        <p:attrNameLst>
                                          <p:attrName>ppt_x</p:attrName>
                                        </p:attrNameLst>
                                      </p:cBhvr>
                                      <p:tavLst>
                                        <p:tav tm="0">
                                          <p:val>
                                            <p:strVal val="#ppt_x"/>
                                          </p:val>
                                        </p:tav>
                                        <p:tav tm="100000">
                                          <p:val>
                                            <p:strVal val="#ppt_x"/>
                                          </p:val>
                                        </p:tav>
                                      </p:tavLst>
                                    </p:anim>
                                    <p:anim calcmode="lin" valueType="num">
                                      <p:cBhvr>
                                        <p:cTn id="173" dur="500" fill="hold"/>
                                        <p:tgtEl>
                                          <p:spTgt spid="59"/>
                                        </p:tgtEl>
                                        <p:attrNameLst>
                                          <p:attrName>ppt_y</p:attrName>
                                        </p:attrNameLst>
                                      </p:cBhvr>
                                      <p:tavLst>
                                        <p:tav tm="0">
                                          <p:val>
                                            <p:strVal val="#ppt_y+.1"/>
                                          </p:val>
                                        </p:tav>
                                        <p:tav tm="100000">
                                          <p:val>
                                            <p:strVal val="#ppt_y"/>
                                          </p:val>
                                        </p:tav>
                                      </p:tavLst>
                                    </p:anim>
                                  </p:childTnLst>
                                </p:cTn>
                              </p:par>
                            </p:childTnLst>
                          </p:cTn>
                        </p:par>
                        <p:par>
                          <p:cTn id="174" fill="hold">
                            <p:stCondLst>
                              <p:cond delay="18000"/>
                            </p:stCondLst>
                            <p:childTnLst>
                              <p:par>
                                <p:cTn id="175" presetID="26" presetClass="emph" presetSubtype="0" fill="hold" grpId="1" nodeType="afterEffect">
                                  <p:stCondLst>
                                    <p:cond delay="0"/>
                                  </p:stCondLst>
                                  <p:childTnLst>
                                    <p:animEffect transition="out" filter="fade">
                                      <p:cBhvr>
                                        <p:cTn id="176" dur="500" tmFilter="0, 0; .2, .5; .8, .5; 1, 0"/>
                                        <p:tgtEl>
                                          <p:spTgt spid="59"/>
                                        </p:tgtEl>
                                      </p:cBhvr>
                                    </p:animEffect>
                                    <p:animScale>
                                      <p:cBhvr>
                                        <p:cTn id="177" dur="250" autoRev="1" fill="hold"/>
                                        <p:tgtEl>
                                          <p:spTgt spid="59"/>
                                        </p:tgtEl>
                                      </p:cBhvr>
                                      <p:by x="105000" y="105000"/>
                                    </p:animScale>
                                  </p:childTnLst>
                                </p:cTn>
                              </p:par>
                            </p:childTnLst>
                          </p:cTn>
                        </p:par>
                        <p:par>
                          <p:cTn id="178" fill="hold">
                            <p:stCondLst>
                              <p:cond delay="18500"/>
                            </p:stCondLst>
                            <p:childTnLst>
                              <p:par>
                                <p:cTn id="179" presetID="42" presetClass="entr" presetSubtype="0" fill="hold" grpId="0" nodeType="afterEffect">
                                  <p:stCondLst>
                                    <p:cond delay="0"/>
                                  </p:stCondLst>
                                  <p:childTnLst>
                                    <p:set>
                                      <p:cBhvr>
                                        <p:cTn id="180" dur="1" fill="hold">
                                          <p:stCondLst>
                                            <p:cond delay="0"/>
                                          </p:stCondLst>
                                        </p:cTn>
                                        <p:tgtEl>
                                          <p:spTgt spid="60"/>
                                        </p:tgtEl>
                                        <p:attrNameLst>
                                          <p:attrName>style.visibility</p:attrName>
                                        </p:attrNameLst>
                                      </p:cBhvr>
                                      <p:to>
                                        <p:strVal val="visible"/>
                                      </p:to>
                                    </p:set>
                                    <p:animEffect transition="in" filter="fade">
                                      <p:cBhvr>
                                        <p:cTn id="181" dur="500"/>
                                        <p:tgtEl>
                                          <p:spTgt spid="60"/>
                                        </p:tgtEl>
                                      </p:cBhvr>
                                    </p:animEffect>
                                    <p:anim calcmode="lin" valueType="num">
                                      <p:cBhvr>
                                        <p:cTn id="182" dur="500" fill="hold"/>
                                        <p:tgtEl>
                                          <p:spTgt spid="60"/>
                                        </p:tgtEl>
                                        <p:attrNameLst>
                                          <p:attrName>ppt_x</p:attrName>
                                        </p:attrNameLst>
                                      </p:cBhvr>
                                      <p:tavLst>
                                        <p:tav tm="0">
                                          <p:val>
                                            <p:strVal val="#ppt_x"/>
                                          </p:val>
                                        </p:tav>
                                        <p:tav tm="100000">
                                          <p:val>
                                            <p:strVal val="#ppt_x"/>
                                          </p:val>
                                        </p:tav>
                                      </p:tavLst>
                                    </p:anim>
                                    <p:anim calcmode="lin" valueType="num">
                                      <p:cBhvr>
                                        <p:cTn id="183" dur="500" fill="hold"/>
                                        <p:tgtEl>
                                          <p:spTgt spid="60"/>
                                        </p:tgtEl>
                                        <p:attrNameLst>
                                          <p:attrName>ppt_y</p:attrName>
                                        </p:attrNameLst>
                                      </p:cBhvr>
                                      <p:tavLst>
                                        <p:tav tm="0">
                                          <p:val>
                                            <p:strVal val="#ppt_y+.1"/>
                                          </p:val>
                                        </p:tav>
                                        <p:tav tm="100000">
                                          <p:val>
                                            <p:strVal val="#ppt_y"/>
                                          </p:val>
                                        </p:tav>
                                      </p:tavLst>
                                    </p:anim>
                                  </p:childTnLst>
                                </p:cTn>
                              </p:par>
                            </p:childTnLst>
                          </p:cTn>
                        </p:par>
                        <p:par>
                          <p:cTn id="184" fill="hold">
                            <p:stCondLst>
                              <p:cond delay="19000"/>
                            </p:stCondLst>
                            <p:childTnLst>
                              <p:par>
                                <p:cTn id="185" presetID="26" presetClass="emph" presetSubtype="0" fill="hold" grpId="1" nodeType="afterEffect">
                                  <p:stCondLst>
                                    <p:cond delay="0"/>
                                  </p:stCondLst>
                                  <p:childTnLst>
                                    <p:animEffect transition="out" filter="fade">
                                      <p:cBhvr>
                                        <p:cTn id="186" dur="500" tmFilter="0, 0; .2, .5; .8, .5; 1, 0"/>
                                        <p:tgtEl>
                                          <p:spTgt spid="60"/>
                                        </p:tgtEl>
                                      </p:cBhvr>
                                    </p:animEffect>
                                    <p:animScale>
                                      <p:cBhvr>
                                        <p:cTn id="187" dur="250" autoRev="1" fill="hold"/>
                                        <p:tgtEl>
                                          <p:spTgt spid="60"/>
                                        </p:tgtEl>
                                      </p:cBhvr>
                                      <p:by x="105000" y="105000"/>
                                    </p:animScale>
                                  </p:childTnLst>
                                </p:cTn>
                              </p:par>
                            </p:childTnLst>
                          </p:cTn>
                        </p:par>
                        <p:par>
                          <p:cTn id="188" fill="hold">
                            <p:stCondLst>
                              <p:cond delay="19500"/>
                            </p:stCondLst>
                            <p:childTnLst>
                              <p:par>
                                <p:cTn id="189" presetID="42" presetClass="entr" presetSubtype="0" fill="hold" grpId="0" nodeType="afterEffect">
                                  <p:stCondLst>
                                    <p:cond delay="0"/>
                                  </p:stCondLst>
                                  <p:childTnLst>
                                    <p:set>
                                      <p:cBhvr>
                                        <p:cTn id="190" dur="1" fill="hold">
                                          <p:stCondLst>
                                            <p:cond delay="0"/>
                                          </p:stCondLst>
                                        </p:cTn>
                                        <p:tgtEl>
                                          <p:spTgt spid="61"/>
                                        </p:tgtEl>
                                        <p:attrNameLst>
                                          <p:attrName>style.visibility</p:attrName>
                                        </p:attrNameLst>
                                      </p:cBhvr>
                                      <p:to>
                                        <p:strVal val="visible"/>
                                      </p:to>
                                    </p:set>
                                    <p:animEffect transition="in" filter="fade">
                                      <p:cBhvr>
                                        <p:cTn id="191" dur="500"/>
                                        <p:tgtEl>
                                          <p:spTgt spid="61"/>
                                        </p:tgtEl>
                                      </p:cBhvr>
                                    </p:animEffect>
                                    <p:anim calcmode="lin" valueType="num">
                                      <p:cBhvr>
                                        <p:cTn id="192" dur="500" fill="hold"/>
                                        <p:tgtEl>
                                          <p:spTgt spid="61"/>
                                        </p:tgtEl>
                                        <p:attrNameLst>
                                          <p:attrName>ppt_x</p:attrName>
                                        </p:attrNameLst>
                                      </p:cBhvr>
                                      <p:tavLst>
                                        <p:tav tm="0">
                                          <p:val>
                                            <p:strVal val="#ppt_x"/>
                                          </p:val>
                                        </p:tav>
                                        <p:tav tm="100000">
                                          <p:val>
                                            <p:strVal val="#ppt_x"/>
                                          </p:val>
                                        </p:tav>
                                      </p:tavLst>
                                    </p:anim>
                                    <p:anim calcmode="lin" valueType="num">
                                      <p:cBhvr>
                                        <p:cTn id="193" dur="500" fill="hold"/>
                                        <p:tgtEl>
                                          <p:spTgt spid="61"/>
                                        </p:tgtEl>
                                        <p:attrNameLst>
                                          <p:attrName>ppt_y</p:attrName>
                                        </p:attrNameLst>
                                      </p:cBhvr>
                                      <p:tavLst>
                                        <p:tav tm="0">
                                          <p:val>
                                            <p:strVal val="#ppt_y+.1"/>
                                          </p:val>
                                        </p:tav>
                                        <p:tav tm="100000">
                                          <p:val>
                                            <p:strVal val="#ppt_y"/>
                                          </p:val>
                                        </p:tav>
                                      </p:tavLst>
                                    </p:anim>
                                  </p:childTnLst>
                                </p:cTn>
                              </p:par>
                            </p:childTnLst>
                          </p:cTn>
                        </p:par>
                        <p:par>
                          <p:cTn id="194" fill="hold">
                            <p:stCondLst>
                              <p:cond delay="20000"/>
                            </p:stCondLst>
                            <p:childTnLst>
                              <p:par>
                                <p:cTn id="195" presetID="26" presetClass="emph" presetSubtype="0" fill="hold" grpId="1" nodeType="afterEffect">
                                  <p:stCondLst>
                                    <p:cond delay="0"/>
                                  </p:stCondLst>
                                  <p:childTnLst>
                                    <p:animEffect transition="out" filter="fade">
                                      <p:cBhvr>
                                        <p:cTn id="196" dur="500" tmFilter="0, 0; .2, .5; .8, .5; 1, 0"/>
                                        <p:tgtEl>
                                          <p:spTgt spid="61"/>
                                        </p:tgtEl>
                                      </p:cBhvr>
                                    </p:animEffect>
                                    <p:animScale>
                                      <p:cBhvr>
                                        <p:cTn id="197" dur="250" autoRev="1" fill="hold"/>
                                        <p:tgtEl>
                                          <p:spTgt spid="61"/>
                                        </p:tgtEl>
                                      </p:cBhvr>
                                      <p:by x="105000" y="105000"/>
                                    </p:animScale>
                                  </p:childTnLst>
                                </p:cTn>
                              </p:par>
                            </p:childTnLst>
                          </p:cTn>
                        </p:par>
                        <p:par>
                          <p:cTn id="198" fill="hold">
                            <p:stCondLst>
                              <p:cond delay="20500"/>
                            </p:stCondLst>
                            <p:childTnLst>
                              <p:par>
                                <p:cTn id="199" presetID="42" presetClass="entr" presetSubtype="0" fill="hold" grpId="0" nodeType="afterEffect">
                                  <p:stCondLst>
                                    <p:cond delay="0"/>
                                  </p:stCondLst>
                                  <p:childTnLst>
                                    <p:set>
                                      <p:cBhvr>
                                        <p:cTn id="200" dur="1" fill="hold">
                                          <p:stCondLst>
                                            <p:cond delay="0"/>
                                          </p:stCondLst>
                                        </p:cTn>
                                        <p:tgtEl>
                                          <p:spTgt spid="62"/>
                                        </p:tgtEl>
                                        <p:attrNameLst>
                                          <p:attrName>style.visibility</p:attrName>
                                        </p:attrNameLst>
                                      </p:cBhvr>
                                      <p:to>
                                        <p:strVal val="visible"/>
                                      </p:to>
                                    </p:set>
                                    <p:animEffect transition="in" filter="fade">
                                      <p:cBhvr>
                                        <p:cTn id="201" dur="500"/>
                                        <p:tgtEl>
                                          <p:spTgt spid="62"/>
                                        </p:tgtEl>
                                      </p:cBhvr>
                                    </p:animEffect>
                                    <p:anim calcmode="lin" valueType="num">
                                      <p:cBhvr>
                                        <p:cTn id="202" dur="500" fill="hold"/>
                                        <p:tgtEl>
                                          <p:spTgt spid="62"/>
                                        </p:tgtEl>
                                        <p:attrNameLst>
                                          <p:attrName>ppt_x</p:attrName>
                                        </p:attrNameLst>
                                      </p:cBhvr>
                                      <p:tavLst>
                                        <p:tav tm="0">
                                          <p:val>
                                            <p:strVal val="#ppt_x"/>
                                          </p:val>
                                        </p:tav>
                                        <p:tav tm="100000">
                                          <p:val>
                                            <p:strVal val="#ppt_x"/>
                                          </p:val>
                                        </p:tav>
                                      </p:tavLst>
                                    </p:anim>
                                    <p:anim calcmode="lin" valueType="num">
                                      <p:cBhvr>
                                        <p:cTn id="203" dur="500" fill="hold"/>
                                        <p:tgtEl>
                                          <p:spTgt spid="62"/>
                                        </p:tgtEl>
                                        <p:attrNameLst>
                                          <p:attrName>ppt_y</p:attrName>
                                        </p:attrNameLst>
                                      </p:cBhvr>
                                      <p:tavLst>
                                        <p:tav tm="0">
                                          <p:val>
                                            <p:strVal val="#ppt_y+.1"/>
                                          </p:val>
                                        </p:tav>
                                        <p:tav tm="100000">
                                          <p:val>
                                            <p:strVal val="#ppt_y"/>
                                          </p:val>
                                        </p:tav>
                                      </p:tavLst>
                                    </p:anim>
                                  </p:childTnLst>
                                </p:cTn>
                              </p:par>
                            </p:childTnLst>
                          </p:cTn>
                        </p:par>
                        <p:par>
                          <p:cTn id="204" fill="hold">
                            <p:stCondLst>
                              <p:cond delay="21000"/>
                            </p:stCondLst>
                            <p:childTnLst>
                              <p:par>
                                <p:cTn id="205" presetID="26" presetClass="emph" presetSubtype="0" fill="hold" grpId="1" nodeType="afterEffect">
                                  <p:stCondLst>
                                    <p:cond delay="0"/>
                                  </p:stCondLst>
                                  <p:childTnLst>
                                    <p:animEffect transition="out" filter="fade">
                                      <p:cBhvr>
                                        <p:cTn id="206" dur="500" tmFilter="0, 0; .2, .5; .8, .5; 1, 0"/>
                                        <p:tgtEl>
                                          <p:spTgt spid="62"/>
                                        </p:tgtEl>
                                      </p:cBhvr>
                                    </p:animEffect>
                                    <p:animScale>
                                      <p:cBhvr>
                                        <p:cTn id="207" dur="250" autoRev="1" fill="hold"/>
                                        <p:tgtEl>
                                          <p:spTgt spid="62"/>
                                        </p:tgtEl>
                                      </p:cBhvr>
                                      <p:by x="105000" y="105000"/>
                                    </p:animScale>
                                  </p:childTnLst>
                                </p:cTn>
                              </p:par>
                            </p:childTnLst>
                          </p:cTn>
                        </p:par>
                        <p:par>
                          <p:cTn id="208" fill="hold">
                            <p:stCondLst>
                              <p:cond delay="21500"/>
                            </p:stCondLst>
                            <p:childTnLst>
                              <p:par>
                                <p:cTn id="209" presetID="42" presetClass="entr" presetSubtype="0" fill="hold" grpId="0" nodeType="afterEffect">
                                  <p:stCondLst>
                                    <p:cond delay="0"/>
                                  </p:stCondLst>
                                  <p:childTnLst>
                                    <p:set>
                                      <p:cBhvr>
                                        <p:cTn id="210" dur="1" fill="hold">
                                          <p:stCondLst>
                                            <p:cond delay="0"/>
                                          </p:stCondLst>
                                        </p:cTn>
                                        <p:tgtEl>
                                          <p:spTgt spid="63"/>
                                        </p:tgtEl>
                                        <p:attrNameLst>
                                          <p:attrName>style.visibility</p:attrName>
                                        </p:attrNameLst>
                                      </p:cBhvr>
                                      <p:to>
                                        <p:strVal val="visible"/>
                                      </p:to>
                                    </p:set>
                                    <p:animEffect transition="in" filter="fade">
                                      <p:cBhvr>
                                        <p:cTn id="211" dur="500"/>
                                        <p:tgtEl>
                                          <p:spTgt spid="63"/>
                                        </p:tgtEl>
                                      </p:cBhvr>
                                    </p:animEffect>
                                    <p:anim calcmode="lin" valueType="num">
                                      <p:cBhvr>
                                        <p:cTn id="212" dur="500" fill="hold"/>
                                        <p:tgtEl>
                                          <p:spTgt spid="63"/>
                                        </p:tgtEl>
                                        <p:attrNameLst>
                                          <p:attrName>ppt_x</p:attrName>
                                        </p:attrNameLst>
                                      </p:cBhvr>
                                      <p:tavLst>
                                        <p:tav tm="0">
                                          <p:val>
                                            <p:strVal val="#ppt_x"/>
                                          </p:val>
                                        </p:tav>
                                        <p:tav tm="100000">
                                          <p:val>
                                            <p:strVal val="#ppt_x"/>
                                          </p:val>
                                        </p:tav>
                                      </p:tavLst>
                                    </p:anim>
                                    <p:anim calcmode="lin" valueType="num">
                                      <p:cBhvr>
                                        <p:cTn id="213" dur="500" fill="hold"/>
                                        <p:tgtEl>
                                          <p:spTgt spid="63"/>
                                        </p:tgtEl>
                                        <p:attrNameLst>
                                          <p:attrName>ppt_y</p:attrName>
                                        </p:attrNameLst>
                                      </p:cBhvr>
                                      <p:tavLst>
                                        <p:tav tm="0">
                                          <p:val>
                                            <p:strVal val="#ppt_y+.1"/>
                                          </p:val>
                                        </p:tav>
                                        <p:tav tm="100000">
                                          <p:val>
                                            <p:strVal val="#ppt_y"/>
                                          </p:val>
                                        </p:tav>
                                      </p:tavLst>
                                    </p:anim>
                                  </p:childTnLst>
                                </p:cTn>
                              </p:par>
                            </p:childTnLst>
                          </p:cTn>
                        </p:par>
                        <p:par>
                          <p:cTn id="214" fill="hold">
                            <p:stCondLst>
                              <p:cond delay="22000"/>
                            </p:stCondLst>
                            <p:childTnLst>
                              <p:par>
                                <p:cTn id="215" presetID="26" presetClass="emph" presetSubtype="0" fill="hold" grpId="1" nodeType="afterEffect">
                                  <p:stCondLst>
                                    <p:cond delay="0"/>
                                  </p:stCondLst>
                                  <p:childTnLst>
                                    <p:animEffect transition="out" filter="fade">
                                      <p:cBhvr>
                                        <p:cTn id="216" dur="500" tmFilter="0, 0; .2, .5; .8, .5; 1, 0"/>
                                        <p:tgtEl>
                                          <p:spTgt spid="63"/>
                                        </p:tgtEl>
                                      </p:cBhvr>
                                    </p:animEffect>
                                    <p:animScale>
                                      <p:cBhvr>
                                        <p:cTn id="217" dur="250" autoRev="1" fill="hold"/>
                                        <p:tgtEl>
                                          <p:spTgt spid="63"/>
                                        </p:tgtEl>
                                      </p:cBhvr>
                                      <p:by x="105000" y="105000"/>
                                    </p:animScale>
                                  </p:childTnLst>
                                </p:cTn>
                              </p:par>
                            </p:childTnLst>
                          </p:cTn>
                        </p:par>
                        <p:par>
                          <p:cTn id="218" fill="hold">
                            <p:stCondLst>
                              <p:cond delay="22500"/>
                            </p:stCondLst>
                            <p:childTnLst>
                              <p:par>
                                <p:cTn id="219" presetID="31" presetClass="entr" presetSubtype="0" fill="hold" nodeType="afterEffect">
                                  <p:stCondLst>
                                    <p:cond delay="0"/>
                                  </p:stCondLst>
                                  <p:childTnLst>
                                    <p:set>
                                      <p:cBhvr>
                                        <p:cTn id="220" dur="1" fill="hold">
                                          <p:stCondLst>
                                            <p:cond delay="0"/>
                                          </p:stCondLst>
                                        </p:cTn>
                                        <p:tgtEl>
                                          <p:spTgt spid="64"/>
                                        </p:tgtEl>
                                        <p:attrNameLst>
                                          <p:attrName>style.visibility</p:attrName>
                                        </p:attrNameLst>
                                      </p:cBhvr>
                                      <p:to>
                                        <p:strVal val="visible"/>
                                      </p:to>
                                    </p:set>
                                    <p:anim calcmode="lin" valueType="num">
                                      <p:cBhvr>
                                        <p:cTn id="221" dur="1000" fill="hold"/>
                                        <p:tgtEl>
                                          <p:spTgt spid="64"/>
                                        </p:tgtEl>
                                        <p:attrNameLst>
                                          <p:attrName>ppt_w</p:attrName>
                                        </p:attrNameLst>
                                      </p:cBhvr>
                                      <p:tavLst>
                                        <p:tav tm="0">
                                          <p:val>
                                            <p:fltVal val="0"/>
                                          </p:val>
                                        </p:tav>
                                        <p:tav tm="100000">
                                          <p:val>
                                            <p:strVal val="#ppt_w"/>
                                          </p:val>
                                        </p:tav>
                                      </p:tavLst>
                                    </p:anim>
                                    <p:anim calcmode="lin" valueType="num">
                                      <p:cBhvr>
                                        <p:cTn id="222" dur="1000" fill="hold"/>
                                        <p:tgtEl>
                                          <p:spTgt spid="64"/>
                                        </p:tgtEl>
                                        <p:attrNameLst>
                                          <p:attrName>ppt_h</p:attrName>
                                        </p:attrNameLst>
                                      </p:cBhvr>
                                      <p:tavLst>
                                        <p:tav tm="0">
                                          <p:val>
                                            <p:fltVal val="0"/>
                                          </p:val>
                                        </p:tav>
                                        <p:tav tm="100000">
                                          <p:val>
                                            <p:strVal val="#ppt_h"/>
                                          </p:val>
                                        </p:tav>
                                      </p:tavLst>
                                    </p:anim>
                                    <p:anim calcmode="lin" valueType="num">
                                      <p:cBhvr>
                                        <p:cTn id="223" dur="1000" fill="hold"/>
                                        <p:tgtEl>
                                          <p:spTgt spid="64"/>
                                        </p:tgtEl>
                                        <p:attrNameLst>
                                          <p:attrName>style.rotation</p:attrName>
                                        </p:attrNameLst>
                                      </p:cBhvr>
                                      <p:tavLst>
                                        <p:tav tm="0">
                                          <p:val>
                                            <p:fltVal val="90"/>
                                          </p:val>
                                        </p:tav>
                                        <p:tav tm="100000">
                                          <p:val>
                                            <p:fltVal val="0"/>
                                          </p:val>
                                        </p:tav>
                                      </p:tavLst>
                                    </p:anim>
                                    <p:animEffect transition="in" filter="fade">
                                      <p:cBhvr>
                                        <p:cTn id="224" dur="1000"/>
                                        <p:tgtEl>
                                          <p:spTgt spid="64"/>
                                        </p:tgtEl>
                                      </p:cBhvr>
                                    </p:animEffect>
                                  </p:childTnLst>
                                </p:cTn>
                              </p:par>
                              <p:par>
                                <p:cTn id="225" presetID="32" presetClass="emph" presetSubtype="0" repeatCount="indefinite" fill="hold" nodeType="withEffect">
                                  <p:stCondLst>
                                    <p:cond delay="0"/>
                                  </p:stCondLst>
                                  <p:childTnLst>
                                    <p:animRot by="120000">
                                      <p:cBhvr>
                                        <p:cTn id="226" dur="100" fill="hold">
                                          <p:stCondLst>
                                            <p:cond delay="0"/>
                                          </p:stCondLst>
                                        </p:cTn>
                                        <p:tgtEl>
                                          <p:spTgt spid="64"/>
                                        </p:tgtEl>
                                        <p:attrNameLst>
                                          <p:attrName>r</p:attrName>
                                        </p:attrNameLst>
                                      </p:cBhvr>
                                    </p:animRot>
                                    <p:animRot by="-240000">
                                      <p:cBhvr>
                                        <p:cTn id="227" dur="200" fill="hold">
                                          <p:stCondLst>
                                            <p:cond delay="200"/>
                                          </p:stCondLst>
                                        </p:cTn>
                                        <p:tgtEl>
                                          <p:spTgt spid="64"/>
                                        </p:tgtEl>
                                        <p:attrNameLst>
                                          <p:attrName>r</p:attrName>
                                        </p:attrNameLst>
                                      </p:cBhvr>
                                    </p:animRot>
                                    <p:animRot by="240000">
                                      <p:cBhvr>
                                        <p:cTn id="228" dur="200" fill="hold">
                                          <p:stCondLst>
                                            <p:cond delay="400"/>
                                          </p:stCondLst>
                                        </p:cTn>
                                        <p:tgtEl>
                                          <p:spTgt spid="64"/>
                                        </p:tgtEl>
                                        <p:attrNameLst>
                                          <p:attrName>r</p:attrName>
                                        </p:attrNameLst>
                                      </p:cBhvr>
                                    </p:animRot>
                                    <p:animRot by="-240000">
                                      <p:cBhvr>
                                        <p:cTn id="229" dur="200" fill="hold">
                                          <p:stCondLst>
                                            <p:cond delay="600"/>
                                          </p:stCondLst>
                                        </p:cTn>
                                        <p:tgtEl>
                                          <p:spTgt spid="64"/>
                                        </p:tgtEl>
                                        <p:attrNameLst>
                                          <p:attrName>r</p:attrName>
                                        </p:attrNameLst>
                                      </p:cBhvr>
                                    </p:animRot>
                                    <p:animRot by="120000">
                                      <p:cBhvr>
                                        <p:cTn id="230" dur="200" fill="hold">
                                          <p:stCondLst>
                                            <p:cond delay="800"/>
                                          </p:stCondLst>
                                        </p:cTn>
                                        <p:tgtEl>
                                          <p:spTgt spid="64"/>
                                        </p:tgtEl>
                                        <p:attrNameLst>
                                          <p:attrName>r</p:attrName>
                                        </p:attrNameLst>
                                      </p:cBhvr>
                                    </p:animRot>
                                  </p:childTnLst>
                                </p:cTn>
                              </p:par>
                              <p:par>
                                <p:cTn id="231" presetID="31" presetClass="entr" presetSubtype="0" fill="hold" nodeType="withEffect">
                                  <p:stCondLst>
                                    <p:cond delay="0"/>
                                  </p:stCondLst>
                                  <p:childTnLst>
                                    <p:set>
                                      <p:cBhvr>
                                        <p:cTn id="232" dur="1" fill="hold">
                                          <p:stCondLst>
                                            <p:cond delay="0"/>
                                          </p:stCondLst>
                                        </p:cTn>
                                        <p:tgtEl>
                                          <p:spTgt spid="65"/>
                                        </p:tgtEl>
                                        <p:attrNameLst>
                                          <p:attrName>style.visibility</p:attrName>
                                        </p:attrNameLst>
                                      </p:cBhvr>
                                      <p:to>
                                        <p:strVal val="visible"/>
                                      </p:to>
                                    </p:set>
                                    <p:anim calcmode="lin" valueType="num">
                                      <p:cBhvr>
                                        <p:cTn id="233" dur="1000" fill="hold"/>
                                        <p:tgtEl>
                                          <p:spTgt spid="65"/>
                                        </p:tgtEl>
                                        <p:attrNameLst>
                                          <p:attrName>ppt_w</p:attrName>
                                        </p:attrNameLst>
                                      </p:cBhvr>
                                      <p:tavLst>
                                        <p:tav tm="0">
                                          <p:val>
                                            <p:fltVal val="0"/>
                                          </p:val>
                                        </p:tav>
                                        <p:tav tm="100000">
                                          <p:val>
                                            <p:strVal val="#ppt_w"/>
                                          </p:val>
                                        </p:tav>
                                      </p:tavLst>
                                    </p:anim>
                                    <p:anim calcmode="lin" valueType="num">
                                      <p:cBhvr>
                                        <p:cTn id="234" dur="1000" fill="hold"/>
                                        <p:tgtEl>
                                          <p:spTgt spid="65"/>
                                        </p:tgtEl>
                                        <p:attrNameLst>
                                          <p:attrName>ppt_h</p:attrName>
                                        </p:attrNameLst>
                                      </p:cBhvr>
                                      <p:tavLst>
                                        <p:tav tm="0">
                                          <p:val>
                                            <p:fltVal val="0"/>
                                          </p:val>
                                        </p:tav>
                                        <p:tav tm="100000">
                                          <p:val>
                                            <p:strVal val="#ppt_h"/>
                                          </p:val>
                                        </p:tav>
                                      </p:tavLst>
                                    </p:anim>
                                    <p:anim calcmode="lin" valueType="num">
                                      <p:cBhvr>
                                        <p:cTn id="235" dur="1000" fill="hold"/>
                                        <p:tgtEl>
                                          <p:spTgt spid="65"/>
                                        </p:tgtEl>
                                        <p:attrNameLst>
                                          <p:attrName>style.rotation</p:attrName>
                                        </p:attrNameLst>
                                      </p:cBhvr>
                                      <p:tavLst>
                                        <p:tav tm="0">
                                          <p:val>
                                            <p:fltVal val="90"/>
                                          </p:val>
                                        </p:tav>
                                        <p:tav tm="100000">
                                          <p:val>
                                            <p:fltVal val="0"/>
                                          </p:val>
                                        </p:tav>
                                      </p:tavLst>
                                    </p:anim>
                                    <p:animEffect transition="in" filter="fade">
                                      <p:cBhvr>
                                        <p:cTn id="236" dur="1000"/>
                                        <p:tgtEl>
                                          <p:spTgt spid="65"/>
                                        </p:tgtEl>
                                      </p:cBhvr>
                                    </p:animEffect>
                                  </p:childTnLst>
                                </p:cTn>
                              </p:par>
                              <p:par>
                                <p:cTn id="237" presetID="32" presetClass="emph" presetSubtype="0" repeatCount="indefinite" fill="hold" nodeType="withEffect">
                                  <p:stCondLst>
                                    <p:cond delay="0"/>
                                  </p:stCondLst>
                                  <p:childTnLst>
                                    <p:animRot by="120000">
                                      <p:cBhvr>
                                        <p:cTn id="238" dur="100" fill="hold">
                                          <p:stCondLst>
                                            <p:cond delay="0"/>
                                          </p:stCondLst>
                                        </p:cTn>
                                        <p:tgtEl>
                                          <p:spTgt spid="65"/>
                                        </p:tgtEl>
                                        <p:attrNameLst>
                                          <p:attrName>r</p:attrName>
                                        </p:attrNameLst>
                                      </p:cBhvr>
                                    </p:animRot>
                                    <p:animRot by="-240000">
                                      <p:cBhvr>
                                        <p:cTn id="239" dur="200" fill="hold">
                                          <p:stCondLst>
                                            <p:cond delay="200"/>
                                          </p:stCondLst>
                                        </p:cTn>
                                        <p:tgtEl>
                                          <p:spTgt spid="65"/>
                                        </p:tgtEl>
                                        <p:attrNameLst>
                                          <p:attrName>r</p:attrName>
                                        </p:attrNameLst>
                                      </p:cBhvr>
                                    </p:animRot>
                                    <p:animRot by="240000">
                                      <p:cBhvr>
                                        <p:cTn id="240" dur="200" fill="hold">
                                          <p:stCondLst>
                                            <p:cond delay="400"/>
                                          </p:stCondLst>
                                        </p:cTn>
                                        <p:tgtEl>
                                          <p:spTgt spid="65"/>
                                        </p:tgtEl>
                                        <p:attrNameLst>
                                          <p:attrName>r</p:attrName>
                                        </p:attrNameLst>
                                      </p:cBhvr>
                                    </p:animRot>
                                    <p:animRot by="-240000">
                                      <p:cBhvr>
                                        <p:cTn id="241" dur="200" fill="hold">
                                          <p:stCondLst>
                                            <p:cond delay="600"/>
                                          </p:stCondLst>
                                        </p:cTn>
                                        <p:tgtEl>
                                          <p:spTgt spid="65"/>
                                        </p:tgtEl>
                                        <p:attrNameLst>
                                          <p:attrName>r</p:attrName>
                                        </p:attrNameLst>
                                      </p:cBhvr>
                                    </p:animRot>
                                    <p:animRot by="120000">
                                      <p:cBhvr>
                                        <p:cTn id="242" dur="200" fill="hold">
                                          <p:stCondLst>
                                            <p:cond delay="800"/>
                                          </p:stCondLst>
                                        </p:cTn>
                                        <p:tgtEl>
                                          <p:spTgt spid="65"/>
                                        </p:tgtEl>
                                        <p:attrNameLst>
                                          <p:attrName>r</p:attrName>
                                        </p:attrNameLst>
                                      </p:cBhvr>
                                    </p:animRot>
                                  </p:childTnLst>
                                </p:cTn>
                              </p:par>
                              <p:par>
                                <p:cTn id="243" presetID="31" presetClass="entr" presetSubtype="0" fill="hold" nodeType="withEffect">
                                  <p:stCondLst>
                                    <p:cond delay="0"/>
                                  </p:stCondLst>
                                  <p:childTnLst>
                                    <p:set>
                                      <p:cBhvr>
                                        <p:cTn id="244" dur="1" fill="hold">
                                          <p:stCondLst>
                                            <p:cond delay="0"/>
                                          </p:stCondLst>
                                        </p:cTn>
                                        <p:tgtEl>
                                          <p:spTgt spid="66"/>
                                        </p:tgtEl>
                                        <p:attrNameLst>
                                          <p:attrName>style.visibility</p:attrName>
                                        </p:attrNameLst>
                                      </p:cBhvr>
                                      <p:to>
                                        <p:strVal val="visible"/>
                                      </p:to>
                                    </p:set>
                                    <p:anim calcmode="lin" valueType="num">
                                      <p:cBhvr>
                                        <p:cTn id="245" dur="1000" fill="hold"/>
                                        <p:tgtEl>
                                          <p:spTgt spid="66"/>
                                        </p:tgtEl>
                                        <p:attrNameLst>
                                          <p:attrName>ppt_w</p:attrName>
                                        </p:attrNameLst>
                                      </p:cBhvr>
                                      <p:tavLst>
                                        <p:tav tm="0">
                                          <p:val>
                                            <p:fltVal val="0"/>
                                          </p:val>
                                        </p:tav>
                                        <p:tav tm="100000">
                                          <p:val>
                                            <p:strVal val="#ppt_w"/>
                                          </p:val>
                                        </p:tav>
                                      </p:tavLst>
                                    </p:anim>
                                    <p:anim calcmode="lin" valueType="num">
                                      <p:cBhvr>
                                        <p:cTn id="246" dur="1000" fill="hold"/>
                                        <p:tgtEl>
                                          <p:spTgt spid="66"/>
                                        </p:tgtEl>
                                        <p:attrNameLst>
                                          <p:attrName>ppt_h</p:attrName>
                                        </p:attrNameLst>
                                      </p:cBhvr>
                                      <p:tavLst>
                                        <p:tav tm="0">
                                          <p:val>
                                            <p:fltVal val="0"/>
                                          </p:val>
                                        </p:tav>
                                        <p:tav tm="100000">
                                          <p:val>
                                            <p:strVal val="#ppt_h"/>
                                          </p:val>
                                        </p:tav>
                                      </p:tavLst>
                                    </p:anim>
                                    <p:anim calcmode="lin" valueType="num">
                                      <p:cBhvr>
                                        <p:cTn id="247" dur="1000" fill="hold"/>
                                        <p:tgtEl>
                                          <p:spTgt spid="66"/>
                                        </p:tgtEl>
                                        <p:attrNameLst>
                                          <p:attrName>style.rotation</p:attrName>
                                        </p:attrNameLst>
                                      </p:cBhvr>
                                      <p:tavLst>
                                        <p:tav tm="0">
                                          <p:val>
                                            <p:fltVal val="90"/>
                                          </p:val>
                                        </p:tav>
                                        <p:tav tm="100000">
                                          <p:val>
                                            <p:fltVal val="0"/>
                                          </p:val>
                                        </p:tav>
                                      </p:tavLst>
                                    </p:anim>
                                    <p:animEffect transition="in" filter="fade">
                                      <p:cBhvr>
                                        <p:cTn id="248" dur="1000"/>
                                        <p:tgtEl>
                                          <p:spTgt spid="66"/>
                                        </p:tgtEl>
                                      </p:cBhvr>
                                    </p:animEffect>
                                  </p:childTnLst>
                                </p:cTn>
                              </p:par>
                              <p:par>
                                <p:cTn id="249" presetID="32" presetClass="emph" presetSubtype="0" repeatCount="indefinite" fill="hold" nodeType="withEffect">
                                  <p:stCondLst>
                                    <p:cond delay="0"/>
                                  </p:stCondLst>
                                  <p:childTnLst>
                                    <p:animRot by="120000">
                                      <p:cBhvr>
                                        <p:cTn id="250" dur="100" fill="hold">
                                          <p:stCondLst>
                                            <p:cond delay="0"/>
                                          </p:stCondLst>
                                        </p:cTn>
                                        <p:tgtEl>
                                          <p:spTgt spid="66"/>
                                        </p:tgtEl>
                                        <p:attrNameLst>
                                          <p:attrName>r</p:attrName>
                                        </p:attrNameLst>
                                      </p:cBhvr>
                                    </p:animRot>
                                    <p:animRot by="-240000">
                                      <p:cBhvr>
                                        <p:cTn id="251" dur="200" fill="hold">
                                          <p:stCondLst>
                                            <p:cond delay="200"/>
                                          </p:stCondLst>
                                        </p:cTn>
                                        <p:tgtEl>
                                          <p:spTgt spid="66"/>
                                        </p:tgtEl>
                                        <p:attrNameLst>
                                          <p:attrName>r</p:attrName>
                                        </p:attrNameLst>
                                      </p:cBhvr>
                                    </p:animRot>
                                    <p:animRot by="240000">
                                      <p:cBhvr>
                                        <p:cTn id="252" dur="200" fill="hold">
                                          <p:stCondLst>
                                            <p:cond delay="400"/>
                                          </p:stCondLst>
                                        </p:cTn>
                                        <p:tgtEl>
                                          <p:spTgt spid="66"/>
                                        </p:tgtEl>
                                        <p:attrNameLst>
                                          <p:attrName>r</p:attrName>
                                        </p:attrNameLst>
                                      </p:cBhvr>
                                    </p:animRot>
                                    <p:animRot by="-240000">
                                      <p:cBhvr>
                                        <p:cTn id="253" dur="200" fill="hold">
                                          <p:stCondLst>
                                            <p:cond delay="600"/>
                                          </p:stCondLst>
                                        </p:cTn>
                                        <p:tgtEl>
                                          <p:spTgt spid="66"/>
                                        </p:tgtEl>
                                        <p:attrNameLst>
                                          <p:attrName>r</p:attrName>
                                        </p:attrNameLst>
                                      </p:cBhvr>
                                    </p:animRot>
                                    <p:animRot by="120000">
                                      <p:cBhvr>
                                        <p:cTn id="254" dur="200" fill="hold">
                                          <p:stCondLst>
                                            <p:cond delay="800"/>
                                          </p:stCondLst>
                                        </p:cTn>
                                        <p:tgtEl>
                                          <p:spTgt spid="66"/>
                                        </p:tgtEl>
                                        <p:attrNameLst>
                                          <p:attrName>r</p:attrName>
                                        </p:attrNameLst>
                                      </p:cBhvr>
                                    </p:animRot>
                                  </p:childTnLst>
                                </p:cTn>
                              </p:par>
                              <p:par>
                                <p:cTn id="255" presetID="31" presetClass="entr" presetSubtype="0" fill="hold" nodeType="withEffect">
                                  <p:stCondLst>
                                    <p:cond delay="0"/>
                                  </p:stCondLst>
                                  <p:childTnLst>
                                    <p:set>
                                      <p:cBhvr>
                                        <p:cTn id="256" dur="1" fill="hold">
                                          <p:stCondLst>
                                            <p:cond delay="0"/>
                                          </p:stCondLst>
                                        </p:cTn>
                                        <p:tgtEl>
                                          <p:spTgt spid="67"/>
                                        </p:tgtEl>
                                        <p:attrNameLst>
                                          <p:attrName>style.visibility</p:attrName>
                                        </p:attrNameLst>
                                      </p:cBhvr>
                                      <p:to>
                                        <p:strVal val="visible"/>
                                      </p:to>
                                    </p:set>
                                    <p:anim calcmode="lin" valueType="num">
                                      <p:cBhvr>
                                        <p:cTn id="257" dur="1000" fill="hold"/>
                                        <p:tgtEl>
                                          <p:spTgt spid="67"/>
                                        </p:tgtEl>
                                        <p:attrNameLst>
                                          <p:attrName>ppt_w</p:attrName>
                                        </p:attrNameLst>
                                      </p:cBhvr>
                                      <p:tavLst>
                                        <p:tav tm="0">
                                          <p:val>
                                            <p:fltVal val="0"/>
                                          </p:val>
                                        </p:tav>
                                        <p:tav tm="100000">
                                          <p:val>
                                            <p:strVal val="#ppt_w"/>
                                          </p:val>
                                        </p:tav>
                                      </p:tavLst>
                                    </p:anim>
                                    <p:anim calcmode="lin" valueType="num">
                                      <p:cBhvr>
                                        <p:cTn id="258" dur="1000" fill="hold"/>
                                        <p:tgtEl>
                                          <p:spTgt spid="67"/>
                                        </p:tgtEl>
                                        <p:attrNameLst>
                                          <p:attrName>ppt_h</p:attrName>
                                        </p:attrNameLst>
                                      </p:cBhvr>
                                      <p:tavLst>
                                        <p:tav tm="0">
                                          <p:val>
                                            <p:fltVal val="0"/>
                                          </p:val>
                                        </p:tav>
                                        <p:tav tm="100000">
                                          <p:val>
                                            <p:strVal val="#ppt_h"/>
                                          </p:val>
                                        </p:tav>
                                      </p:tavLst>
                                    </p:anim>
                                    <p:anim calcmode="lin" valueType="num">
                                      <p:cBhvr>
                                        <p:cTn id="259" dur="1000" fill="hold"/>
                                        <p:tgtEl>
                                          <p:spTgt spid="67"/>
                                        </p:tgtEl>
                                        <p:attrNameLst>
                                          <p:attrName>style.rotation</p:attrName>
                                        </p:attrNameLst>
                                      </p:cBhvr>
                                      <p:tavLst>
                                        <p:tav tm="0">
                                          <p:val>
                                            <p:fltVal val="90"/>
                                          </p:val>
                                        </p:tav>
                                        <p:tav tm="100000">
                                          <p:val>
                                            <p:fltVal val="0"/>
                                          </p:val>
                                        </p:tav>
                                      </p:tavLst>
                                    </p:anim>
                                    <p:animEffect transition="in" filter="fade">
                                      <p:cBhvr>
                                        <p:cTn id="260" dur="1000"/>
                                        <p:tgtEl>
                                          <p:spTgt spid="67"/>
                                        </p:tgtEl>
                                      </p:cBhvr>
                                    </p:animEffect>
                                  </p:childTnLst>
                                </p:cTn>
                              </p:par>
                              <p:par>
                                <p:cTn id="261" presetID="32" presetClass="emph" presetSubtype="0" repeatCount="indefinite" fill="hold" nodeType="withEffect">
                                  <p:stCondLst>
                                    <p:cond delay="0"/>
                                  </p:stCondLst>
                                  <p:childTnLst>
                                    <p:animRot by="120000">
                                      <p:cBhvr>
                                        <p:cTn id="262" dur="100" fill="hold">
                                          <p:stCondLst>
                                            <p:cond delay="0"/>
                                          </p:stCondLst>
                                        </p:cTn>
                                        <p:tgtEl>
                                          <p:spTgt spid="67"/>
                                        </p:tgtEl>
                                        <p:attrNameLst>
                                          <p:attrName>r</p:attrName>
                                        </p:attrNameLst>
                                      </p:cBhvr>
                                    </p:animRot>
                                    <p:animRot by="-240000">
                                      <p:cBhvr>
                                        <p:cTn id="263" dur="200" fill="hold">
                                          <p:stCondLst>
                                            <p:cond delay="200"/>
                                          </p:stCondLst>
                                        </p:cTn>
                                        <p:tgtEl>
                                          <p:spTgt spid="67"/>
                                        </p:tgtEl>
                                        <p:attrNameLst>
                                          <p:attrName>r</p:attrName>
                                        </p:attrNameLst>
                                      </p:cBhvr>
                                    </p:animRot>
                                    <p:animRot by="240000">
                                      <p:cBhvr>
                                        <p:cTn id="264" dur="200" fill="hold">
                                          <p:stCondLst>
                                            <p:cond delay="400"/>
                                          </p:stCondLst>
                                        </p:cTn>
                                        <p:tgtEl>
                                          <p:spTgt spid="67"/>
                                        </p:tgtEl>
                                        <p:attrNameLst>
                                          <p:attrName>r</p:attrName>
                                        </p:attrNameLst>
                                      </p:cBhvr>
                                    </p:animRot>
                                    <p:animRot by="-240000">
                                      <p:cBhvr>
                                        <p:cTn id="265" dur="200" fill="hold">
                                          <p:stCondLst>
                                            <p:cond delay="600"/>
                                          </p:stCondLst>
                                        </p:cTn>
                                        <p:tgtEl>
                                          <p:spTgt spid="67"/>
                                        </p:tgtEl>
                                        <p:attrNameLst>
                                          <p:attrName>r</p:attrName>
                                        </p:attrNameLst>
                                      </p:cBhvr>
                                    </p:animRot>
                                    <p:animRot by="120000">
                                      <p:cBhvr>
                                        <p:cTn id="266" dur="200" fill="hold">
                                          <p:stCondLst>
                                            <p:cond delay="800"/>
                                          </p:stCondLst>
                                        </p:cTn>
                                        <p:tgtEl>
                                          <p:spTgt spid="67"/>
                                        </p:tgtEl>
                                        <p:attrNameLst>
                                          <p:attrName>r</p:attrName>
                                        </p:attrNameLst>
                                      </p:cBhvr>
                                    </p:animRot>
                                  </p:childTnLst>
                                </p:cTn>
                              </p:par>
                              <p:par>
                                <p:cTn id="267" presetID="31" presetClass="entr" presetSubtype="0" fill="hold" nodeType="withEffect">
                                  <p:stCondLst>
                                    <p:cond delay="0"/>
                                  </p:stCondLst>
                                  <p:childTnLst>
                                    <p:set>
                                      <p:cBhvr>
                                        <p:cTn id="268" dur="1" fill="hold">
                                          <p:stCondLst>
                                            <p:cond delay="0"/>
                                          </p:stCondLst>
                                        </p:cTn>
                                        <p:tgtEl>
                                          <p:spTgt spid="68"/>
                                        </p:tgtEl>
                                        <p:attrNameLst>
                                          <p:attrName>style.visibility</p:attrName>
                                        </p:attrNameLst>
                                      </p:cBhvr>
                                      <p:to>
                                        <p:strVal val="visible"/>
                                      </p:to>
                                    </p:set>
                                    <p:anim calcmode="lin" valueType="num">
                                      <p:cBhvr>
                                        <p:cTn id="269" dur="1000" fill="hold"/>
                                        <p:tgtEl>
                                          <p:spTgt spid="68"/>
                                        </p:tgtEl>
                                        <p:attrNameLst>
                                          <p:attrName>ppt_w</p:attrName>
                                        </p:attrNameLst>
                                      </p:cBhvr>
                                      <p:tavLst>
                                        <p:tav tm="0">
                                          <p:val>
                                            <p:fltVal val="0"/>
                                          </p:val>
                                        </p:tav>
                                        <p:tav tm="100000">
                                          <p:val>
                                            <p:strVal val="#ppt_w"/>
                                          </p:val>
                                        </p:tav>
                                      </p:tavLst>
                                    </p:anim>
                                    <p:anim calcmode="lin" valueType="num">
                                      <p:cBhvr>
                                        <p:cTn id="270" dur="1000" fill="hold"/>
                                        <p:tgtEl>
                                          <p:spTgt spid="68"/>
                                        </p:tgtEl>
                                        <p:attrNameLst>
                                          <p:attrName>ppt_h</p:attrName>
                                        </p:attrNameLst>
                                      </p:cBhvr>
                                      <p:tavLst>
                                        <p:tav tm="0">
                                          <p:val>
                                            <p:fltVal val="0"/>
                                          </p:val>
                                        </p:tav>
                                        <p:tav tm="100000">
                                          <p:val>
                                            <p:strVal val="#ppt_h"/>
                                          </p:val>
                                        </p:tav>
                                      </p:tavLst>
                                    </p:anim>
                                    <p:anim calcmode="lin" valueType="num">
                                      <p:cBhvr>
                                        <p:cTn id="271" dur="1000" fill="hold"/>
                                        <p:tgtEl>
                                          <p:spTgt spid="68"/>
                                        </p:tgtEl>
                                        <p:attrNameLst>
                                          <p:attrName>style.rotation</p:attrName>
                                        </p:attrNameLst>
                                      </p:cBhvr>
                                      <p:tavLst>
                                        <p:tav tm="0">
                                          <p:val>
                                            <p:fltVal val="90"/>
                                          </p:val>
                                        </p:tav>
                                        <p:tav tm="100000">
                                          <p:val>
                                            <p:fltVal val="0"/>
                                          </p:val>
                                        </p:tav>
                                      </p:tavLst>
                                    </p:anim>
                                    <p:animEffect transition="in" filter="fade">
                                      <p:cBhvr>
                                        <p:cTn id="272" dur="1000"/>
                                        <p:tgtEl>
                                          <p:spTgt spid="68"/>
                                        </p:tgtEl>
                                      </p:cBhvr>
                                    </p:animEffect>
                                  </p:childTnLst>
                                </p:cTn>
                              </p:par>
                              <p:par>
                                <p:cTn id="273" presetID="32" presetClass="emph" presetSubtype="0" repeatCount="indefinite" fill="hold" nodeType="withEffect">
                                  <p:stCondLst>
                                    <p:cond delay="0"/>
                                  </p:stCondLst>
                                  <p:childTnLst>
                                    <p:animRot by="120000">
                                      <p:cBhvr>
                                        <p:cTn id="274" dur="100" fill="hold">
                                          <p:stCondLst>
                                            <p:cond delay="0"/>
                                          </p:stCondLst>
                                        </p:cTn>
                                        <p:tgtEl>
                                          <p:spTgt spid="68"/>
                                        </p:tgtEl>
                                        <p:attrNameLst>
                                          <p:attrName>r</p:attrName>
                                        </p:attrNameLst>
                                      </p:cBhvr>
                                    </p:animRot>
                                    <p:animRot by="-240000">
                                      <p:cBhvr>
                                        <p:cTn id="275" dur="200" fill="hold">
                                          <p:stCondLst>
                                            <p:cond delay="200"/>
                                          </p:stCondLst>
                                        </p:cTn>
                                        <p:tgtEl>
                                          <p:spTgt spid="68"/>
                                        </p:tgtEl>
                                        <p:attrNameLst>
                                          <p:attrName>r</p:attrName>
                                        </p:attrNameLst>
                                      </p:cBhvr>
                                    </p:animRot>
                                    <p:animRot by="240000">
                                      <p:cBhvr>
                                        <p:cTn id="276" dur="200" fill="hold">
                                          <p:stCondLst>
                                            <p:cond delay="400"/>
                                          </p:stCondLst>
                                        </p:cTn>
                                        <p:tgtEl>
                                          <p:spTgt spid="68"/>
                                        </p:tgtEl>
                                        <p:attrNameLst>
                                          <p:attrName>r</p:attrName>
                                        </p:attrNameLst>
                                      </p:cBhvr>
                                    </p:animRot>
                                    <p:animRot by="-240000">
                                      <p:cBhvr>
                                        <p:cTn id="277" dur="200" fill="hold">
                                          <p:stCondLst>
                                            <p:cond delay="600"/>
                                          </p:stCondLst>
                                        </p:cTn>
                                        <p:tgtEl>
                                          <p:spTgt spid="68"/>
                                        </p:tgtEl>
                                        <p:attrNameLst>
                                          <p:attrName>r</p:attrName>
                                        </p:attrNameLst>
                                      </p:cBhvr>
                                    </p:animRot>
                                    <p:animRot by="120000">
                                      <p:cBhvr>
                                        <p:cTn id="278" dur="200" fill="hold">
                                          <p:stCondLst>
                                            <p:cond delay="80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4" grpId="0" animBg="1"/>
      <p:bldP spid="3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Lst>
  </p:timing>
</p:sld>
</file>

<file path=ppt/theme/theme1.xml><?xml version="1.0" encoding="utf-8"?>
<a:theme xmlns:a="http://schemas.openxmlformats.org/drawingml/2006/main" name="Slide Layouts">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Bold"/>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Template" id="{AEAE8EFC-84E1-44A5-B19D-1CAE340B02B6}" vid="{010B92F8-2E9D-4993-ABC6-5071BBCC9E2D}"/>
    </a:ext>
  </a:extLst>
</a:theme>
</file>

<file path=ppt/theme/theme2.xml><?xml version="1.0" encoding="utf-8"?>
<a:theme xmlns:a="http://schemas.openxmlformats.org/drawingml/2006/main" name="Disclaimers/Guidan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id="{AEAE8EFC-84E1-44A5-B19D-1CAE340B02B6}" vid="{1AD28E7D-A90E-4DFD-B834-C66F360CCA3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4592</TotalTime>
  <Words>1549</Words>
  <Application>Microsoft Office PowerPoint</Application>
  <PresentationFormat>On-screen Show (4:3)</PresentationFormat>
  <Paragraphs>149</Paragraphs>
  <Slides>24</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24</vt:i4>
      </vt:variant>
    </vt:vector>
  </HeadingPairs>
  <TitlesOfParts>
    <vt:vector size="32" baseType="lpstr">
      <vt:lpstr>Calibri</vt:lpstr>
      <vt:lpstr>Twinkl</vt:lpstr>
      <vt:lpstr>Arial</vt:lpstr>
      <vt:lpstr>Roboto</vt:lpstr>
      <vt:lpstr>BBC Reith Sans</vt:lpstr>
      <vt:lpstr>BBC Reith Sans XBold</vt:lpstr>
      <vt:lpstr>Slide Layouts</vt:lpstr>
      <vt:lpstr>Disclaimers/Guidance</vt:lpstr>
      <vt:lpstr>PowerPoint Presentation</vt:lpstr>
      <vt:lpstr>PowerPoint Presentation</vt:lpstr>
      <vt:lpstr>PowerPoint Presentation</vt:lpstr>
      <vt:lpstr>What is Bullying?</vt:lpstr>
      <vt:lpstr>What is Bullying?</vt:lpstr>
      <vt:lpstr>What is Bullying?</vt:lpstr>
      <vt:lpstr>What is Bullying?</vt:lpstr>
      <vt:lpstr>The Impact of Bullying</vt:lpstr>
      <vt:lpstr>The Impact of Bullying</vt:lpstr>
      <vt:lpstr>The Impact of Bullying</vt:lpstr>
      <vt:lpstr>The Impact of Bullying</vt:lpstr>
      <vt:lpstr>What is Reaching Out?</vt:lpstr>
      <vt:lpstr>What Does Reaching Out Look Like?</vt:lpstr>
      <vt:lpstr>What Does Reaching Out Look Like?</vt:lpstr>
      <vt:lpstr>What Does Reaching Out Look Like?</vt:lpstr>
      <vt:lpstr>Who to Reach Out To?</vt:lpstr>
      <vt:lpstr>Who to Reach Out To?</vt:lpstr>
      <vt:lpstr>Reach Out to Share Kindness</vt:lpstr>
      <vt:lpstr>Reach Out to Share Kindness</vt:lpstr>
      <vt:lpstr>PowerPoint Presentation</vt:lpstr>
      <vt:lpstr>Sharing Kindness</vt:lpstr>
      <vt:lpstr>Sharing Kindness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Joshua Monteith</dc:creator>
  <cp:lastModifiedBy>Joshua Monteith</cp:lastModifiedBy>
  <cp:revision>82</cp:revision>
  <dcterms:created xsi:type="dcterms:W3CDTF">2022-08-18T14:11:47Z</dcterms:created>
  <dcterms:modified xsi:type="dcterms:W3CDTF">2022-11-07T12:50:02Z</dcterms:modified>
</cp:coreProperties>
</file>