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 id="2147483672" r:id="rId2"/>
  </p:sldMasterIdLst>
  <p:notesMasterIdLst>
    <p:notesMasterId r:id="rId25"/>
  </p:notesMasterIdLst>
  <p:handoutMasterIdLst>
    <p:handoutMasterId r:id="rId26"/>
  </p:handoutMasterIdLst>
  <p:sldIdLst>
    <p:sldId id="316" r:id="rId3"/>
    <p:sldId id="268" r:id="rId4"/>
    <p:sldId id="269" r:id="rId5"/>
    <p:sldId id="264" r:id="rId6"/>
    <p:sldId id="318" r:id="rId7"/>
    <p:sldId id="319" r:id="rId8"/>
    <p:sldId id="320" r:id="rId9"/>
    <p:sldId id="321" r:id="rId10"/>
    <p:sldId id="322" r:id="rId11"/>
    <p:sldId id="323" r:id="rId12"/>
    <p:sldId id="324" r:id="rId13"/>
    <p:sldId id="325" r:id="rId14"/>
    <p:sldId id="326" r:id="rId15"/>
    <p:sldId id="327" r:id="rId16"/>
    <p:sldId id="328" r:id="rId17"/>
    <p:sldId id="330" r:id="rId18"/>
    <p:sldId id="329" r:id="rId19"/>
    <p:sldId id="331" r:id="rId20"/>
    <p:sldId id="332" r:id="rId21"/>
    <p:sldId id="333" r:id="rId22"/>
    <p:sldId id="317" r:id="rId23"/>
    <p:sldId id="270" r:id="rId24"/>
  </p:sldIdLst>
  <p:sldSz cx="9144000" cy="6858000" type="screen4x3"/>
  <p:notesSz cx="6858000" cy="9144000"/>
  <p:embeddedFontLst>
    <p:embeddedFont>
      <p:font typeface="BBC Reith Sans" panose="020B0603020204020204" pitchFamily="34" charset="-18"/>
      <p:regular r:id="rId27"/>
      <p:bold r:id="rId28"/>
      <p:italic r:id="rId29"/>
    </p:embeddedFont>
    <p:embeddedFont>
      <p:font typeface="BBC Reith Sans XBold" panose="020B0803020204020204" pitchFamily="34" charset="-18"/>
      <p:bold r:id="rId30"/>
    </p:embeddedFont>
    <p:embeddedFont>
      <p:font typeface="Calibri" panose="020F0502020204030204" pitchFamily="34" charset="0"/>
      <p:regular r:id="rId31"/>
      <p:bold r:id="rId32"/>
      <p:italic r:id="rId33"/>
      <p:boldItalic r:id="rId34"/>
    </p:embeddedFont>
    <p:embeddedFont>
      <p:font typeface="Roboto" panose="02000000000000000000" pitchFamily="2" charset="0"/>
      <p:regular r:id="rId35"/>
      <p:bold r:id="rId36"/>
      <p:italic r:id="rId37"/>
      <p:boldItalic r:id="rId38"/>
    </p:embeddedFont>
    <p:embeddedFont>
      <p:font typeface="Twinkl" panose="02000000000000000000" pitchFamily="2" charset="0"/>
      <p:regular r:id="rId39"/>
      <p:bold r:id="rId40"/>
    </p:embeddedFont>
    <p:embeddedFont>
      <p:font typeface="Twinkl Handwritten" pitchFamily="50" charset="0"/>
      <p:regular r:id="rId4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4" pos="317" userDrawn="1">
          <p15:clr>
            <a:srgbClr val="A4A3A4"/>
          </p15:clr>
        </p15:guide>
        <p15:guide id="5" orient="horz" pos="3974" userDrawn="1">
          <p15:clr>
            <a:srgbClr val="A4A3A4"/>
          </p15:clr>
        </p15:guide>
        <p15:guide id="6" pos="5420" userDrawn="1">
          <p15:clr>
            <a:srgbClr val="A4A3A4"/>
          </p15:clr>
        </p15:guide>
        <p15:guide id="7" orient="horz" pos="346" userDrawn="1">
          <p15:clr>
            <a:srgbClr val="A4A3A4"/>
          </p15:clr>
        </p15:guide>
        <p15:guide id="8" pos="476" userDrawn="1">
          <p15:clr>
            <a:srgbClr val="A4A3A4"/>
          </p15:clr>
        </p15:guide>
        <p15:guide id="9" orient="horz" pos="482" userDrawn="1">
          <p15:clr>
            <a:srgbClr val="A4A3A4"/>
          </p15:clr>
        </p15:guide>
        <p15:guide id="10" orient="horz" pos="3838" userDrawn="1">
          <p15:clr>
            <a:srgbClr val="A4A3A4"/>
          </p15:clr>
        </p15:guide>
        <p15:guide id="11" pos="528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295B"/>
    <a:srgbClr val="00ACE8"/>
    <a:srgbClr val="EB577C"/>
    <a:srgbClr val="FCBE0E"/>
    <a:srgbClr val="9061A5"/>
    <a:srgbClr val="A996C8"/>
    <a:srgbClr val="A0C96D"/>
    <a:srgbClr val="21A6F9"/>
    <a:srgbClr val="4DB1E3"/>
    <a:srgbClr val="E341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14" d="100"/>
          <a:sy n="114" d="100"/>
        </p:scale>
        <p:origin x="1506" y="114"/>
      </p:cViewPr>
      <p:guideLst>
        <p:guide orient="horz" pos="2160"/>
        <p:guide pos="2880"/>
        <p:guide pos="317"/>
        <p:guide orient="horz" pos="3974"/>
        <p:guide pos="5420"/>
        <p:guide orient="horz" pos="346"/>
        <p:guide pos="476"/>
        <p:guide orient="horz" pos="482"/>
        <p:guide orient="horz" pos="3838"/>
        <p:guide pos="5284"/>
      </p:guideLst>
    </p:cSldViewPr>
  </p:slideViewPr>
  <p:notesTextViewPr>
    <p:cViewPr>
      <p:scale>
        <a:sx n="3" d="2"/>
        <a:sy n="3" d="2"/>
      </p:scale>
      <p:origin x="0" y="0"/>
    </p:cViewPr>
  </p:notesTextViewPr>
  <p:notesViewPr>
    <p:cSldViewPr snapToGrid="0" showGuides="1">
      <p:cViewPr varScale="1">
        <p:scale>
          <a:sx n="58" d="100"/>
          <a:sy n="58" d="100"/>
        </p:scale>
        <p:origin x="1962"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9" Type="http://schemas.openxmlformats.org/officeDocument/2006/relationships/font" Target="fonts/font13.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8.fntdata"/><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font" Target="fonts/font7.fntdata"/><Relationship Id="rId38" Type="http://schemas.openxmlformats.org/officeDocument/2006/relationships/font" Target="fonts/font12.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3.fntdata"/><Relationship Id="rId41" Type="http://schemas.openxmlformats.org/officeDocument/2006/relationships/font" Target="fonts/font15.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font" Target="fonts/font14.fntdata"/><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B34F151-63AC-41CE-96F5-7702E930870C}" type="datetimeFigureOut">
              <a:rPr lang="en-GB" smtClean="0"/>
              <a:t>04/11/2022</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676B846-B279-40AC-BFF5-DBC4013370C2}" type="slidenum">
              <a:rPr lang="en-GB" smtClean="0"/>
              <a:t>‹#›</a:t>
            </a:fld>
            <a:endParaRPr lang="en-GB"/>
          </a:p>
        </p:txBody>
      </p:sp>
    </p:spTree>
    <p:extLst>
      <p:ext uri="{BB962C8B-B14F-4D97-AF65-F5344CB8AC3E}">
        <p14:creationId xmlns:p14="http://schemas.microsoft.com/office/powerpoint/2010/main" val="26453970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02C5D1-7818-41B5-ABAD-5E4B38A5388F}" type="datetimeFigureOut">
              <a:rPr lang="en-GB" smtClean="0"/>
              <a:t>04/11/2022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521341-850D-40E1-BB3D-87946DC9B06D}" type="slidenum">
              <a:rPr lang="en-GB" smtClean="0"/>
              <a:t>‹#›</a:t>
            </a:fld>
            <a:endParaRPr lang="en-GB"/>
          </a:p>
        </p:txBody>
      </p:sp>
    </p:spTree>
    <p:extLst>
      <p:ext uri="{BB962C8B-B14F-4D97-AF65-F5344CB8AC3E}">
        <p14:creationId xmlns:p14="http://schemas.microsoft.com/office/powerpoint/2010/main" val="847048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hyperlink" Target="https://www.twinkl.co.uk/" TargetMode="Externa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www.twinkl.co.uk/" TargetMode="External"/><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hlinkClick r:id="rId3"/>
          </p:cNvPr>
          <p:cNvSpPr/>
          <p:nvPr userDrawn="1"/>
        </p:nvSpPr>
        <p:spPr>
          <a:xfrm>
            <a:off x="4137660" y="3152488"/>
            <a:ext cx="868680" cy="553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370407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sclaimers Editable">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14" name="Title 2">
            <a:extLst>
              <a:ext uri="{FF2B5EF4-FFF2-40B4-BE49-F238E27FC236}">
                <a16:creationId xmlns:a16="http://schemas.microsoft.com/office/drawing/2014/main" id="{A7697262-5601-4023-B08E-475497092739}"/>
              </a:ext>
            </a:extLst>
          </p:cNvPr>
          <p:cNvSpPr>
            <a:spLocks/>
          </p:cNvSpPr>
          <p:nvPr userDrawn="1"/>
        </p:nvSpPr>
        <p:spPr bwMode="auto">
          <a:xfrm>
            <a:off x="457200" y="6283683"/>
            <a:ext cx="8220075" cy="715963"/>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defRPr>
                <a:solidFill>
                  <a:schemeClr val="tx1"/>
                </a:solidFill>
                <a:latin typeface="Twinkl" pitchFamily="2" charset="0"/>
              </a:defRPr>
            </a:lvl1pPr>
            <a:lvl2pPr marL="742950" indent="-285750">
              <a:defRPr>
                <a:solidFill>
                  <a:schemeClr val="tx1"/>
                </a:solidFill>
                <a:latin typeface="Twinkl" pitchFamily="2" charset="0"/>
              </a:defRPr>
            </a:lvl2pPr>
            <a:lvl3pPr marL="1143000" indent="-228600">
              <a:defRPr>
                <a:solidFill>
                  <a:schemeClr val="tx1"/>
                </a:solidFill>
                <a:latin typeface="Twinkl" pitchFamily="2" charset="0"/>
              </a:defRPr>
            </a:lvl3pPr>
            <a:lvl4pPr marL="1600200" indent="-228600">
              <a:defRPr>
                <a:solidFill>
                  <a:schemeClr val="tx1"/>
                </a:solidFill>
                <a:latin typeface="Twinkl" pitchFamily="2" charset="0"/>
              </a:defRPr>
            </a:lvl4pPr>
            <a:lvl5pPr marL="2057400" indent="-228600">
              <a:defRPr>
                <a:solidFill>
                  <a:schemeClr val="tx1"/>
                </a:solidFill>
                <a:latin typeface="Twinkl" pitchFamily="2" charset="0"/>
              </a:defRPr>
            </a:lvl5pPr>
            <a:lvl6pPr marL="2514600" indent="-228600" eaLnBrk="0" fontAlgn="base" hangingPunct="0">
              <a:spcBef>
                <a:spcPct val="0"/>
              </a:spcBef>
              <a:spcAft>
                <a:spcPct val="0"/>
              </a:spcAft>
              <a:defRPr>
                <a:solidFill>
                  <a:schemeClr val="tx1"/>
                </a:solidFill>
                <a:latin typeface="Twinkl" pitchFamily="2" charset="0"/>
              </a:defRPr>
            </a:lvl6pPr>
            <a:lvl7pPr marL="2971800" indent="-228600" eaLnBrk="0" fontAlgn="base" hangingPunct="0">
              <a:spcBef>
                <a:spcPct val="0"/>
              </a:spcBef>
              <a:spcAft>
                <a:spcPct val="0"/>
              </a:spcAft>
              <a:defRPr>
                <a:solidFill>
                  <a:schemeClr val="tx1"/>
                </a:solidFill>
                <a:latin typeface="Twinkl" pitchFamily="2" charset="0"/>
              </a:defRPr>
            </a:lvl7pPr>
            <a:lvl8pPr marL="3429000" indent="-228600" eaLnBrk="0" fontAlgn="base" hangingPunct="0">
              <a:spcBef>
                <a:spcPct val="0"/>
              </a:spcBef>
              <a:spcAft>
                <a:spcPct val="0"/>
              </a:spcAft>
              <a:defRPr>
                <a:solidFill>
                  <a:schemeClr val="tx1"/>
                </a:solidFill>
                <a:latin typeface="Twinkl" pitchFamily="2" charset="0"/>
              </a:defRPr>
            </a:lvl8pPr>
            <a:lvl9pPr marL="3886200" indent="-228600" eaLnBrk="0" fontAlgn="base" hangingPunct="0">
              <a:spcBef>
                <a:spcPct val="0"/>
              </a:spcBef>
              <a:spcAft>
                <a:spcPct val="0"/>
              </a:spcAft>
              <a:defRPr>
                <a:solidFill>
                  <a:schemeClr val="tx1"/>
                </a:solidFill>
                <a:latin typeface="Twinkl" pitchFamily="2" charset="0"/>
              </a:defRPr>
            </a:lvl9pPr>
          </a:lstStyle>
          <a:p>
            <a:pPr algn="ctr" eaLnBrk="1" hangingPunct="1">
              <a:lnSpc>
                <a:spcPct val="90000"/>
              </a:lnSpc>
            </a:pPr>
            <a:r>
              <a:rPr lang="en-GB" altLang="en-US" sz="1000" dirty="0">
                <a:solidFill>
                  <a:schemeClr val="bg1"/>
                </a:solidFill>
                <a:latin typeface="Roboto" panose="02000000000000000000" pitchFamily="2" charset="0"/>
                <a:ea typeface="Roboto" panose="02000000000000000000" pitchFamily="2" charset="0"/>
                <a:cs typeface="Arial" panose="020B0604020202020204" pitchFamily="34" charset="0"/>
              </a:rPr>
              <a:t>You may wish to delete this slide before beginning the presentation.</a:t>
            </a:r>
          </a:p>
        </p:txBody>
      </p:sp>
      <p:sp>
        <p:nvSpPr>
          <p:cNvPr id="10" name="Rectangle 9">
            <a:extLst>
              <a:ext uri="{FF2B5EF4-FFF2-40B4-BE49-F238E27FC236}">
                <a16:creationId xmlns:a16="http://schemas.microsoft.com/office/drawing/2014/main" id="{89AF2E5A-21A6-4DED-A279-863F1FD479A6}"/>
              </a:ext>
            </a:extLst>
          </p:cNvPr>
          <p:cNvSpPr/>
          <p:nvPr userDrawn="1"/>
        </p:nvSpPr>
        <p:spPr>
          <a:xfrm>
            <a:off x="743836" y="1163960"/>
            <a:ext cx="7644513" cy="307777"/>
          </a:xfrm>
          <a:prstGeom prst="rect">
            <a:avLst/>
          </a:prstGeom>
        </p:spPr>
        <p:txBody>
          <a:bodyPr wrap="square">
            <a:spAutoFit/>
          </a:bodyPr>
          <a:lstStyle/>
          <a:p>
            <a:pPr algn="ctr"/>
            <a:r>
              <a:rPr lang="en-GB" sz="1400" dirty="0">
                <a:latin typeface="Roboto" panose="02000000000000000000" pitchFamily="2" charset="0"/>
                <a:ea typeface="Roboto" panose="02000000000000000000" pitchFamily="2" charset="0"/>
              </a:rPr>
              <a:t>We hope you find the information on our website and resources useful. </a:t>
            </a:r>
            <a:endParaRPr lang="en-GB" sz="1400" dirty="0"/>
          </a:p>
        </p:txBody>
      </p:sp>
      <p:grpSp>
        <p:nvGrpSpPr>
          <p:cNvPr id="20" name="Group 19">
            <a:extLst>
              <a:ext uri="{FF2B5EF4-FFF2-40B4-BE49-F238E27FC236}">
                <a16:creationId xmlns:a16="http://schemas.microsoft.com/office/drawing/2014/main" id="{0F0C260B-7A5F-4EEA-B147-DE8B78F68034}"/>
              </a:ext>
            </a:extLst>
          </p:cNvPr>
          <p:cNvGrpSpPr/>
          <p:nvPr userDrawn="1"/>
        </p:nvGrpSpPr>
        <p:grpSpPr>
          <a:xfrm>
            <a:off x="733079" y="3957995"/>
            <a:ext cx="7643458" cy="2002840"/>
            <a:chOff x="744892" y="3707365"/>
            <a:chExt cx="7643458" cy="2002840"/>
          </a:xfrm>
        </p:grpSpPr>
        <p:sp>
          <p:nvSpPr>
            <p:cNvPr id="21" name="Rectangle 20">
              <a:extLst>
                <a:ext uri="{FF2B5EF4-FFF2-40B4-BE49-F238E27FC236}">
                  <a16:creationId xmlns:a16="http://schemas.microsoft.com/office/drawing/2014/main" id="{55E2DD96-F714-4CFE-8121-9BD618AA74C8}"/>
                </a:ext>
              </a:extLst>
            </p:cNvPr>
            <p:cNvSpPr/>
            <p:nvPr/>
          </p:nvSpPr>
          <p:spPr>
            <a:xfrm>
              <a:off x="744892" y="3707365"/>
              <a:ext cx="1741673" cy="273960"/>
            </a:xfrm>
            <a:prstGeom prst="rect">
              <a:avLst/>
            </a:prstGeom>
            <a:solidFill>
              <a:srgbClr val="E34192"/>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r>
                <a:rPr lang="en-GB" sz="1600" b="1" dirty="0">
                  <a:latin typeface="Roboto" panose="02000000000000000000" pitchFamily="2" charset="0"/>
                  <a:ea typeface="Roboto" panose="02000000000000000000" pitchFamily="2" charset="0"/>
                </a:rPr>
                <a:t>Insert Text Here</a:t>
              </a:r>
            </a:p>
          </p:txBody>
        </p:sp>
        <p:sp>
          <p:nvSpPr>
            <p:cNvPr id="22" name="Rectangle 21">
              <a:extLst>
                <a:ext uri="{FF2B5EF4-FFF2-40B4-BE49-F238E27FC236}">
                  <a16:creationId xmlns:a16="http://schemas.microsoft.com/office/drawing/2014/main" id="{110E9556-8ED8-404D-9793-60568C040CEB}"/>
                </a:ext>
              </a:extLst>
            </p:cNvPr>
            <p:cNvSpPr/>
            <p:nvPr/>
          </p:nvSpPr>
          <p:spPr>
            <a:xfrm>
              <a:off x="755650" y="3981325"/>
              <a:ext cx="7632700" cy="1728880"/>
            </a:xfrm>
            <a:prstGeom prst="rect">
              <a:avLst/>
            </a:prstGeom>
            <a:solidFill>
              <a:schemeClr val="bg1"/>
            </a:solidFill>
            <a:ln w="19050">
              <a:solidFill>
                <a:srgbClr val="18A0DB"/>
              </a:solidFill>
            </a:ln>
          </p:spPr>
          <p:txBody>
            <a:bodyPr wrap="square" lIns="216000" tIns="216000" rIns="216000" bIns="216000">
              <a:spAutoFit/>
            </a:bodyPr>
            <a:lstStyle/>
            <a:p>
              <a:r>
                <a:rPr lang="en-GB" sz="1400" dirty="0">
                  <a:latin typeface="Roboto" panose="02000000000000000000" pitchFamily="2" charset="0"/>
                  <a:ea typeface="Roboto" panose="02000000000000000000" pitchFamily="2" charset="0"/>
                </a:rPr>
                <a:t>Lorem ipsum </a:t>
              </a:r>
              <a:r>
                <a:rPr lang="en-GB" sz="1400" dirty="0" err="1">
                  <a:latin typeface="Roboto" panose="02000000000000000000" pitchFamily="2" charset="0"/>
                  <a:ea typeface="Roboto" panose="02000000000000000000" pitchFamily="2" charset="0"/>
                </a:rPr>
                <a:t>dolor</a:t>
              </a:r>
              <a:r>
                <a:rPr lang="en-GB" sz="1400" dirty="0">
                  <a:latin typeface="Roboto" panose="02000000000000000000" pitchFamily="2" charset="0"/>
                  <a:ea typeface="Roboto" panose="02000000000000000000" pitchFamily="2" charset="0"/>
                </a:rPr>
                <a:t> sit </a:t>
              </a:r>
              <a:r>
                <a:rPr lang="en-GB" sz="1400" dirty="0" err="1">
                  <a:latin typeface="Roboto" panose="02000000000000000000" pitchFamily="2" charset="0"/>
                  <a:ea typeface="Roboto" panose="02000000000000000000" pitchFamily="2" charset="0"/>
                </a:rPr>
                <a:t>amet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consectetur</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adipiscing</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elit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sed</a:t>
              </a:r>
              <a:r>
                <a:rPr lang="en-GB" sz="1400" dirty="0">
                  <a:latin typeface="Roboto" panose="02000000000000000000" pitchFamily="2" charset="0"/>
                  <a:ea typeface="Roboto" panose="02000000000000000000" pitchFamily="2" charset="0"/>
                </a:rPr>
                <a:t> do </a:t>
              </a:r>
              <a:r>
                <a:rPr lang="en-GB" sz="1400" dirty="0" err="1">
                  <a:latin typeface="Roboto" panose="02000000000000000000" pitchFamily="2" charset="0"/>
                  <a:ea typeface="Roboto" panose="02000000000000000000" pitchFamily="2" charset="0"/>
                </a:rPr>
                <a:t>eiusmod</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tempor</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incididunt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ut</a:t>
              </a:r>
              <a:r>
                <a:rPr lang="en-GB" sz="1400" dirty="0">
                  <a:latin typeface="Roboto" panose="02000000000000000000" pitchFamily="2" charset="0"/>
                  <a:ea typeface="Roboto" panose="02000000000000000000" pitchFamily="2" charset="0"/>
                </a:rPr>
                <a:t> labore et dolore magna </a:t>
              </a:r>
              <a:r>
                <a:rPr lang="en-GB" sz="1400" dirty="0" err="1">
                  <a:latin typeface="Roboto" panose="02000000000000000000" pitchFamily="2" charset="0"/>
                  <a:ea typeface="Roboto" panose="02000000000000000000" pitchFamily="2" charset="0"/>
                </a:rPr>
                <a:t>aliqua</a:t>
              </a:r>
              <a:r>
                <a:rPr lang="en-GB" sz="1400" dirty="0">
                  <a:latin typeface="Roboto" panose="02000000000000000000" pitchFamily="2" charset="0"/>
                  <a:ea typeface="Roboto" panose="02000000000000000000" pitchFamily="2" charset="0"/>
                </a:rPr>
                <a:t>. Ut </a:t>
              </a:r>
              <a:r>
                <a:rPr lang="en-GB" sz="1400" dirty="0" err="1">
                  <a:latin typeface="Roboto" panose="02000000000000000000" pitchFamily="2" charset="0"/>
                  <a:ea typeface="Roboto" panose="02000000000000000000" pitchFamily="2" charset="0"/>
                </a:rPr>
                <a:t>enim</a:t>
              </a:r>
              <a:r>
                <a:rPr lang="en-GB" sz="1400" dirty="0">
                  <a:latin typeface="Roboto" panose="02000000000000000000" pitchFamily="2" charset="0"/>
                  <a:ea typeface="Roboto" panose="02000000000000000000" pitchFamily="2" charset="0"/>
                </a:rPr>
                <a:t> ad minim </a:t>
              </a:r>
              <a:r>
                <a:rPr lang="en-GB" sz="1400" dirty="0" err="1">
                  <a:latin typeface="Roboto" panose="02000000000000000000" pitchFamily="2" charset="0"/>
                  <a:ea typeface="Roboto" panose="02000000000000000000" pitchFamily="2" charset="0"/>
                </a:rPr>
                <a:t>veniam</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quis</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nostrud</a:t>
              </a:r>
              <a:r>
                <a:rPr lang="en-GB" sz="1400" dirty="0">
                  <a:latin typeface="Roboto" panose="02000000000000000000" pitchFamily="2" charset="0"/>
                  <a:ea typeface="Roboto" panose="02000000000000000000" pitchFamily="2" charset="0"/>
                </a:rPr>
                <a:t> exercitation </a:t>
              </a:r>
              <a:r>
                <a:rPr lang="en-GB" sz="1400" dirty="0" err="1">
                  <a:latin typeface="Roboto" panose="02000000000000000000" pitchFamily="2" charset="0"/>
                  <a:ea typeface="Roboto" panose="02000000000000000000" pitchFamily="2" charset="0"/>
                </a:rPr>
                <a:t>ullamco</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laboris</a:t>
              </a:r>
              <a:r>
                <a:rPr lang="en-GB" sz="1400" dirty="0">
                  <a:latin typeface="Roboto" panose="02000000000000000000" pitchFamily="2" charset="0"/>
                  <a:ea typeface="Roboto" panose="02000000000000000000" pitchFamily="2" charset="0"/>
                </a:rPr>
                <a:t> nisi </a:t>
              </a:r>
              <a:r>
                <a:rPr lang="en-GB" sz="1400" dirty="0" err="1">
                  <a:latin typeface="Roboto" panose="02000000000000000000" pitchFamily="2" charset="0"/>
                  <a:ea typeface="Roboto" panose="02000000000000000000" pitchFamily="2" charset="0"/>
                </a:rPr>
                <a:t>ut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aliquip</a:t>
              </a:r>
              <a:r>
                <a:rPr lang="en-GB" sz="1400" dirty="0">
                  <a:latin typeface="Roboto" panose="02000000000000000000" pitchFamily="2" charset="0"/>
                  <a:ea typeface="Roboto" panose="02000000000000000000" pitchFamily="2" charset="0"/>
                </a:rPr>
                <a:t> ex </a:t>
              </a:r>
              <a:r>
                <a:rPr lang="en-GB" sz="1400" dirty="0" err="1">
                  <a:latin typeface="Roboto" panose="02000000000000000000" pitchFamily="2" charset="0"/>
                  <a:ea typeface="Roboto" panose="02000000000000000000" pitchFamily="2" charset="0"/>
                </a:rPr>
                <a:t>ea</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commodo</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consequat</a:t>
              </a:r>
              <a:r>
                <a:rPr lang="en-GB" sz="1400" dirty="0">
                  <a:latin typeface="Roboto" panose="02000000000000000000" pitchFamily="2" charset="0"/>
                  <a:ea typeface="Roboto" panose="02000000000000000000" pitchFamily="2" charset="0"/>
                </a:rPr>
                <a:t>. Duis </a:t>
              </a:r>
              <a:r>
                <a:rPr lang="en-GB" sz="1400" dirty="0" err="1">
                  <a:latin typeface="Roboto" panose="02000000000000000000" pitchFamily="2" charset="0"/>
                  <a:ea typeface="Roboto" panose="02000000000000000000" pitchFamily="2" charset="0"/>
                </a:rPr>
                <a:t>aute</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irure</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dolor</a:t>
              </a:r>
              <a:r>
                <a:rPr lang="en-GB" sz="1400" dirty="0">
                  <a:latin typeface="Roboto" panose="02000000000000000000" pitchFamily="2" charset="0"/>
                  <a:ea typeface="Roboto" panose="02000000000000000000" pitchFamily="2" charset="0"/>
                </a:rPr>
                <a:t> in </a:t>
              </a:r>
              <a:r>
                <a:rPr lang="en-GB" sz="1400" dirty="0" err="1">
                  <a:latin typeface="Roboto" panose="02000000000000000000" pitchFamily="2" charset="0"/>
                  <a:ea typeface="Roboto" panose="02000000000000000000" pitchFamily="2" charset="0"/>
                </a:rPr>
                <a:t>reprehenderit</a:t>
              </a:r>
              <a:r>
                <a:rPr lang="en-GB" sz="1400" dirty="0">
                  <a:latin typeface="Roboto" panose="02000000000000000000" pitchFamily="2" charset="0"/>
                  <a:ea typeface="Roboto" panose="02000000000000000000" pitchFamily="2" charset="0"/>
                </a:rPr>
                <a:t> in </a:t>
              </a:r>
              <a:r>
                <a:rPr lang="en-GB" sz="1400" dirty="0" err="1">
                  <a:latin typeface="Roboto" panose="02000000000000000000" pitchFamily="2" charset="0"/>
                  <a:ea typeface="Roboto" panose="02000000000000000000" pitchFamily="2" charset="0"/>
                </a:rPr>
                <a:t>voluptate</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velit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esse</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cillum</a:t>
              </a:r>
              <a:r>
                <a:rPr lang="en-GB" sz="1400" dirty="0">
                  <a:latin typeface="Roboto" panose="02000000000000000000" pitchFamily="2" charset="0"/>
                  <a:ea typeface="Roboto" panose="02000000000000000000" pitchFamily="2" charset="0"/>
                </a:rPr>
                <a:t> dolore </a:t>
              </a:r>
              <a:r>
                <a:rPr lang="en-GB" sz="1400" dirty="0" err="1">
                  <a:latin typeface="Roboto" panose="02000000000000000000" pitchFamily="2" charset="0"/>
                  <a:ea typeface="Roboto" panose="02000000000000000000" pitchFamily="2" charset="0"/>
                </a:rPr>
                <a:t>eu</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fugiat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nulla</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pariatur</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Excepteur</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sint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occaecat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cupidatat</a:t>
              </a:r>
              <a:r>
                <a:rPr lang="en-GB" sz="1400" dirty="0">
                  <a:latin typeface="Roboto" panose="02000000000000000000" pitchFamily="2" charset="0"/>
                  <a:ea typeface="Roboto" panose="02000000000000000000" pitchFamily="2" charset="0"/>
                </a:rPr>
                <a:t> non </a:t>
              </a:r>
              <a:r>
                <a:rPr lang="en-GB" sz="1400" dirty="0" err="1">
                  <a:latin typeface="Roboto" panose="02000000000000000000" pitchFamily="2" charset="0"/>
                  <a:ea typeface="Roboto" panose="02000000000000000000" pitchFamily="2" charset="0"/>
                </a:rPr>
                <a:t>proident</a:t>
              </a:r>
              <a:r>
                <a:rPr lang="en-GB" sz="1400" dirty="0">
                  <a:latin typeface="Roboto" panose="02000000000000000000" pitchFamily="2" charset="0"/>
                  <a:ea typeface="Roboto" panose="02000000000000000000" pitchFamily="2" charset="0"/>
                </a:rPr>
                <a:t>, sunt in culpa qui </a:t>
              </a:r>
              <a:r>
                <a:rPr lang="en-GB" sz="1400" dirty="0" err="1">
                  <a:latin typeface="Roboto" panose="02000000000000000000" pitchFamily="2" charset="0"/>
                  <a:ea typeface="Roboto" panose="02000000000000000000" pitchFamily="2" charset="0"/>
                </a:rPr>
                <a:t>officia</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deserunt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mollit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anim</a:t>
              </a:r>
              <a:r>
                <a:rPr lang="en-GB" sz="1400" dirty="0">
                  <a:latin typeface="Roboto" panose="02000000000000000000" pitchFamily="2" charset="0"/>
                  <a:ea typeface="Roboto" panose="02000000000000000000" pitchFamily="2" charset="0"/>
                </a:rPr>
                <a:t> id </a:t>
              </a:r>
              <a:r>
                <a:rPr lang="en-GB" sz="1400" dirty="0" err="1">
                  <a:latin typeface="Roboto" panose="02000000000000000000" pitchFamily="2" charset="0"/>
                  <a:ea typeface="Roboto" panose="02000000000000000000" pitchFamily="2" charset="0"/>
                </a:rPr>
                <a:t>est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laborum</a:t>
              </a:r>
              <a:r>
                <a:rPr lang="en-GB" sz="1400" dirty="0">
                  <a:latin typeface="Roboto" panose="02000000000000000000" pitchFamily="2" charset="0"/>
                  <a:ea typeface="Roboto" panose="02000000000000000000" pitchFamily="2" charset="0"/>
                </a:rPr>
                <a:t>.</a:t>
              </a:r>
            </a:p>
          </p:txBody>
        </p:sp>
      </p:grpSp>
      <p:sp>
        <p:nvSpPr>
          <p:cNvPr id="23" name="TextBox 22">
            <a:extLst>
              <a:ext uri="{FF2B5EF4-FFF2-40B4-BE49-F238E27FC236}">
                <a16:creationId xmlns:a16="http://schemas.microsoft.com/office/drawing/2014/main" id="{A19C2661-D570-405D-A1E4-6CF9CAC8BE24}"/>
              </a:ext>
            </a:extLst>
          </p:cNvPr>
          <p:cNvSpPr txBox="1"/>
          <p:nvPr userDrawn="1"/>
        </p:nvSpPr>
        <p:spPr>
          <a:xfrm>
            <a:off x="755650" y="668014"/>
            <a:ext cx="7632700" cy="523220"/>
          </a:xfrm>
          <a:prstGeom prst="rect">
            <a:avLst/>
          </a:prstGeom>
          <a:noFill/>
        </p:spPr>
        <p:txBody>
          <a:bodyPr wrap="square">
            <a:spAutoFit/>
          </a:bodyPr>
          <a:lstStyle/>
          <a:p>
            <a:pPr lvl="0" algn="ctr"/>
            <a:r>
              <a:rPr lang="en-US" sz="2800" b="1" dirty="0">
                <a:solidFill>
                  <a:srgbClr val="E34192"/>
                </a:solidFill>
                <a:latin typeface="Roboto" panose="02000000000000000000" pitchFamily="2" charset="0"/>
                <a:ea typeface="Roboto" panose="02000000000000000000" pitchFamily="2" charset="0"/>
              </a:rPr>
              <a:t>Disclaimer/s</a:t>
            </a:r>
            <a:endParaRPr lang="en-GB" sz="2800" b="1" dirty="0">
              <a:solidFill>
                <a:srgbClr val="E34192"/>
              </a:solidFill>
            </a:endParaRPr>
          </a:p>
        </p:txBody>
      </p:sp>
      <p:grpSp>
        <p:nvGrpSpPr>
          <p:cNvPr id="40" name="Group 39">
            <a:extLst>
              <a:ext uri="{FF2B5EF4-FFF2-40B4-BE49-F238E27FC236}">
                <a16:creationId xmlns:a16="http://schemas.microsoft.com/office/drawing/2014/main" id="{C6AC6D2F-10A3-489C-9A80-706183C3A327}"/>
              </a:ext>
            </a:extLst>
          </p:cNvPr>
          <p:cNvGrpSpPr/>
          <p:nvPr userDrawn="1"/>
        </p:nvGrpSpPr>
        <p:grpSpPr>
          <a:xfrm>
            <a:off x="735818" y="1678482"/>
            <a:ext cx="7643458" cy="2002840"/>
            <a:chOff x="744892" y="3707365"/>
            <a:chExt cx="7643458" cy="2002840"/>
          </a:xfrm>
        </p:grpSpPr>
        <p:sp>
          <p:nvSpPr>
            <p:cNvPr id="41" name="Rectangle 40">
              <a:extLst>
                <a:ext uri="{FF2B5EF4-FFF2-40B4-BE49-F238E27FC236}">
                  <a16:creationId xmlns:a16="http://schemas.microsoft.com/office/drawing/2014/main" id="{B0D18F5C-122B-478C-AA2E-1A9D89C3D4CD}"/>
                </a:ext>
              </a:extLst>
            </p:cNvPr>
            <p:cNvSpPr/>
            <p:nvPr/>
          </p:nvSpPr>
          <p:spPr>
            <a:xfrm>
              <a:off x="744892" y="3707365"/>
              <a:ext cx="1741673" cy="273960"/>
            </a:xfrm>
            <a:prstGeom prst="rect">
              <a:avLst/>
            </a:prstGeom>
            <a:solidFill>
              <a:srgbClr val="E34192"/>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r>
                <a:rPr lang="en-GB" sz="1600" b="1" dirty="0">
                  <a:latin typeface="Roboto" panose="02000000000000000000" pitchFamily="2" charset="0"/>
                  <a:ea typeface="Roboto" panose="02000000000000000000" pitchFamily="2" charset="0"/>
                </a:rPr>
                <a:t>Insert Text Here</a:t>
              </a:r>
            </a:p>
          </p:txBody>
        </p:sp>
        <p:sp>
          <p:nvSpPr>
            <p:cNvPr id="42" name="Rectangle 41">
              <a:extLst>
                <a:ext uri="{FF2B5EF4-FFF2-40B4-BE49-F238E27FC236}">
                  <a16:creationId xmlns:a16="http://schemas.microsoft.com/office/drawing/2014/main" id="{43633EA5-BFCB-47C1-B42E-6602A01D8301}"/>
                </a:ext>
              </a:extLst>
            </p:cNvPr>
            <p:cNvSpPr/>
            <p:nvPr/>
          </p:nvSpPr>
          <p:spPr>
            <a:xfrm>
              <a:off x="755650" y="3981325"/>
              <a:ext cx="7632700" cy="1728880"/>
            </a:xfrm>
            <a:prstGeom prst="rect">
              <a:avLst/>
            </a:prstGeom>
            <a:solidFill>
              <a:schemeClr val="bg1"/>
            </a:solidFill>
            <a:ln w="19050">
              <a:solidFill>
                <a:srgbClr val="18A0DB"/>
              </a:solidFill>
            </a:ln>
          </p:spPr>
          <p:txBody>
            <a:bodyPr wrap="square" lIns="216000" tIns="216000" rIns="216000" bIns="216000">
              <a:spAutoFit/>
            </a:bodyPr>
            <a:lstStyle/>
            <a:p>
              <a:r>
                <a:rPr lang="en-GB" sz="1400" dirty="0">
                  <a:latin typeface="Roboto" panose="02000000000000000000" pitchFamily="2" charset="0"/>
                  <a:ea typeface="Roboto" panose="02000000000000000000" pitchFamily="2" charset="0"/>
                </a:rPr>
                <a:t>Lorem ipsum </a:t>
              </a:r>
              <a:r>
                <a:rPr lang="en-GB" sz="1400" dirty="0" err="1">
                  <a:latin typeface="Roboto" panose="02000000000000000000" pitchFamily="2" charset="0"/>
                  <a:ea typeface="Roboto" panose="02000000000000000000" pitchFamily="2" charset="0"/>
                </a:rPr>
                <a:t>dolor</a:t>
              </a:r>
              <a:r>
                <a:rPr lang="en-GB" sz="1400" dirty="0">
                  <a:latin typeface="Roboto" panose="02000000000000000000" pitchFamily="2" charset="0"/>
                  <a:ea typeface="Roboto" panose="02000000000000000000" pitchFamily="2" charset="0"/>
                </a:rPr>
                <a:t> sit </a:t>
              </a:r>
              <a:r>
                <a:rPr lang="en-GB" sz="1400" dirty="0" err="1">
                  <a:latin typeface="Roboto" panose="02000000000000000000" pitchFamily="2" charset="0"/>
                  <a:ea typeface="Roboto" panose="02000000000000000000" pitchFamily="2" charset="0"/>
                </a:rPr>
                <a:t>amet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consectetur</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adipiscing</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elit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sed</a:t>
              </a:r>
              <a:r>
                <a:rPr lang="en-GB" sz="1400" dirty="0">
                  <a:latin typeface="Roboto" panose="02000000000000000000" pitchFamily="2" charset="0"/>
                  <a:ea typeface="Roboto" panose="02000000000000000000" pitchFamily="2" charset="0"/>
                </a:rPr>
                <a:t> do </a:t>
              </a:r>
              <a:r>
                <a:rPr lang="en-GB" sz="1400" dirty="0" err="1">
                  <a:latin typeface="Roboto" panose="02000000000000000000" pitchFamily="2" charset="0"/>
                  <a:ea typeface="Roboto" panose="02000000000000000000" pitchFamily="2" charset="0"/>
                </a:rPr>
                <a:t>eiusmod</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tempor</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incididunt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ut</a:t>
              </a:r>
              <a:r>
                <a:rPr lang="en-GB" sz="1400" dirty="0">
                  <a:latin typeface="Roboto" panose="02000000000000000000" pitchFamily="2" charset="0"/>
                  <a:ea typeface="Roboto" panose="02000000000000000000" pitchFamily="2" charset="0"/>
                </a:rPr>
                <a:t> labore et dolore magna </a:t>
              </a:r>
              <a:r>
                <a:rPr lang="en-GB" sz="1400" dirty="0" err="1">
                  <a:latin typeface="Roboto" panose="02000000000000000000" pitchFamily="2" charset="0"/>
                  <a:ea typeface="Roboto" panose="02000000000000000000" pitchFamily="2" charset="0"/>
                </a:rPr>
                <a:t>aliqua</a:t>
              </a:r>
              <a:r>
                <a:rPr lang="en-GB" sz="1400" dirty="0">
                  <a:latin typeface="Roboto" panose="02000000000000000000" pitchFamily="2" charset="0"/>
                  <a:ea typeface="Roboto" panose="02000000000000000000" pitchFamily="2" charset="0"/>
                </a:rPr>
                <a:t>. Ut </a:t>
              </a:r>
              <a:r>
                <a:rPr lang="en-GB" sz="1400" dirty="0" err="1">
                  <a:latin typeface="Roboto" panose="02000000000000000000" pitchFamily="2" charset="0"/>
                  <a:ea typeface="Roboto" panose="02000000000000000000" pitchFamily="2" charset="0"/>
                </a:rPr>
                <a:t>enim</a:t>
              </a:r>
              <a:r>
                <a:rPr lang="en-GB" sz="1400" dirty="0">
                  <a:latin typeface="Roboto" panose="02000000000000000000" pitchFamily="2" charset="0"/>
                  <a:ea typeface="Roboto" panose="02000000000000000000" pitchFamily="2" charset="0"/>
                </a:rPr>
                <a:t> ad minim </a:t>
              </a:r>
              <a:r>
                <a:rPr lang="en-GB" sz="1400" dirty="0" err="1">
                  <a:latin typeface="Roboto" panose="02000000000000000000" pitchFamily="2" charset="0"/>
                  <a:ea typeface="Roboto" panose="02000000000000000000" pitchFamily="2" charset="0"/>
                </a:rPr>
                <a:t>veniam</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quis</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nostrud</a:t>
              </a:r>
              <a:r>
                <a:rPr lang="en-GB" sz="1400" dirty="0">
                  <a:latin typeface="Roboto" panose="02000000000000000000" pitchFamily="2" charset="0"/>
                  <a:ea typeface="Roboto" panose="02000000000000000000" pitchFamily="2" charset="0"/>
                </a:rPr>
                <a:t> exercitation </a:t>
              </a:r>
              <a:r>
                <a:rPr lang="en-GB" sz="1400" dirty="0" err="1">
                  <a:latin typeface="Roboto" panose="02000000000000000000" pitchFamily="2" charset="0"/>
                  <a:ea typeface="Roboto" panose="02000000000000000000" pitchFamily="2" charset="0"/>
                </a:rPr>
                <a:t>ullamco</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laboris</a:t>
              </a:r>
              <a:r>
                <a:rPr lang="en-GB" sz="1400" dirty="0">
                  <a:latin typeface="Roboto" panose="02000000000000000000" pitchFamily="2" charset="0"/>
                  <a:ea typeface="Roboto" panose="02000000000000000000" pitchFamily="2" charset="0"/>
                </a:rPr>
                <a:t> nisi </a:t>
              </a:r>
              <a:r>
                <a:rPr lang="en-GB" sz="1400" dirty="0" err="1">
                  <a:latin typeface="Roboto" panose="02000000000000000000" pitchFamily="2" charset="0"/>
                  <a:ea typeface="Roboto" panose="02000000000000000000" pitchFamily="2" charset="0"/>
                </a:rPr>
                <a:t>ut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aliquip</a:t>
              </a:r>
              <a:r>
                <a:rPr lang="en-GB" sz="1400" dirty="0">
                  <a:latin typeface="Roboto" panose="02000000000000000000" pitchFamily="2" charset="0"/>
                  <a:ea typeface="Roboto" panose="02000000000000000000" pitchFamily="2" charset="0"/>
                </a:rPr>
                <a:t> ex </a:t>
              </a:r>
              <a:r>
                <a:rPr lang="en-GB" sz="1400" dirty="0" err="1">
                  <a:latin typeface="Roboto" panose="02000000000000000000" pitchFamily="2" charset="0"/>
                  <a:ea typeface="Roboto" panose="02000000000000000000" pitchFamily="2" charset="0"/>
                </a:rPr>
                <a:t>ea</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commodo</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consequat</a:t>
              </a:r>
              <a:r>
                <a:rPr lang="en-GB" sz="1400" dirty="0">
                  <a:latin typeface="Roboto" panose="02000000000000000000" pitchFamily="2" charset="0"/>
                  <a:ea typeface="Roboto" panose="02000000000000000000" pitchFamily="2" charset="0"/>
                </a:rPr>
                <a:t>. Duis </a:t>
              </a:r>
              <a:r>
                <a:rPr lang="en-GB" sz="1400" dirty="0" err="1">
                  <a:latin typeface="Roboto" panose="02000000000000000000" pitchFamily="2" charset="0"/>
                  <a:ea typeface="Roboto" panose="02000000000000000000" pitchFamily="2" charset="0"/>
                </a:rPr>
                <a:t>aute</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irure</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dolor</a:t>
              </a:r>
              <a:r>
                <a:rPr lang="en-GB" sz="1400" dirty="0">
                  <a:latin typeface="Roboto" panose="02000000000000000000" pitchFamily="2" charset="0"/>
                  <a:ea typeface="Roboto" panose="02000000000000000000" pitchFamily="2" charset="0"/>
                </a:rPr>
                <a:t> in </a:t>
              </a:r>
              <a:r>
                <a:rPr lang="en-GB" sz="1400" dirty="0" err="1">
                  <a:latin typeface="Roboto" panose="02000000000000000000" pitchFamily="2" charset="0"/>
                  <a:ea typeface="Roboto" panose="02000000000000000000" pitchFamily="2" charset="0"/>
                </a:rPr>
                <a:t>reprehenderit</a:t>
              </a:r>
              <a:r>
                <a:rPr lang="en-GB" sz="1400" dirty="0">
                  <a:latin typeface="Roboto" panose="02000000000000000000" pitchFamily="2" charset="0"/>
                  <a:ea typeface="Roboto" panose="02000000000000000000" pitchFamily="2" charset="0"/>
                </a:rPr>
                <a:t> in </a:t>
              </a:r>
              <a:r>
                <a:rPr lang="en-GB" sz="1400" dirty="0" err="1">
                  <a:latin typeface="Roboto" panose="02000000000000000000" pitchFamily="2" charset="0"/>
                  <a:ea typeface="Roboto" panose="02000000000000000000" pitchFamily="2" charset="0"/>
                </a:rPr>
                <a:t>voluptate</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velit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esse</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cillum</a:t>
              </a:r>
              <a:r>
                <a:rPr lang="en-GB" sz="1400" dirty="0">
                  <a:latin typeface="Roboto" panose="02000000000000000000" pitchFamily="2" charset="0"/>
                  <a:ea typeface="Roboto" panose="02000000000000000000" pitchFamily="2" charset="0"/>
                </a:rPr>
                <a:t> dolore </a:t>
              </a:r>
              <a:r>
                <a:rPr lang="en-GB" sz="1400" dirty="0" err="1">
                  <a:latin typeface="Roboto" panose="02000000000000000000" pitchFamily="2" charset="0"/>
                  <a:ea typeface="Roboto" panose="02000000000000000000" pitchFamily="2" charset="0"/>
                </a:rPr>
                <a:t>eu</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fugiat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nulla</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pariatur</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Excepteur</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sint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occaecat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cupidatat</a:t>
              </a:r>
              <a:r>
                <a:rPr lang="en-GB" sz="1400" dirty="0">
                  <a:latin typeface="Roboto" panose="02000000000000000000" pitchFamily="2" charset="0"/>
                  <a:ea typeface="Roboto" panose="02000000000000000000" pitchFamily="2" charset="0"/>
                </a:rPr>
                <a:t> non </a:t>
              </a:r>
              <a:r>
                <a:rPr lang="en-GB" sz="1400" dirty="0" err="1">
                  <a:latin typeface="Roboto" panose="02000000000000000000" pitchFamily="2" charset="0"/>
                  <a:ea typeface="Roboto" panose="02000000000000000000" pitchFamily="2" charset="0"/>
                </a:rPr>
                <a:t>proident</a:t>
              </a:r>
              <a:r>
                <a:rPr lang="en-GB" sz="1400" dirty="0">
                  <a:latin typeface="Roboto" panose="02000000000000000000" pitchFamily="2" charset="0"/>
                  <a:ea typeface="Roboto" panose="02000000000000000000" pitchFamily="2" charset="0"/>
                </a:rPr>
                <a:t>, sunt in culpa qui </a:t>
              </a:r>
              <a:r>
                <a:rPr lang="en-GB" sz="1400" dirty="0" err="1">
                  <a:latin typeface="Roboto" panose="02000000000000000000" pitchFamily="2" charset="0"/>
                  <a:ea typeface="Roboto" panose="02000000000000000000" pitchFamily="2" charset="0"/>
                </a:rPr>
                <a:t>officia</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deserunt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mollit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anim</a:t>
              </a:r>
              <a:r>
                <a:rPr lang="en-GB" sz="1400" dirty="0">
                  <a:latin typeface="Roboto" panose="02000000000000000000" pitchFamily="2" charset="0"/>
                  <a:ea typeface="Roboto" panose="02000000000000000000" pitchFamily="2" charset="0"/>
                </a:rPr>
                <a:t> id </a:t>
              </a:r>
              <a:r>
                <a:rPr lang="en-GB" sz="1400" dirty="0" err="1">
                  <a:latin typeface="Roboto" panose="02000000000000000000" pitchFamily="2" charset="0"/>
                  <a:ea typeface="Roboto" panose="02000000000000000000" pitchFamily="2" charset="0"/>
                </a:rPr>
                <a:t>est</a:t>
              </a:r>
              <a:r>
                <a:rPr lang="en-GB" sz="1400" dirty="0">
                  <a:latin typeface="Roboto" panose="02000000000000000000" pitchFamily="2" charset="0"/>
                  <a:ea typeface="Roboto" panose="02000000000000000000" pitchFamily="2" charset="0"/>
                </a:rPr>
                <a:t> </a:t>
              </a:r>
              <a:r>
                <a:rPr lang="en-GB" sz="1400" dirty="0" err="1">
                  <a:latin typeface="Roboto" panose="02000000000000000000" pitchFamily="2" charset="0"/>
                  <a:ea typeface="Roboto" panose="02000000000000000000" pitchFamily="2" charset="0"/>
                </a:rPr>
                <a:t>laborum</a:t>
              </a:r>
              <a:r>
                <a:rPr lang="en-GB" sz="1400" dirty="0">
                  <a:latin typeface="Roboto" panose="02000000000000000000" pitchFamily="2" charset="0"/>
                  <a:ea typeface="Roboto" panose="02000000000000000000" pitchFamily="2" charset="0"/>
                </a:rPr>
                <a:t>.</a:t>
              </a:r>
            </a:p>
          </p:txBody>
        </p:sp>
      </p:grpSp>
    </p:spTree>
    <p:extLst>
      <p:ext uri="{BB962C8B-B14F-4D97-AF65-F5344CB8AC3E}">
        <p14:creationId xmlns:p14="http://schemas.microsoft.com/office/powerpoint/2010/main" val="38378773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4742"/>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8" name="Title 5"/>
          <p:cNvSpPr>
            <a:spLocks noGrp="1"/>
          </p:cNvSpPr>
          <p:nvPr>
            <p:ph type="title"/>
          </p:nvPr>
        </p:nvSpPr>
        <p:spPr>
          <a:xfrm>
            <a:off x="457198" y="438151"/>
            <a:ext cx="8220075" cy="994306"/>
          </a:xfrm>
          <a:prstGeom prst="roundRect">
            <a:avLst>
              <a:gd name="adj" fmla="val 9641"/>
            </a:avLst>
          </a:prstGeom>
        </p:spPr>
        <p:txBody>
          <a:bodyPr>
            <a:noAutofit/>
          </a:bodyPr>
          <a:lstStyle>
            <a:lvl1pPr>
              <a:defRPr sz="3600">
                <a:latin typeface="Twinkl" pitchFamily="2" charset="0"/>
              </a:defRPr>
            </a:lvl1pPr>
          </a:lstStyle>
          <a:p>
            <a:r>
              <a:rPr lang="en-US"/>
              <a:t>Click to edit Master title style</a:t>
            </a:r>
            <a:endParaRPr lang="en-GB" dirty="0"/>
          </a:p>
        </p:txBody>
      </p:sp>
    </p:spTree>
    <p:extLst>
      <p:ext uri="{BB962C8B-B14F-4D97-AF65-F5344CB8AC3E}">
        <p14:creationId xmlns:p14="http://schemas.microsoft.com/office/powerpoint/2010/main" val="261079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ims Slide">
    <p:spTree>
      <p:nvGrpSpPr>
        <p:cNvPr id="1" name=""/>
        <p:cNvGrpSpPr/>
        <p:nvPr/>
      </p:nvGrpSpPr>
      <p:grpSpPr>
        <a:xfrm>
          <a:off x="0" y="0"/>
          <a:ext cx="0" cy="0"/>
          <a:chOff x="0" y="0"/>
          <a:chExt cx="0" cy="0"/>
        </a:xfrm>
      </p:grpSpPr>
      <p:sp>
        <p:nvSpPr>
          <p:cNvPr id="12" name="Text Placeholder 9">
            <a:extLst>
              <a:ext uri="{FF2B5EF4-FFF2-40B4-BE49-F238E27FC236}">
                <a16:creationId xmlns:a16="http://schemas.microsoft.com/office/drawing/2014/main" id="{BAFFD08E-D8F1-4950-9C0C-AB7477306E53}"/>
              </a:ext>
            </a:extLst>
          </p:cNvPr>
          <p:cNvSpPr>
            <a:spLocks noGrp="1"/>
          </p:cNvSpPr>
          <p:nvPr>
            <p:ph type="body" sz="quarter" idx="10" hasCustomPrompt="1"/>
          </p:nvPr>
        </p:nvSpPr>
        <p:spPr>
          <a:xfrm>
            <a:off x="755651" y="1037017"/>
            <a:ext cx="7632699" cy="1469216"/>
          </a:xfrm>
          <a:prstGeom prst="roundRect">
            <a:avLst>
              <a:gd name="adj" fmla="val 2585"/>
            </a:avLst>
          </a:prstGeom>
        </p:spPr>
        <p:txBody>
          <a:bodyPr>
            <a:spAutoFit/>
          </a:bodyPr>
          <a:lstStyle>
            <a:lvl1pPr>
              <a:defRPr/>
            </a:lvl1pPr>
          </a:lstStyle>
          <a:p>
            <a:r>
              <a:rPr lang="en-GB" dirty="0">
                <a:latin typeface="Twinkl" pitchFamily="50" charset="0"/>
              </a:rPr>
              <a:t>Statement 1 Lorem ipsum </a:t>
            </a:r>
            <a:r>
              <a:rPr lang="en-GB" dirty="0" err="1">
                <a:latin typeface="Twinkl" pitchFamily="50" charset="0"/>
              </a:rPr>
              <a:t>dolor</a:t>
            </a:r>
            <a:r>
              <a:rPr lang="en-GB" dirty="0">
                <a:latin typeface="Twinkl" pitchFamily="50" charset="0"/>
              </a:rPr>
              <a:t> sit </a:t>
            </a:r>
            <a:r>
              <a:rPr lang="en-GB" dirty="0" err="1">
                <a:latin typeface="Twinkl" pitchFamily="50" charset="0"/>
              </a:rPr>
              <a:t>amet</a:t>
            </a:r>
            <a:r>
              <a:rPr lang="en-GB" dirty="0">
                <a:latin typeface="Twinkl" pitchFamily="50" charset="0"/>
              </a:rPr>
              <a:t>, </a:t>
            </a:r>
            <a:r>
              <a:rPr lang="en-GB" dirty="0" err="1">
                <a:latin typeface="Twinkl" pitchFamily="50" charset="0"/>
              </a:rPr>
              <a:t>consectetur</a:t>
            </a:r>
            <a:r>
              <a:rPr lang="en-GB" dirty="0">
                <a:latin typeface="Twinkl" pitchFamily="50" charset="0"/>
              </a:rPr>
              <a:t> </a:t>
            </a:r>
            <a:r>
              <a:rPr lang="en-GB" dirty="0" err="1">
                <a:latin typeface="Twinkl" pitchFamily="50" charset="0"/>
              </a:rPr>
              <a:t>adipiscing</a:t>
            </a:r>
            <a:r>
              <a:rPr lang="en-GB" dirty="0">
                <a:latin typeface="Twinkl" pitchFamily="50" charset="0"/>
              </a:rPr>
              <a:t> </a:t>
            </a:r>
            <a:r>
              <a:rPr lang="en-GB" dirty="0" err="1">
                <a:latin typeface="Twinkl" pitchFamily="50" charset="0"/>
              </a:rPr>
              <a:t>elit</a:t>
            </a:r>
            <a:r>
              <a:rPr lang="en-GB" dirty="0">
                <a:latin typeface="Twinkl" pitchFamily="50" charset="0"/>
              </a:rPr>
              <a:t>.</a:t>
            </a:r>
          </a:p>
          <a:p>
            <a:r>
              <a:rPr lang="en-GB" dirty="0">
                <a:latin typeface="Twinkl" pitchFamily="50" charset="0"/>
              </a:rPr>
              <a:t>Statement 2</a:t>
            </a:r>
          </a:p>
          <a:p>
            <a:pPr lvl="1"/>
            <a:r>
              <a:rPr lang="en-GB" sz="1800" dirty="0">
                <a:latin typeface="Twinkl" pitchFamily="50" charset="0"/>
              </a:rPr>
              <a:t>Sub statement</a:t>
            </a:r>
          </a:p>
        </p:txBody>
      </p:sp>
      <p:sp>
        <p:nvSpPr>
          <p:cNvPr id="15" name="Text Placeholder 8">
            <a:extLst>
              <a:ext uri="{FF2B5EF4-FFF2-40B4-BE49-F238E27FC236}">
                <a16:creationId xmlns:a16="http://schemas.microsoft.com/office/drawing/2014/main" id="{E9191366-6C10-435F-A2F8-6CBD1318FD96}"/>
              </a:ext>
            </a:extLst>
          </p:cNvPr>
          <p:cNvSpPr>
            <a:spLocks noGrp="1"/>
          </p:cNvSpPr>
          <p:nvPr>
            <p:ph type="body" sz="quarter" idx="12" hasCustomPrompt="1"/>
          </p:nvPr>
        </p:nvSpPr>
        <p:spPr>
          <a:xfrm>
            <a:off x="755650" y="512763"/>
            <a:ext cx="7632700" cy="503237"/>
          </a:xfrm>
          <a:prstGeom prst="roundRect">
            <a:avLst>
              <a:gd name="adj" fmla="val 2585"/>
            </a:avLst>
          </a:prstGeom>
        </p:spPr>
        <p:txBody>
          <a:bodyPr lIns="0" tIns="252000" rIns="0" bIns="0" anchor="ctr" anchorCtr="0">
            <a:noAutofit/>
          </a:bodyPr>
          <a:lstStyle>
            <a:lvl1pPr marL="0" indent="0" algn="ctr">
              <a:buNone/>
              <a:defRPr sz="3600" b="1"/>
            </a:lvl1pPr>
          </a:lstStyle>
          <a:p>
            <a:pPr lvl="0"/>
            <a:r>
              <a:rPr lang="en-US" dirty="0"/>
              <a:t>Aim</a:t>
            </a:r>
            <a:endParaRPr lang="en-GB" dirty="0"/>
          </a:p>
        </p:txBody>
      </p:sp>
    </p:spTree>
    <p:extLst>
      <p:ext uri="{BB962C8B-B14F-4D97-AF65-F5344CB8AC3E}">
        <p14:creationId xmlns:p14="http://schemas.microsoft.com/office/powerpoint/2010/main" val="2257523209"/>
      </p:ext>
    </p:extLst>
  </p:cSld>
  <p:clrMapOvr>
    <a:masterClrMapping/>
  </p:clrMapOvr>
  <p:extLst>
    <p:ext uri="{DCECCB84-F9BA-43D5-87BE-67443E8EF086}">
      <p15:sldGuideLst xmlns:p15="http://schemas.microsoft.com/office/powerpoint/2012/main">
        <p15:guide id="1" orient="horz" pos="640" userDrawn="1">
          <p15:clr>
            <a:srgbClr val="F26B43"/>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n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a:hlinkClick r:id="rId3"/>
          </p:cNvPr>
          <p:cNvSpPr/>
          <p:nvPr userDrawn="1"/>
        </p:nvSpPr>
        <p:spPr>
          <a:xfrm>
            <a:off x="4137660" y="3152488"/>
            <a:ext cx="868680" cy="553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819737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Unit Title Slide">
    <p:bg>
      <p:bgPr>
        <a:solidFill>
          <a:srgbClr val="31B7B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09178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udio/Video Disclaimer">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7" name="Rectangle 6">
            <a:extLst>
              <a:ext uri="{FF2B5EF4-FFF2-40B4-BE49-F238E27FC236}">
                <a16:creationId xmlns:a16="http://schemas.microsoft.com/office/drawing/2014/main" id="{FFC63B62-F6F8-4A70-935A-0CBCE04C051B}"/>
              </a:ext>
            </a:extLst>
          </p:cNvPr>
          <p:cNvSpPr/>
          <p:nvPr userDrawn="1"/>
        </p:nvSpPr>
        <p:spPr>
          <a:xfrm>
            <a:off x="755650" y="2209045"/>
            <a:ext cx="2382662" cy="3604671"/>
          </a:xfrm>
          <a:prstGeom prst="rect">
            <a:avLst/>
          </a:prstGeom>
          <a:solidFill>
            <a:srgbClr val="ACDD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
          </a:p>
        </p:txBody>
      </p:sp>
      <p:sp>
        <p:nvSpPr>
          <p:cNvPr id="9" name="Rectangle 8">
            <a:extLst>
              <a:ext uri="{FF2B5EF4-FFF2-40B4-BE49-F238E27FC236}">
                <a16:creationId xmlns:a16="http://schemas.microsoft.com/office/drawing/2014/main" id="{F19AD57E-3485-41E5-86B7-DD796C8FF6EE}"/>
              </a:ext>
            </a:extLst>
          </p:cNvPr>
          <p:cNvSpPr/>
          <p:nvPr userDrawn="1"/>
        </p:nvSpPr>
        <p:spPr>
          <a:xfrm>
            <a:off x="3380669" y="2209045"/>
            <a:ext cx="2382662" cy="3604671"/>
          </a:xfrm>
          <a:prstGeom prst="rect">
            <a:avLst/>
          </a:prstGeom>
          <a:solidFill>
            <a:srgbClr val="ACDD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
          </a:p>
        </p:txBody>
      </p:sp>
      <p:sp>
        <p:nvSpPr>
          <p:cNvPr id="10" name="Rectangle 9">
            <a:extLst>
              <a:ext uri="{FF2B5EF4-FFF2-40B4-BE49-F238E27FC236}">
                <a16:creationId xmlns:a16="http://schemas.microsoft.com/office/drawing/2014/main" id="{2A702136-D7DD-49CD-A4E0-42B0D1BAFEFE}"/>
              </a:ext>
            </a:extLst>
          </p:cNvPr>
          <p:cNvSpPr/>
          <p:nvPr userDrawn="1"/>
        </p:nvSpPr>
        <p:spPr>
          <a:xfrm>
            <a:off x="6005688" y="2209045"/>
            <a:ext cx="2382662" cy="3604671"/>
          </a:xfrm>
          <a:prstGeom prst="rect">
            <a:avLst/>
          </a:prstGeom>
          <a:solidFill>
            <a:srgbClr val="ACDD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
          </a:p>
        </p:txBody>
      </p:sp>
      <p:pic>
        <p:nvPicPr>
          <p:cNvPr id="12" name="Picture 1">
            <a:extLst>
              <a:ext uri="{FF2B5EF4-FFF2-40B4-BE49-F238E27FC236}">
                <a16:creationId xmlns:a16="http://schemas.microsoft.com/office/drawing/2014/main" id="{3124EECE-F7EF-4595-9620-68FD0E5E79FF}"/>
              </a:ext>
            </a:extLst>
          </p:cNvPr>
          <p:cNvPicPr>
            <a:picLocks noChangeAspect="1"/>
          </p:cNvPicPr>
          <p:nvPr userDrawn="1"/>
        </p:nvPicPr>
        <p:blipFill>
          <a:blip r:embed="rId2">
            <a:extLst>
              <a:ext uri="{28A0092B-C50C-407E-A947-70E740481C1C}">
                <a14:useLocalDpi xmlns:a14="http://schemas.microsoft.com/office/drawing/2010/main" val="0"/>
              </a:ext>
            </a:extLst>
          </a:blip>
          <a:srcRect l="14311" t="18852" r="58228" b="54654"/>
          <a:stretch>
            <a:fillRect/>
          </a:stretch>
        </p:blipFill>
        <p:spPr bwMode="auto">
          <a:xfrm>
            <a:off x="1088144" y="2435955"/>
            <a:ext cx="1717675" cy="1150938"/>
          </a:xfrm>
          <a:prstGeom prst="rect">
            <a:avLst/>
          </a:prstGeom>
          <a:noFill/>
          <a:ln w="12700">
            <a:solidFill>
              <a:srgbClr val="E34192"/>
            </a:solidFill>
            <a:miter lim="800000"/>
            <a:headEnd/>
            <a:tailEnd/>
          </a:ln>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606CC5B3-3D32-4C6C-8E1F-3758561C1FA7}"/>
              </a:ext>
            </a:extLst>
          </p:cNvPr>
          <p:cNvPicPr>
            <a:picLocks noChangeAspect="1"/>
          </p:cNvPicPr>
          <p:nvPr userDrawn="1"/>
        </p:nvPicPr>
        <p:blipFill>
          <a:blip r:embed="rId3">
            <a:extLst>
              <a:ext uri="{28A0092B-C50C-407E-A947-70E740481C1C}">
                <a14:useLocalDpi xmlns:a14="http://schemas.microsoft.com/office/drawing/2010/main" val="0"/>
              </a:ext>
            </a:extLst>
          </a:blip>
          <a:srcRect l="15067" t="26003" r="44786" b="11296"/>
          <a:stretch>
            <a:fillRect/>
          </a:stretch>
        </p:blipFill>
        <p:spPr bwMode="auto">
          <a:xfrm>
            <a:off x="1088144" y="3771617"/>
            <a:ext cx="1717675" cy="1857375"/>
          </a:xfrm>
          <a:prstGeom prst="rect">
            <a:avLst/>
          </a:prstGeom>
          <a:noFill/>
          <a:ln w="12700">
            <a:solidFill>
              <a:srgbClr val="E34192"/>
            </a:solidFill>
            <a:miter lim="800000"/>
            <a:headEnd/>
            <a:tailEnd/>
          </a:ln>
          <a:extLst>
            <a:ext uri="{909E8E84-426E-40DD-AFC4-6F175D3DCCD1}">
              <a14:hiddenFill xmlns:a14="http://schemas.microsoft.com/office/drawing/2010/main">
                <a:solidFill>
                  <a:srgbClr val="FFFFFF"/>
                </a:solidFill>
              </a14:hiddenFill>
            </a:ext>
          </a:extLst>
        </p:spPr>
      </p:pic>
      <p:sp>
        <p:nvSpPr>
          <p:cNvPr id="14" name="Title 2">
            <a:extLst>
              <a:ext uri="{FF2B5EF4-FFF2-40B4-BE49-F238E27FC236}">
                <a16:creationId xmlns:a16="http://schemas.microsoft.com/office/drawing/2014/main" id="{A7697262-5601-4023-B08E-475497092739}"/>
              </a:ext>
            </a:extLst>
          </p:cNvPr>
          <p:cNvSpPr>
            <a:spLocks/>
          </p:cNvSpPr>
          <p:nvPr userDrawn="1"/>
        </p:nvSpPr>
        <p:spPr bwMode="auto">
          <a:xfrm>
            <a:off x="457200" y="6283683"/>
            <a:ext cx="8220075" cy="715963"/>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defRPr>
                <a:solidFill>
                  <a:schemeClr val="tx1"/>
                </a:solidFill>
                <a:latin typeface="Twinkl" pitchFamily="2" charset="0"/>
              </a:defRPr>
            </a:lvl1pPr>
            <a:lvl2pPr marL="742950" indent="-285750">
              <a:defRPr>
                <a:solidFill>
                  <a:schemeClr val="tx1"/>
                </a:solidFill>
                <a:latin typeface="Twinkl" pitchFamily="2" charset="0"/>
              </a:defRPr>
            </a:lvl2pPr>
            <a:lvl3pPr marL="1143000" indent="-228600">
              <a:defRPr>
                <a:solidFill>
                  <a:schemeClr val="tx1"/>
                </a:solidFill>
                <a:latin typeface="Twinkl" pitchFamily="2" charset="0"/>
              </a:defRPr>
            </a:lvl3pPr>
            <a:lvl4pPr marL="1600200" indent="-228600">
              <a:defRPr>
                <a:solidFill>
                  <a:schemeClr val="tx1"/>
                </a:solidFill>
                <a:latin typeface="Twinkl" pitchFamily="2" charset="0"/>
              </a:defRPr>
            </a:lvl4pPr>
            <a:lvl5pPr marL="2057400" indent="-228600">
              <a:defRPr>
                <a:solidFill>
                  <a:schemeClr val="tx1"/>
                </a:solidFill>
                <a:latin typeface="Twinkl" pitchFamily="2" charset="0"/>
              </a:defRPr>
            </a:lvl5pPr>
            <a:lvl6pPr marL="2514600" indent="-228600" eaLnBrk="0" fontAlgn="base" hangingPunct="0">
              <a:spcBef>
                <a:spcPct val="0"/>
              </a:spcBef>
              <a:spcAft>
                <a:spcPct val="0"/>
              </a:spcAft>
              <a:defRPr>
                <a:solidFill>
                  <a:schemeClr val="tx1"/>
                </a:solidFill>
                <a:latin typeface="Twinkl" pitchFamily="2" charset="0"/>
              </a:defRPr>
            </a:lvl6pPr>
            <a:lvl7pPr marL="2971800" indent="-228600" eaLnBrk="0" fontAlgn="base" hangingPunct="0">
              <a:spcBef>
                <a:spcPct val="0"/>
              </a:spcBef>
              <a:spcAft>
                <a:spcPct val="0"/>
              </a:spcAft>
              <a:defRPr>
                <a:solidFill>
                  <a:schemeClr val="tx1"/>
                </a:solidFill>
                <a:latin typeface="Twinkl" pitchFamily="2" charset="0"/>
              </a:defRPr>
            </a:lvl7pPr>
            <a:lvl8pPr marL="3429000" indent="-228600" eaLnBrk="0" fontAlgn="base" hangingPunct="0">
              <a:spcBef>
                <a:spcPct val="0"/>
              </a:spcBef>
              <a:spcAft>
                <a:spcPct val="0"/>
              </a:spcAft>
              <a:defRPr>
                <a:solidFill>
                  <a:schemeClr val="tx1"/>
                </a:solidFill>
                <a:latin typeface="Twinkl" pitchFamily="2" charset="0"/>
              </a:defRPr>
            </a:lvl8pPr>
            <a:lvl9pPr marL="3886200" indent="-228600" eaLnBrk="0" fontAlgn="base" hangingPunct="0">
              <a:spcBef>
                <a:spcPct val="0"/>
              </a:spcBef>
              <a:spcAft>
                <a:spcPct val="0"/>
              </a:spcAft>
              <a:defRPr>
                <a:solidFill>
                  <a:schemeClr val="tx1"/>
                </a:solidFill>
                <a:latin typeface="Twinkl" pitchFamily="2" charset="0"/>
              </a:defRPr>
            </a:lvl9pPr>
          </a:lstStyle>
          <a:p>
            <a:pPr algn="ctr" eaLnBrk="1" hangingPunct="1">
              <a:lnSpc>
                <a:spcPct val="90000"/>
              </a:lnSpc>
            </a:pPr>
            <a:r>
              <a:rPr lang="en-GB" altLang="en-US" sz="1000" dirty="0">
                <a:solidFill>
                  <a:schemeClr val="bg1"/>
                </a:solidFill>
                <a:latin typeface="Roboto" panose="02000000000000000000" pitchFamily="2" charset="0"/>
                <a:ea typeface="Roboto" panose="02000000000000000000" pitchFamily="2" charset="0"/>
                <a:cs typeface="Arial" panose="020B0604020202020204" pitchFamily="34" charset="0"/>
              </a:rPr>
              <a:t>You may wish to delete this slide before beginning the presentation.</a:t>
            </a:r>
          </a:p>
        </p:txBody>
      </p:sp>
      <p:sp>
        <p:nvSpPr>
          <p:cNvPr id="15" name="Rectangle 14">
            <a:extLst>
              <a:ext uri="{FF2B5EF4-FFF2-40B4-BE49-F238E27FC236}">
                <a16:creationId xmlns:a16="http://schemas.microsoft.com/office/drawing/2014/main" id="{BF1001AF-39AD-4F6C-8CC7-DE3F05F47402}"/>
              </a:ext>
            </a:extLst>
          </p:cNvPr>
          <p:cNvSpPr/>
          <p:nvPr userDrawn="1"/>
        </p:nvSpPr>
        <p:spPr>
          <a:xfrm>
            <a:off x="450762" y="5938338"/>
            <a:ext cx="8226000" cy="295275"/>
          </a:xfrm>
          <a:prstGeom prst="rect">
            <a:avLst/>
          </a:prstGeom>
          <a:solidFill>
            <a:srgbClr val="E34192"/>
          </a:solidFill>
          <a:ln>
            <a:solidFill>
              <a:srgbClr val="E3419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100" b="1" dirty="0">
                <a:solidFill>
                  <a:schemeClr val="bg1"/>
                </a:solidFill>
                <a:latin typeface="Roboto" panose="02000000000000000000" pitchFamily="2" charset="0"/>
                <a:ea typeface="Roboto" panose="02000000000000000000" pitchFamily="2" charset="0"/>
                <a:cs typeface="Arial" panose="020B0604020202020204" pitchFamily="34" charset="0"/>
              </a:rPr>
              <a:t>Please note the embedded audio may not be compatible with earlier versions of PowerPoint. </a:t>
            </a:r>
          </a:p>
        </p:txBody>
      </p:sp>
      <p:grpSp>
        <p:nvGrpSpPr>
          <p:cNvPr id="16" name="Group 15">
            <a:extLst>
              <a:ext uri="{FF2B5EF4-FFF2-40B4-BE49-F238E27FC236}">
                <a16:creationId xmlns:a16="http://schemas.microsoft.com/office/drawing/2014/main" id="{F4C02CD7-54FA-442D-8552-484866B452A3}"/>
              </a:ext>
            </a:extLst>
          </p:cNvPr>
          <p:cNvGrpSpPr/>
          <p:nvPr userDrawn="1"/>
        </p:nvGrpSpPr>
        <p:grpSpPr>
          <a:xfrm>
            <a:off x="653175" y="1186618"/>
            <a:ext cx="2485137" cy="4640495"/>
            <a:chOff x="653175" y="1293580"/>
            <a:chExt cx="2485137" cy="4640495"/>
          </a:xfrm>
        </p:grpSpPr>
        <p:sp>
          <p:nvSpPr>
            <p:cNvPr id="17" name="Rectangle 16">
              <a:extLst>
                <a:ext uri="{FF2B5EF4-FFF2-40B4-BE49-F238E27FC236}">
                  <a16:creationId xmlns:a16="http://schemas.microsoft.com/office/drawing/2014/main" id="{70129BA9-07CA-4E45-BE89-A3B3D8B06794}"/>
                </a:ext>
              </a:extLst>
            </p:cNvPr>
            <p:cNvSpPr/>
            <p:nvPr/>
          </p:nvSpPr>
          <p:spPr>
            <a:xfrm>
              <a:off x="755650" y="1352601"/>
              <a:ext cx="2382662" cy="4581474"/>
            </a:xfrm>
            <a:prstGeom prst="rect">
              <a:avLst/>
            </a:prstGeom>
            <a:noFill/>
            <a:ln>
              <a:solidFill>
                <a:srgbClr val="18A0DB"/>
              </a:solidFill>
            </a:ln>
          </p:spPr>
          <p:style>
            <a:lnRef idx="2">
              <a:schemeClr val="accent1">
                <a:shade val="50000"/>
              </a:schemeClr>
            </a:lnRef>
            <a:fillRef idx="1">
              <a:schemeClr val="accent1"/>
            </a:fillRef>
            <a:effectRef idx="0">
              <a:schemeClr val="accent1"/>
            </a:effectRef>
            <a:fontRef idx="minor">
              <a:schemeClr val="lt1"/>
            </a:fontRef>
          </p:style>
          <p:txBody>
            <a:bodyPr lIns="216000" tIns="180000" rIns="216000" bIns="180000" anchor="t" anchorCtr="0"/>
            <a:lstStyle/>
            <a:p>
              <a:pPr>
                <a:defRPr/>
              </a:pPr>
              <a:r>
                <a:rPr lang="en-GB" sz="1400" dirty="0">
                  <a:solidFill>
                    <a:schemeClr val="tx1"/>
                  </a:solidFill>
                  <a:latin typeface="Roboto" panose="02000000000000000000" pitchFamily="2" charset="0"/>
                  <a:ea typeface="Roboto" panose="02000000000000000000" pitchFamily="2" charset="0"/>
                  <a:cs typeface="Arial" panose="020B0604020202020204" pitchFamily="34" charset="0"/>
                </a:rPr>
                <a:t>Open the downloaded folder and copy all the files.</a:t>
              </a:r>
            </a:p>
          </p:txBody>
        </p:sp>
        <p:sp>
          <p:nvSpPr>
            <p:cNvPr id="18" name="Oval 17">
              <a:extLst>
                <a:ext uri="{FF2B5EF4-FFF2-40B4-BE49-F238E27FC236}">
                  <a16:creationId xmlns:a16="http://schemas.microsoft.com/office/drawing/2014/main" id="{06AD645D-EF4C-43B9-BC02-E73591ACFEA8}"/>
                </a:ext>
              </a:extLst>
            </p:cNvPr>
            <p:cNvSpPr/>
            <p:nvPr/>
          </p:nvSpPr>
          <p:spPr>
            <a:xfrm>
              <a:off x="653175" y="1293580"/>
              <a:ext cx="301052" cy="301052"/>
            </a:xfrm>
            <a:prstGeom prst="ellipse">
              <a:avLst/>
            </a:prstGeom>
            <a:solidFill>
              <a:srgbClr val="18A0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latin typeface="Roboto" panose="02000000000000000000" pitchFamily="2" charset="0"/>
                  <a:ea typeface="Roboto" panose="02000000000000000000" pitchFamily="2" charset="0"/>
                </a:rPr>
                <a:t>1</a:t>
              </a:r>
            </a:p>
          </p:txBody>
        </p:sp>
      </p:grpSp>
      <p:grpSp>
        <p:nvGrpSpPr>
          <p:cNvPr id="19" name="Group 18">
            <a:extLst>
              <a:ext uri="{FF2B5EF4-FFF2-40B4-BE49-F238E27FC236}">
                <a16:creationId xmlns:a16="http://schemas.microsoft.com/office/drawing/2014/main" id="{08DFAC45-3E54-4D6A-98C4-CF211C83922E}"/>
              </a:ext>
            </a:extLst>
          </p:cNvPr>
          <p:cNvGrpSpPr/>
          <p:nvPr userDrawn="1"/>
        </p:nvGrpSpPr>
        <p:grpSpPr>
          <a:xfrm>
            <a:off x="3278194" y="1186618"/>
            <a:ext cx="2485137" cy="4640495"/>
            <a:chOff x="653175" y="1293580"/>
            <a:chExt cx="2485137" cy="4640495"/>
          </a:xfrm>
        </p:grpSpPr>
        <p:sp>
          <p:nvSpPr>
            <p:cNvPr id="20" name="Rectangle 19">
              <a:extLst>
                <a:ext uri="{FF2B5EF4-FFF2-40B4-BE49-F238E27FC236}">
                  <a16:creationId xmlns:a16="http://schemas.microsoft.com/office/drawing/2014/main" id="{F0CD5D4D-4B63-46DB-9525-B34F30B13615}"/>
                </a:ext>
              </a:extLst>
            </p:cNvPr>
            <p:cNvSpPr/>
            <p:nvPr/>
          </p:nvSpPr>
          <p:spPr>
            <a:xfrm>
              <a:off x="755650" y="1352601"/>
              <a:ext cx="2382662" cy="4581474"/>
            </a:xfrm>
            <a:prstGeom prst="rect">
              <a:avLst/>
            </a:prstGeom>
            <a:noFill/>
            <a:ln>
              <a:solidFill>
                <a:srgbClr val="18A0DB"/>
              </a:solidFill>
            </a:ln>
          </p:spPr>
          <p:style>
            <a:lnRef idx="2">
              <a:schemeClr val="accent1">
                <a:shade val="50000"/>
              </a:schemeClr>
            </a:lnRef>
            <a:fillRef idx="1">
              <a:schemeClr val="accent1"/>
            </a:fillRef>
            <a:effectRef idx="0">
              <a:schemeClr val="accent1"/>
            </a:effectRef>
            <a:fontRef idx="minor">
              <a:schemeClr val="lt1"/>
            </a:fontRef>
          </p:style>
          <p:txBody>
            <a:bodyPr lIns="216000" tIns="180000" rIns="216000" bIns="180000" anchor="t" anchorCtr="0"/>
            <a:lstStyle/>
            <a:p>
              <a:pPr>
                <a:defRPr/>
              </a:pPr>
              <a:r>
                <a:rPr lang="en-GB" sz="1400" dirty="0">
                  <a:solidFill>
                    <a:schemeClr val="tx1"/>
                  </a:solidFill>
                  <a:latin typeface="Roboto" panose="02000000000000000000" pitchFamily="2" charset="0"/>
                  <a:ea typeface="Roboto" panose="02000000000000000000" pitchFamily="2" charset="0"/>
                  <a:cs typeface="Arial" panose="020B0604020202020204" pitchFamily="34" charset="0"/>
                </a:rPr>
                <a:t>Paste the copied files into a new folder.</a:t>
              </a:r>
            </a:p>
          </p:txBody>
        </p:sp>
        <p:sp>
          <p:nvSpPr>
            <p:cNvPr id="21" name="Oval 20">
              <a:extLst>
                <a:ext uri="{FF2B5EF4-FFF2-40B4-BE49-F238E27FC236}">
                  <a16:creationId xmlns:a16="http://schemas.microsoft.com/office/drawing/2014/main" id="{E921D1FD-6ED8-4721-9B13-952826BF7583}"/>
                </a:ext>
              </a:extLst>
            </p:cNvPr>
            <p:cNvSpPr/>
            <p:nvPr/>
          </p:nvSpPr>
          <p:spPr>
            <a:xfrm>
              <a:off x="653175" y="1293580"/>
              <a:ext cx="301052" cy="301052"/>
            </a:xfrm>
            <a:prstGeom prst="ellipse">
              <a:avLst/>
            </a:prstGeom>
            <a:solidFill>
              <a:srgbClr val="18A0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latin typeface="Roboto" panose="02000000000000000000" pitchFamily="2" charset="0"/>
                  <a:ea typeface="Roboto" panose="02000000000000000000" pitchFamily="2" charset="0"/>
                </a:rPr>
                <a:t>2</a:t>
              </a:r>
            </a:p>
          </p:txBody>
        </p:sp>
      </p:grpSp>
      <p:grpSp>
        <p:nvGrpSpPr>
          <p:cNvPr id="22" name="Group 21">
            <a:extLst>
              <a:ext uri="{FF2B5EF4-FFF2-40B4-BE49-F238E27FC236}">
                <a16:creationId xmlns:a16="http://schemas.microsoft.com/office/drawing/2014/main" id="{2E64373C-29B9-44AD-BBFF-1C2B6CB8B856}"/>
              </a:ext>
            </a:extLst>
          </p:cNvPr>
          <p:cNvGrpSpPr/>
          <p:nvPr userDrawn="1"/>
        </p:nvGrpSpPr>
        <p:grpSpPr>
          <a:xfrm>
            <a:off x="5903213" y="1186618"/>
            <a:ext cx="2485137" cy="4640495"/>
            <a:chOff x="653175" y="1293580"/>
            <a:chExt cx="2485137" cy="4640495"/>
          </a:xfrm>
        </p:grpSpPr>
        <p:sp>
          <p:nvSpPr>
            <p:cNvPr id="23" name="Rectangle 22">
              <a:extLst>
                <a:ext uri="{FF2B5EF4-FFF2-40B4-BE49-F238E27FC236}">
                  <a16:creationId xmlns:a16="http://schemas.microsoft.com/office/drawing/2014/main" id="{3F8F64B4-C8AD-4F3A-AC24-CC1D1D7B43F0}"/>
                </a:ext>
              </a:extLst>
            </p:cNvPr>
            <p:cNvSpPr/>
            <p:nvPr/>
          </p:nvSpPr>
          <p:spPr>
            <a:xfrm>
              <a:off x="755650" y="1352601"/>
              <a:ext cx="2382662" cy="4581474"/>
            </a:xfrm>
            <a:prstGeom prst="rect">
              <a:avLst/>
            </a:prstGeom>
            <a:noFill/>
            <a:ln>
              <a:solidFill>
                <a:srgbClr val="18A0DB"/>
              </a:solidFill>
            </a:ln>
          </p:spPr>
          <p:style>
            <a:lnRef idx="2">
              <a:schemeClr val="accent1">
                <a:shade val="50000"/>
              </a:schemeClr>
            </a:lnRef>
            <a:fillRef idx="1">
              <a:schemeClr val="accent1"/>
            </a:fillRef>
            <a:effectRef idx="0">
              <a:schemeClr val="accent1"/>
            </a:effectRef>
            <a:fontRef idx="minor">
              <a:schemeClr val="lt1"/>
            </a:fontRef>
          </p:style>
          <p:txBody>
            <a:bodyPr lIns="216000" tIns="180000" rIns="216000" bIns="180000" anchor="t" anchorCtr="0"/>
            <a:lstStyle/>
            <a:p>
              <a:pPr>
                <a:defRPr/>
              </a:pPr>
              <a:r>
                <a:rPr lang="en-GB" sz="1400" dirty="0">
                  <a:solidFill>
                    <a:schemeClr val="tx1"/>
                  </a:solidFill>
                  <a:latin typeface="Roboto" panose="02000000000000000000" pitchFamily="2" charset="0"/>
                  <a:ea typeface="Roboto" panose="02000000000000000000" pitchFamily="2" charset="0"/>
                  <a:cs typeface="Arial" panose="020B0604020202020204" pitchFamily="34" charset="0"/>
                </a:rPr>
                <a:t>To use the PowerPoint, enable editing and put into slide show mode.</a:t>
              </a:r>
            </a:p>
          </p:txBody>
        </p:sp>
        <p:sp>
          <p:nvSpPr>
            <p:cNvPr id="24" name="Oval 23">
              <a:extLst>
                <a:ext uri="{FF2B5EF4-FFF2-40B4-BE49-F238E27FC236}">
                  <a16:creationId xmlns:a16="http://schemas.microsoft.com/office/drawing/2014/main" id="{306893F1-C2B6-43EB-825A-DA5B276C8908}"/>
                </a:ext>
              </a:extLst>
            </p:cNvPr>
            <p:cNvSpPr/>
            <p:nvPr/>
          </p:nvSpPr>
          <p:spPr>
            <a:xfrm>
              <a:off x="653175" y="1293580"/>
              <a:ext cx="301052" cy="301052"/>
            </a:xfrm>
            <a:prstGeom prst="ellipse">
              <a:avLst/>
            </a:prstGeom>
            <a:solidFill>
              <a:srgbClr val="18A0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latin typeface="Roboto" panose="02000000000000000000" pitchFamily="2" charset="0"/>
                  <a:ea typeface="Roboto" panose="02000000000000000000" pitchFamily="2" charset="0"/>
                </a:rPr>
                <a:t>3</a:t>
              </a:r>
            </a:p>
          </p:txBody>
        </p:sp>
      </p:grpSp>
      <p:pic>
        <p:nvPicPr>
          <p:cNvPr id="25" name="Picture 24">
            <a:extLst>
              <a:ext uri="{FF2B5EF4-FFF2-40B4-BE49-F238E27FC236}">
                <a16:creationId xmlns:a16="http://schemas.microsoft.com/office/drawing/2014/main" id="{F8E75E30-3E3D-4F9B-9EF6-9A9630C27CBB}"/>
              </a:ext>
            </a:extLst>
          </p:cNvPr>
          <p:cNvPicPr>
            <a:picLocks noChangeAspect="1"/>
          </p:cNvPicPr>
          <p:nvPr userDrawn="1"/>
        </p:nvPicPr>
        <p:blipFill>
          <a:blip r:embed="rId4">
            <a:extLst>
              <a:ext uri="{28A0092B-C50C-407E-A947-70E740481C1C}">
                <a14:useLocalDpi xmlns:a14="http://schemas.microsoft.com/office/drawing/2010/main" val="0"/>
              </a:ext>
            </a:extLst>
          </a:blip>
          <a:srcRect l="14085" t="17912" r="52493" b="25307"/>
          <a:stretch>
            <a:fillRect/>
          </a:stretch>
        </p:blipFill>
        <p:spPr bwMode="auto">
          <a:xfrm>
            <a:off x="3720306" y="2435955"/>
            <a:ext cx="1703388" cy="2003425"/>
          </a:xfrm>
          <a:prstGeom prst="rect">
            <a:avLst/>
          </a:prstGeom>
          <a:noFill/>
          <a:ln w="12700">
            <a:solidFill>
              <a:srgbClr val="E34192"/>
            </a:solidFill>
            <a:miter lim="800000"/>
            <a:headEnd/>
            <a:tailEnd/>
          </a:ln>
          <a:extLst>
            <a:ext uri="{909E8E84-426E-40DD-AFC4-6F175D3DCCD1}">
              <a14:hiddenFill xmlns:a14="http://schemas.microsoft.com/office/drawing/2010/main">
                <a:solidFill>
                  <a:srgbClr val="FFFFFF"/>
                </a:solidFill>
              </a14:hiddenFill>
            </a:ext>
          </a:extLst>
        </p:spPr>
      </p:pic>
      <p:pic>
        <p:nvPicPr>
          <p:cNvPr id="26" name="Picture 25">
            <a:extLst>
              <a:ext uri="{FF2B5EF4-FFF2-40B4-BE49-F238E27FC236}">
                <a16:creationId xmlns:a16="http://schemas.microsoft.com/office/drawing/2014/main" id="{E55EBE21-985E-4E8F-B68C-A7F9AB89D609}"/>
              </a:ext>
            </a:extLst>
          </p:cNvPr>
          <p:cNvPicPr>
            <a:picLocks noChangeAspect="1"/>
          </p:cNvPicPr>
          <p:nvPr userDrawn="1"/>
        </p:nvPicPr>
        <p:blipFill>
          <a:blip r:embed="rId5">
            <a:extLst>
              <a:ext uri="{28A0092B-C50C-407E-A947-70E740481C1C}">
                <a14:useLocalDpi xmlns:a14="http://schemas.microsoft.com/office/drawing/2010/main" val="0"/>
              </a:ext>
            </a:extLst>
          </a:blip>
          <a:srcRect t="65628"/>
          <a:stretch>
            <a:fillRect/>
          </a:stretch>
        </p:blipFill>
        <p:spPr bwMode="auto">
          <a:xfrm>
            <a:off x="6114362" y="3710564"/>
            <a:ext cx="2165314" cy="1601754"/>
          </a:xfrm>
          <a:prstGeom prst="rect">
            <a:avLst/>
          </a:prstGeom>
          <a:noFill/>
          <a:ln w="12700">
            <a:solidFill>
              <a:srgbClr val="E34192"/>
            </a:solidFill>
            <a:miter lim="800000"/>
            <a:headEnd/>
            <a:tailEnd/>
          </a:ln>
          <a:extLst>
            <a:ext uri="{909E8E84-426E-40DD-AFC4-6F175D3DCCD1}">
              <a14:hiddenFill xmlns:a14="http://schemas.microsoft.com/office/drawing/2010/main">
                <a:solidFill>
                  <a:srgbClr val="FFFFFF"/>
                </a:solidFill>
              </a14:hiddenFill>
            </a:ext>
          </a:extLst>
        </p:spPr>
      </p:pic>
      <p:pic>
        <p:nvPicPr>
          <p:cNvPr id="27" name="Picture 26">
            <a:extLst>
              <a:ext uri="{FF2B5EF4-FFF2-40B4-BE49-F238E27FC236}">
                <a16:creationId xmlns:a16="http://schemas.microsoft.com/office/drawing/2014/main" id="{12AA4B95-3CCC-45E1-B7B1-343CCBC6F42A}"/>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6114344" y="2435955"/>
            <a:ext cx="2165350" cy="225425"/>
          </a:xfrm>
          <a:prstGeom prst="rect">
            <a:avLst/>
          </a:prstGeom>
          <a:noFill/>
          <a:ln w="12700">
            <a:solidFill>
              <a:srgbClr val="E34192"/>
            </a:solidFill>
            <a:miter lim="800000"/>
            <a:headEnd/>
            <a:tailEnd/>
          </a:ln>
          <a:extLst>
            <a:ext uri="{909E8E84-426E-40DD-AFC4-6F175D3DCCD1}">
              <a14:hiddenFill xmlns:a14="http://schemas.microsoft.com/office/drawing/2010/main">
                <a:solidFill>
                  <a:srgbClr val="FFFFFF"/>
                </a:solidFill>
              </a14:hiddenFill>
            </a:ext>
          </a:extLst>
        </p:spPr>
      </p:pic>
      <p:grpSp>
        <p:nvGrpSpPr>
          <p:cNvPr id="28" name="Group 27">
            <a:extLst>
              <a:ext uri="{FF2B5EF4-FFF2-40B4-BE49-F238E27FC236}">
                <a16:creationId xmlns:a16="http://schemas.microsoft.com/office/drawing/2014/main" id="{EB959152-16E0-47A5-9814-E4CDFB5F1B4A}"/>
              </a:ext>
            </a:extLst>
          </p:cNvPr>
          <p:cNvGrpSpPr/>
          <p:nvPr userDrawn="1"/>
        </p:nvGrpSpPr>
        <p:grpSpPr>
          <a:xfrm>
            <a:off x="6114362" y="2862122"/>
            <a:ext cx="2165350" cy="690207"/>
            <a:chOff x="6137101" y="2837944"/>
            <a:chExt cx="2165350" cy="690207"/>
          </a:xfrm>
        </p:grpSpPr>
        <p:grpSp>
          <p:nvGrpSpPr>
            <p:cNvPr id="29" name="Group 28">
              <a:extLst>
                <a:ext uri="{FF2B5EF4-FFF2-40B4-BE49-F238E27FC236}">
                  <a16:creationId xmlns:a16="http://schemas.microsoft.com/office/drawing/2014/main" id="{2AA9C2EC-978E-419F-A507-D371B5CA5B55}"/>
                </a:ext>
              </a:extLst>
            </p:cNvPr>
            <p:cNvGrpSpPr>
              <a:grpSpLocks/>
            </p:cNvGrpSpPr>
            <p:nvPr/>
          </p:nvGrpSpPr>
          <p:grpSpPr bwMode="auto">
            <a:xfrm>
              <a:off x="6137101" y="2837944"/>
              <a:ext cx="2165350" cy="647700"/>
              <a:chOff x="6164808" y="2589878"/>
              <a:chExt cx="2165459" cy="647296"/>
            </a:xfrm>
          </p:grpSpPr>
          <p:pic>
            <p:nvPicPr>
              <p:cNvPr id="31" name="Picture 30">
                <a:extLst>
                  <a:ext uri="{FF2B5EF4-FFF2-40B4-BE49-F238E27FC236}">
                    <a16:creationId xmlns:a16="http://schemas.microsoft.com/office/drawing/2014/main" id="{B5145F20-A130-4EC9-B902-0B2D234C1C06}"/>
                  </a:ext>
                </a:extLst>
              </p:cNvPr>
              <p:cNvPicPr>
                <a:picLocks noChangeAspect="1"/>
              </p:cNvPicPr>
              <p:nvPr/>
            </p:nvPicPr>
            <p:blipFill>
              <a:blip r:embed="rId7">
                <a:extLst>
                  <a:ext uri="{28A0092B-C50C-407E-A947-70E740481C1C}">
                    <a14:useLocalDpi xmlns:a14="http://schemas.microsoft.com/office/drawing/2010/main" val="0"/>
                  </a:ext>
                </a:extLst>
              </a:blip>
              <a:srcRect t="60687"/>
              <a:stretch>
                <a:fillRect/>
              </a:stretch>
            </p:blipFill>
            <p:spPr bwMode="auto">
              <a:xfrm>
                <a:off x="6164808" y="2589878"/>
                <a:ext cx="2165459" cy="647296"/>
              </a:xfrm>
              <a:prstGeom prst="rect">
                <a:avLst/>
              </a:prstGeom>
              <a:noFill/>
              <a:ln w="12700">
                <a:solidFill>
                  <a:srgbClr val="E34192"/>
                </a:solidFill>
                <a:miter lim="800000"/>
                <a:headEnd/>
                <a:tailEnd/>
              </a:ln>
              <a:extLst>
                <a:ext uri="{909E8E84-426E-40DD-AFC4-6F175D3DCCD1}">
                  <a14:hiddenFill xmlns:a14="http://schemas.microsoft.com/office/drawing/2010/main">
                    <a:solidFill>
                      <a:srgbClr val="FFFFFF"/>
                    </a:solidFill>
                  </a14:hiddenFill>
                </a:ext>
              </a:extLst>
            </p:spPr>
          </p:pic>
          <p:cxnSp>
            <p:nvCxnSpPr>
              <p:cNvPr id="32" name="Straight Arrow Connector 31">
                <a:extLst>
                  <a:ext uri="{FF2B5EF4-FFF2-40B4-BE49-F238E27FC236}">
                    <a16:creationId xmlns:a16="http://schemas.microsoft.com/office/drawing/2014/main" id="{7209CC96-78F3-4B82-BE38-23F76BEC0573}"/>
                  </a:ext>
                </a:extLst>
              </p:cNvPr>
              <p:cNvCxnSpPr/>
              <p:nvPr/>
            </p:nvCxnSpPr>
            <p:spPr>
              <a:xfrm flipH="1">
                <a:off x="7949742" y="2768837"/>
                <a:ext cx="79379" cy="287158"/>
              </a:xfrm>
              <a:prstGeom prst="straightConnector1">
                <a:avLst/>
              </a:prstGeom>
              <a:ln w="19050">
                <a:solidFill>
                  <a:srgbClr val="18A0DB"/>
                </a:solidFill>
                <a:tailEnd type="triangle"/>
              </a:ln>
            </p:spPr>
            <p:style>
              <a:lnRef idx="1">
                <a:schemeClr val="accent1"/>
              </a:lnRef>
              <a:fillRef idx="0">
                <a:schemeClr val="accent1"/>
              </a:fillRef>
              <a:effectRef idx="0">
                <a:schemeClr val="accent1"/>
              </a:effectRef>
              <a:fontRef idx="minor">
                <a:schemeClr val="tx1"/>
              </a:fontRef>
            </p:style>
          </p:cxnSp>
        </p:grpSp>
        <p:sp>
          <p:nvSpPr>
            <p:cNvPr id="30" name="Oval 29">
              <a:extLst>
                <a:ext uri="{FF2B5EF4-FFF2-40B4-BE49-F238E27FC236}">
                  <a16:creationId xmlns:a16="http://schemas.microsoft.com/office/drawing/2014/main" id="{289AD21C-A27E-4E30-8AB2-27CBD6E49F15}"/>
                </a:ext>
              </a:extLst>
            </p:cNvPr>
            <p:cNvSpPr/>
            <p:nvPr/>
          </p:nvSpPr>
          <p:spPr>
            <a:xfrm>
              <a:off x="7790917" y="3317748"/>
              <a:ext cx="210403" cy="210403"/>
            </a:xfrm>
            <a:prstGeom prst="ellipse">
              <a:avLst/>
            </a:prstGeom>
            <a:noFill/>
            <a:ln w="19050">
              <a:solidFill>
                <a:srgbClr val="18A0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5" name="TextBox 44">
            <a:extLst>
              <a:ext uri="{FF2B5EF4-FFF2-40B4-BE49-F238E27FC236}">
                <a16:creationId xmlns:a16="http://schemas.microsoft.com/office/drawing/2014/main" id="{3642231C-A2F6-4367-90C6-0767E987F9A9}"/>
              </a:ext>
            </a:extLst>
          </p:cNvPr>
          <p:cNvSpPr txBox="1"/>
          <p:nvPr userDrawn="1"/>
        </p:nvSpPr>
        <p:spPr>
          <a:xfrm>
            <a:off x="755650" y="668014"/>
            <a:ext cx="7632700" cy="523220"/>
          </a:xfrm>
          <a:prstGeom prst="rect">
            <a:avLst/>
          </a:prstGeom>
          <a:noFill/>
        </p:spPr>
        <p:txBody>
          <a:bodyPr wrap="square">
            <a:spAutoFit/>
          </a:bodyPr>
          <a:lstStyle/>
          <a:p>
            <a:pPr lvl="0" algn="ctr"/>
            <a:r>
              <a:rPr lang="en-US" sz="2800" b="1" dirty="0">
                <a:solidFill>
                  <a:srgbClr val="E34192"/>
                </a:solidFill>
                <a:latin typeface="Roboto" panose="02000000000000000000" pitchFamily="2" charset="0"/>
                <a:ea typeface="Roboto" panose="02000000000000000000" pitchFamily="2" charset="0"/>
              </a:rPr>
              <a:t>Guidance for Video/Audio in PowerPoints</a:t>
            </a:r>
            <a:endParaRPr lang="en-GB" sz="2800" b="1" dirty="0">
              <a:solidFill>
                <a:srgbClr val="E34192"/>
              </a:solidFill>
            </a:endParaRPr>
          </a:p>
        </p:txBody>
      </p:sp>
    </p:spTree>
    <p:extLst>
      <p:ext uri="{BB962C8B-B14F-4D97-AF65-F5344CB8AC3E}">
        <p14:creationId xmlns:p14="http://schemas.microsoft.com/office/powerpoint/2010/main" val="3959364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nimation Disclaimer">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14" name="Title 2">
            <a:extLst>
              <a:ext uri="{FF2B5EF4-FFF2-40B4-BE49-F238E27FC236}">
                <a16:creationId xmlns:a16="http://schemas.microsoft.com/office/drawing/2014/main" id="{A7697262-5601-4023-B08E-475497092739}"/>
              </a:ext>
            </a:extLst>
          </p:cNvPr>
          <p:cNvSpPr>
            <a:spLocks/>
          </p:cNvSpPr>
          <p:nvPr userDrawn="1"/>
        </p:nvSpPr>
        <p:spPr bwMode="auto">
          <a:xfrm>
            <a:off x="457200" y="6283683"/>
            <a:ext cx="8220075" cy="715963"/>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defRPr>
                <a:solidFill>
                  <a:schemeClr val="tx1"/>
                </a:solidFill>
                <a:latin typeface="Twinkl" pitchFamily="2" charset="0"/>
              </a:defRPr>
            </a:lvl1pPr>
            <a:lvl2pPr marL="742950" indent="-285750">
              <a:defRPr>
                <a:solidFill>
                  <a:schemeClr val="tx1"/>
                </a:solidFill>
                <a:latin typeface="Twinkl" pitchFamily="2" charset="0"/>
              </a:defRPr>
            </a:lvl2pPr>
            <a:lvl3pPr marL="1143000" indent="-228600">
              <a:defRPr>
                <a:solidFill>
                  <a:schemeClr val="tx1"/>
                </a:solidFill>
                <a:latin typeface="Twinkl" pitchFamily="2" charset="0"/>
              </a:defRPr>
            </a:lvl3pPr>
            <a:lvl4pPr marL="1600200" indent="-228600">
              <a:defRPr>
                <a:solidFill>
                  <a:schemeClr val="tx1"/>
                </a:solidFill>
                <a:latin typeface="Twinkl" pitchFamily="2" charset="0"/>
              </a:defRPr>
            </a:lvl4pPr>
            <a:lvl5pPr marL="2057400" indent="-228600">
              <a:defRPr>
                <a:solidFill>
                  <a:schemeClr val="tx1"/>
                </a:solidFill>
                <a:latin typeface="Twinkl" pitchFamily="2" charset="0"/>
              </a:defRPr>
            </a:lvl5pPr>
            <a:lvl6pPr marL="2514600" indent="-228600" eaLnBrk="0" fontAlgn="base" hangingPunct="0">
              <a:spcBef>
                <a:spcPct val="0"/>
              </a:spcBef>
              <a:spcAft>
                <a:spcPct val="0"/>
              </a:spcAft>
              <a:defRPr>
                <a:solidFill>
                  <a:schemeClr val="tx1"/>
                </a:solidFill>
                <a:latin typeface="Twinkl" pitchFamily="2" charset="0"/>
              </a:defRPr>
            </a:lvl6pPr>
            <a:lvl7pPr marL="2971800" indent="-228600" eaLnBrk="0" fontAlgn="base" hangingPunct="0">
              <a:spcBef>
                <a:spcPct val="0"/>
              </a:spcBef>
              <a:spcAft>
                <a:spcPct val="0"/>
              </a:spcAft>
              <a:defRPr>
                <a:solidFill>
                  <a:schemeClr val="tx1"/>
                </a:solidFill>
                <a:latin typeface="Twinkl" pitchFamily="2" charset="0"/>
              </a:defRPr>
            </a:lvl7pPr>
            <a:lvl8pPr marL="3429000" indent="-228600" eaLnBrk="0" fontAlgn="base" hangingPunct="0">
              <a:spcBef>
                <a:spcPct val="0"/>
              </a:spcBef>
              <a:spcAft>
                <a:spcPct val="0"/>
              </a:spcAft>
              <a:defRPr>
                <a:solidFill>
                  <a:schemeClr val="tx1"/>
                </a:solidFill>
                <a:latin typeface="Twinkl" pitchFamily="2" charset="0"/>
              </a:defRPr>
            </a:lvl8pPr>
            <a:lvl9pPr marL="3886200" indent="-228600" eaLnBrk="0" fontAlgn="base" hangingPunct="0">
              <a:spcBef>
                <a:spcPct val="0"/>
              </a:spcBef>
              <a:spcAft>
                <a:spcPct val="0"/>
              </a:spcAft>
              <a:defRPr>
                <a:solidFill>
                  <a:schemeClr val="tx1"/>
                </a:solidFill>
                <a:latin typeface="Twinkl" pitchFamily="2" charset="0"/>
              </a:defRPr>
            </a:lvl9pPr>
          </a:lstStyle>
          <a:p>
            <a:pPr algn="ctr" eaLnBrk="1" hangingPunct="1">
              <a:lnSpc>
                <a:spcPct val="90000"/>
              </a:lnSpc>
            </a:pPr>
            <a:r>
              <a:rPr lang="en-GB" altLang="en-US" sz="1000" dirty="0">
                <a:solidFill>
                  <a:schemeClr val="bg1"/>
                </a:solidFill>
                <a:latin typeface="Roboto" panose="02000000000000000000" pitchFamily="2" charset="0"/>
                <a:ea typeface="Roboto" panose="02000000000000000000" pitchFamily="2" charset="0"/>
                <a:cs typeface="Arial" panose="020B0604020202020204" pitchFamily="34" charset="0"/>
              </a:rPr>
              <a:t>You may wish to delete this slide before beginning the presentation.</a:t>
            </a:r>
          </a:p>
        </p:txBody>
      </p:sp>
      <p:grpSp>
        <p:nvGrpSpPr>
          <p:cNvPr id="41" name="Group 40">
            <a:extLst>
              <a:ext uri="{FF2B5EF4-FFF2-40B4-BE49-F238E27FC236}">
                <a16:creationId xmlns:a16="http://schemas.microsoft.com/office/drawing/2014/main" id="{2BB4EA30-0107-4362-9222-C6055ABF324A}"/>
              </a:ext>
            </a:extLst>
          </p:cNvPr>
          <p:cNvGrpSpPr/>
          <p:nvPr userDrawn="1"/>
        </p:nvGrpSpPr>
        <p:grpSpPr>
          <a:xfrm>
            <a:off x="743835" y="1681195"/>
            <a:ext cx="7644513" cy="2295228"/>
            <a:chOff x="743837" y="1344834"/>
            <a:chExt cx="7644513" cy="2295228"/>
          </a:xfrm>
        </p:grpSpPr>
        <p:sp>
          <p:nvSpPr>
            <p:cNvPr id="42" name="Rectangle 41">
              <a:extLst>
                <a:ext uri="{FF2B5EF4-FFF2-40B4-BE49-F238E27FC236}">
                  <a16:creationId xmlns:a16="http://schemas.microsoft.com/office/drawing/2014/main" id="{0DF60415-D303-4DFE-A6B8-E0AB42EF4DDC}"/>
                </a:ext>
              </a:extLst>
            </p:cNvPr>
            <p:cNvSpPr/>
            <p:nvPr/>
          </p:nvSpPr>
          <p:spPr>
            <a:xfrm>
              <a:off x="743837" y="1344834"/>
              <a:ext cx="1266195" cy="273960"/>
            </a:xfrm>
            <a:prstGeom prst="rect">
              <a:avLst/>
            </a:prstGeom>
            <a:solidFill>
              <a:srgbClr val="E34192"/>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r>
                <a:rPr lang="en-GB" sz="1600" b="1" dirty="0">
                  <a:latin typeface="Roboto" panose="02000000000000000000" pitchFamily="2" charset="0"/>
                  <a:ea typeface="Roboto" panose="02000000000000000000" pitchFamily="2" charset="0"/>
                </a:rPr>
                <a:t>Animations</a:t>
              </a:r>
            </a:p>
          </p:txBody>
        </p:sp>
        <p:sp>
          <p:nvSpPr>
            <p:cNvPr id="43" name="Rectangle 42">
              <a:extLst>
                <a:ext uri="{FF2B5EF4-FFF2-40B4-BE49-F238E27FC236}">
                  <a16:creationId xmlns:a16="http://schemas.microsoft.com/office/drawing/2014/main" id="{6A96975B-C3DC-451D-8423-D15D5BCDB436}"/>
                </a:ext>
              </a:extLst>
            </p:cNvPr>
            <p:cNvSpPr/>
            <p:nvPr/>
          </p:nvSpPr>
          <p:spPr>
            <a:xfrm>
              <a:off x="755650" y="1618794"/>
              <a:ext cx="7632700" cy="2021268"/>
            </a:xfrm>
            <a:prstGeom prst="rect">
              <a:avLst/>
            </a:prstGeom>
            <a:noFill/>
            <a:ln w="19050">
              <a:solidFill>
                <a:srgbClr val="18A0DB"/>
              </a:solidFill>
            </a:ln>
          </p:spPr>
          <p:txBody>
            <a:bodyPr wrap="square" lIns="216000" tIns="216000" rIns="216000" bIns="216000">
              <a:spAutoFit/>
            </a:bodyPr>
            <a:lstStyle/>
            <a:p>
              <a:pPr>
                <a:spcAft>
                  <a:spcPts val="600"/>
                </a:spcAft>
              </a:pPr>
              <a:r>
                <a:rPr lang="en-GB" sz="1400" dirty="0">
                  <a:latin typeface="Roboto" panose="02000000000000000000" pitchFamily="2" charset="0"/>
                  <a:ea typeface="Roboto" panose="02000000000000000000" pitchFamily="2" charset="0"/>
                </a:rPr>
                <a:t>This resource has been designed with animations to make it as fun and engaging as possible. To view the content in the correct formatting, please view the PowerPoint in ‘slide show mode’. This takes you from desktop to presentation mode. If you view the slides out of ‘slide show mode’, you may find that some of the text and images overlap each other and/or are difficult to read. </a:t>
              </a:r>
            </a:p>
            <a:p>
              <a:pPr>
                <a:spcAft>
                  <a:spcPts val="600"/>
                </a:spcAft>
              </a:pPr>
              <a:r>
                <a:rPr lang="en-GB" sz="1400" dirty="0">
                  <a:latin typeface="Roboto" panose="02000000000000000000" pitchFamily="2" charset="0"/>
                  <a:ea typeface="Roboto" panose="02000000000000000000" pitchFamily="2" charset="0"/>
                </a:rPr>
                <a:t>To enter slide show mode, go to the </a:t>
              </a:r>
              <a:r>
                <a:rPr lang="en-GB" sz="1400" b="1" dirty="0">
                  <a:latin typeface="Roboto" panose="02000000000000000000" pitchFamily="2" charset="0"/>
                  <a:ea typeface="Roboto" panose="02000000000000000000" pitchFamily="2" charset="0"/>
                </a:rPr>
                <a:t>slide show menu tab </a:t>
              </a:r>
              <a:r>
                <a:rPr lang="en-GB" sz="1400" dirty="0">
                  <a:latin typeface="Roboto" panose="02000000000000000000" pitchFamily="2" charset="0"/>
                  <a:ea typeface="Roboto" panose="02000000000000000000" pitchFamily="2" charset="0"/>
                </a:rPr>
                <a:t>and select either </a:t>
              </a:r>
              <a:r>
                <a:rPr lang="en-GB" sz="1400" b="1" dirty="0">
                  <a:latin typeface="Roboto" panose="02000000000000000000" pitchFamily="2" charset="0"/>
                  <a:ea typeface="Roboto" panose="02000000000000000000" pitchFamily="2" charset="0"/>
                </a:rPr>
                <a:t>from beginning</a:t>
              </a:r>
              <a:r>
                <a:rPr lang="en-GB" sz="1400" dirty="0">
                  <a:latin typeface="Roboto" panose="02000000000000000000" pitchFamily="2" charset="0"/>
                  <a:ea typeface="Roboto" panose="02000000000000000000" pitchFamily="2" charset="0"/>
                </a:rPr>
                <a:t> </a:t>
              </a:r>
              <a:r>
                <a:rPr lang="en-GB" sz="1400" b="1" dirty="0">
                  <a:latin typeface="Roboto" panose="02000000000000000000" pitchFamily="2" charset="0"/>
                  <a:ea typeface="Roboto" panose="02000000000000000000" pitchFamily="2" charset="0"/>
                </a:rPr>
                <a:t>or from current slide</a:t>
              </a:r>
              <a:r>
                <a:rPr lang="en-GB" sz="1400" dirty="0">
                  <a:latin typeface="Roboto" panose="02000000000000000000" pitchFamily="2" charset="0"/>
                  <a:ea typeface="Roboto" panose="02000000000000000000" pitchFamily="2" charset="0"/>
                </a:rPr>
                <a:t>.</a:t>
              </a:r>
            </a:p>
          </p:txBody>
        </p:sp>
      </p:grpSp>
      <p:sp>
        <p:nvSpPr>
          <p:cNvPr id="44" name="Rectangle 43">
            <a:extLst>
              <a:ext uri="{FF2B5EF4-FFF2-40B4-BE49-F238E27FC236}">
                <a16:creationId xmlns:a16="http://schemas.microsoft.com/office/drawing/2014/main" id="{C01BCBF7-EAB4-4398-AAB8-B60AC3555113}"/>
              </a:ext>
            </a:extLst>
          </p:cNvPr>
          <p:cNvSpPr/>
          <p:nvPr userDrawn="1"/>
        </p:nvSpPr>
        <p:spPr>
          <a:xfrm>
            <a:off x="743836" y="1163960"/>
            <a:ext cx="7644513" cy="307777"/>
          </a:xfrm>
          <a:prstGeom prst="rect">
            <a:avLst/>
          </a:prstGeom>
        </p:spPr>
        <p:txBody>
          <a:bodyPr wrap="square">
            <a:spAutoFit/>
          </a:bodyPr>
          <a:lstStyle/>
          <a:p>
            <a:pPr algn="ctr"/>
            <a:r>
              <a:rPr lang="en-GB" sz="1400" dirty="0">
                <a:latin typeface="Roboto" panose="02000000000000000000" pitchFamily="2" charset="0"/>
                <a:ea typeface="Roboto" panose="02000000000000000000" pitchFamily="2" charset="0"/>
              </a:rPr>
              <a:t>We hope you find the information on our website and resources useful. </a:t>
            </a:r>
            <a:endParaRPr lang="en-GB" sz="1400" dirty="0"/>
          </a:p>
        </p:txBody>
      </p:sp>
      <p:sp>
        <p:nvSpPr>
          <p:cNvPr id="45" name="TextBox 44">
            <a:extLst>
              <a:ext uri="{FF2B5EF4-FFF2-40B4-BE49-F238E27FC236}">
                <a16:creationId xmlns:a16="http://schemas.microsoft.com/office/drawing/2014/main" id="{3F3091BF-D025-46EF-A448-B4F13C76E242}"/>
              </a:ext>
            </a:extLst>
          </p:cNvPr>
          <p:cNvSpPr txBox="1"/>
          <p:nvPr userDrawn="1"/>
        </p:nvSpPr>
        <p:spPr>
          <a:xfrm>
            <a:off x="755650" y="668014"/>
            <a:ext cx="7632700" cy="523220"/>
          </a:xfrm>
          <a:prstGeom prst="rect">
            <a:avLst/>
          </a:prstGeom>
          <a:noFill/>
        </p:spPr>
        <p:txBody>
          <a:bodyPr wrap="square">
            <a:spAutoFit/>
          </a:bodyPr>
          <a:lstStyle/>
          <a:p>
            <a:pPr lvl="0" algn="ctr"/>
            <a:r>
              <a:rPr lang="en-US" sz="2800" b="1" dirty="0">
                <a:solidFill>
                  <a:srgbClr val="E34192"/>
                </a:solidFill>
                <a:latin typeface="Roboto" panose="02000000000000000000" pitchFamily="2" charset="0"/>
                <a:ea typeface="Roboto" panose="02000000000000000000" pitchFamily="2" charset="0"/>
              </a:rPr>
              <a:t>Disclaimer/s</a:t>
            </a:r>
            <a:endParaRPr lang="en-GB" sz="2800" b="1" dirty="0">
              <a:solidFill>
                <a:srgbClr val="E34192"/>
              </a:solidFill>
            </a:endParaRPr>
          </a:p>
        </p:txBody>
      </p:sp>
    </p:spTree>
    <p:extLst>
      <p:ext uri="{BB962C8B-B14F-4D97-AF65-F5344CB8AC3E}">
        <p14:creationId xmlns:p14="http://schemas.microsoft.com/office/powerpoint/2010/main" val="13864598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xternal Websites Disclaimer">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14" name="Title 2">
            <a:extLst>
              <a:ext uri="{FF2B5EF4-FFF2-40B4-BE49-F238E27FC236}">
                <a16:creationId xmlns:a16="http://schemas.microsoft.com/office/drawing/2014/main" id="{A7697262-5601-4023-B08E-475497092739}"/>
              </a:ext>
            </a:extLst>
          </p:cNvPr>
          <p:cNvSpPr>
            <a:spLocks/>
          </p:cNvSpPr>
          <p:nvPr userDrawn="1"/>
        </p:nvSpPr>
        <p:spPr bwMode="auto">
          <a:xfrm>
            <a:off x="457200" y="6283683"/>
            <a:ext cx="8220075" cy="715963"/>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defRPr>
                <a:solidFill>
                  <a:schemeClr val="tx1"/>
                </a:solidFill>
                <a:latin typeface="Twinkl" pitchFamily="2" charset="0"/>
              </a:defRPr>
            </a:lvl1pPr>
            <a:lvl2pPr marL="742950" indent="-285750">
              <a:defRPr>
                <a:solidFill>
                  <a:schemeClr val="tx1"/>
                </a:solidFill>
                <a:latin typeface="Twinkl" pitchFamily="2" charset="0"/>
              </a:defRPr>
            </a:lvl2pPr>
            <a:lvl3pPr marL="1143000" indent="-228600">
              <a:defRPr>
                <a:solidFill>
                  <a:schemeClr val="tx1"/>
                </a:solidFill>
                <a:latin typeface="Twinkl" pitchFamily="2" charset="0"/>
              </a:defRPr>
            </a:lvl3pPr>
            <a:lvl4pPr marL="1600200" indent="-228600">
              <a:defRPr>
                <a:solidFill>
                  <a:schemeClr val="tx1"/>
                </a:solidFill>
                <a:latin typeface="Twinkl" pitchFamily="2" charset="0"/>
              </a:defRPr>
            </a:lvl4pPr>
            <a:lvl5pPr marL="2057400" indent="-228600">
              <a:defRPr>
                <a:solidFill>
                  <a:schemeClr val="tx1"/>
                </a:solidFill>
                <a:latin typeface="Twinkl" pitchFamily="2" charset="0"/>
              </a:defRPr>
            </a:lvl5pPr>
            <a:lvl6pPr marL="2514600" indent="-228600" eaLnBrk="0" fontAlgn="base" hangingPunct="0">
              <a:spcBef>
                <a:spcPct val="0"/>
              </a:spcBef>
              <a:spcAft>
                <a:spcPct val="0"/>
              </a:spcAft>
              <a:defRPr>
                <a:solidFill>
                  <a:schemeClr val="tx1"/>
                </a:solidFill>
                <a:latin typeface="Twinkl" pitchFamily="2" charset="0"/>
              </a:defRPr>
            </a:lvl6pPr>
            <a:lvl7pPr marL="2971800" indent="-228600" eaLnBrk="0" fontAlgn="base" hangingPunct="0">
              <a:spcBef>
                <a:spcPct val="0"/>
              </a:spcBef>
              <a:spcAft>
                <a:spcPct val="0"/>
              </a:spcAft>
              <a:defRPr>
                <a:solidFill>
                  <a:schemeClr val="tx1"/>
                </a:solidFill>
                <a:latin typeface="Twinkl" pitchFamily="2" charset="0"/>
              </a:defRPr>
            </a:lvl7pPr>
            <a:lvl8pPr marL="3429000" indent="-228600" eaLnBrk="0" fontAlgn="base" hangingPunct="0">
              <a:spcBef>
                <a:spcPct val="0"/>
              </a:spcBef>
              <a:spcAft>
                <a:spcPct val="0"/>
              </a:spcAft>
              <a:defRPr>
                <a:solidFill>
                  <a:schemeClr val="tx1"/>
                </a:solidFill>
                <a:latin typeface="Twinkl" pitchFamily="2" charset="0"/>
              </a:defRPr>
            </a:lvl8pPr>
            <a:lvl9pPr marL="3886200" indent="-228600" eaLnBrk="0" fontAlgn="base" hangingPunct="0">
              <a:spcBef>
                <a:spcPct val="0"/>
              </a:spcBef>
              <a:spcAft>
                <a:spcPct val="0"/>
              </a:spcAft>
              <a:defRPr>
                <a:solidFill>
                  <a:schemeClr val="tx1"/>
                </a:solidFill>
                <a:latin typeface="Twinkl" pitchFamily="2" charset="0"/>
              </a:defRPr>
            </a:lvl9pPr>
          </a:lstStyle>
          <a:p>
            <a:pPr algn="ctr" eaLnBrk="1" hangingPunct="1">
              <a:lnSpc>
                <a:spcPct val="90000"/>
              </a:lnSpc>
            </a:pPr>
            <a:r>
              <a:rPr lang="en-GB" altLang="en-US" sz="1000" dirty="0">
                <a:solidFill>
                  <a:schemeClr val="bg1"/>
                </a:solidFill>
                <a:latin typeface="Roboto" panose="02000000000000000000" pitchFamily="2" charset="0"/>
                <a:ea typeface="Roboto" panose="02000000000000000000" pitchFamily="2" charset="0"/>
                <a:cs typeface="Arial" panose="020B0604020202020204" pitchFamily="34" charset="0"/>
              </a:rPr>
              <a:t>You may wish to delete this slide before beginning the presentation.</a:t>
            </a:r>
          </a:p>
        </p:txBody>
      </p:sp>
      <p:sp>
        <p:nvSpPr>
          <p:cNvPr id="10" name="Rectangle 9">
            <a:extLst>
              <a:ext uri="{FF2B5EF4-FFF2-40B4-BE49-F238E27FC236}">
                <a16:creationId xmlns:a16="http://schemas.microsoft.com/office/drawing/2014/main" id="{7223ECE9-6F1A-4E72-ACE0-06F71C468FDA}"/>
              </a:ext>
            </a:extLst>
          </p:cNvPr>
          <p:cNvSpPr/>
          <p:nvPr userDrawn="1"/>
        </p:nvSpPr>
        <p:spPr>
          <a:xfrm>
            <a:off x="743836" y="1163960"/>
            <a:ext cx="7644513" cy="307777"/>
          </a:xfrm>
          <a:prstGeom prst="rect">
            <a:avLst/>
          </a:prstGeom>
        </p:spPr>
        <p:txBody>
          <a:bodyPr wrap="square">
            <a:spAutoFit/>
          </a:bodyPr>
          <a:lstStyle/>
          <a:p>
            <a:pPr algn="ctr"/>
            <a:r>
              <a:rPr lang="en-GB" sz="1400" dirty="0">
                <a:latin typeface="Roboto" panose="02000000000000000000" pitchFamily="2" charset="0"/>
                <a:ea typeface="Roboto" panose="02000000000000000000" pitchFamily="2" charset="0"/>
              </a:rPr>
              <a:t>We hope you find the information on our website and resources useful. </a:t>
            </a:r>
            <a:endParaRPr lang="en-GB" sz="1400" dirty="0"/>
          </a:p>
        </p:txBody>
      </p:sp>
      <p:grpSp>
        <p:nvGrpSpPr>
          <p:cNvPr id="11" name="Group 10">
            <a:extLst>
              <a:ext uri="{FF2B5EF4-FFF2-40B4-BE49-F238E27FC236}">
                <a16:creationId xmlns:a16="http://schemas.microsoft.com/office/drawing/2014/main" id="{5F05BBF0-ECD1-4FE4-937E-1F73A27AF916}"/>
              </a:ext>
            </a:extLst>
          </p:cNvPr>
          <p:cNvGrpSpPr/>
          <p:nvPr userDrawn="1"/>
        </p:nvGrpSpPr>
        <p:grpSpPr>
          <a:xfrm>
            <a:off x="743837" y="1681195"/>
            <a:ext cx="7644513" cy="2002840"/>
            <a:chOff x="743837" y="1344834"/>
            <a:chExt cx="7644513" cy="2002840"/>
          </a:xfrm>
        </p:grpSpPr>
        <p:sp>
          <p:nvSpPr>
            <p:cNvPr id="12" name="Rectangle 11">
              <a:extLst>
                <a:ext uri="{FF2B5EF4-FFF2-40B4-BE49-F238E27FC236}">
                  <a16:creationId xmlns:a16="http://schemas.microsoft.com/office/drawing/2014/main" id="{D52A1D21-ED2B-43AD-B353-E06410A36383}"/>
                </a:ext>
              </a:extLst>
            </p:cNvPr>
            <p:cNvSpPr/>
            <p:nvPr/>
          </p:nvSpPr>
          <p:spPr>
            <a:xfrm>
              <a:off x="743837" y="1344834"/>
              <a:ext cx="2703717" cy="273960"/>
            </a:xfrm>
            <a:prstGeom prst="rect">
              <a:avLst/>
            </a:prstGeom>
            <a:solidFill>
              <a:srgbClr val="E34192"/>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r>
                <a:rPr lang="en-GB" sz="1600" b="1" dirty="0">
                  <a:latin typeface="Roboto" panose="02000000000000000000" pitchFamily="2" charset="0"/>
                  <a:ea typeface="Roboto" panose="02000000000000000000" pitchFamily="2" charset="0"/>
                </a:rPr>
                <a:t>Links to External Websites</a:t>
              </a:r>
            </a:p>
          </p:txBody>
        </p:sp>
        <p:sp>
          <p:nvSpPr>
            <p:cNvPr id="13" name="Rectangle 12">
              <a:extLst>
                <a:ext uri="{FF2B5EF4-FFF2-40B4-BE49-F238E27FC236}">
                  <a16:creationId xmlns:a16="http://schemas.microsoft.com/office/drawing/2014/main" id="{1FFC9EFA-95C1-4D1B-B736-D82D578BE355}"/>
                </a:ext>
              </a:extLst>
            </p:cNvPr>
            <p:cNvSpPr/>
            <p:nvPr/>
          </p:nvSpPr>
          <p:spPr>
            <a:xfrm>
              <a:off x="755650" y="1618794"/>
              <a:ext cx="7632700" cy="1728880"/>
            </a:xfrm>
            <a:prstGeom prst="rect">
              <a:avLst/>
            </a:prstGeom>
            <a:solidFill>
              <a:schemeClr val="bg1"/>
            </a:solidFill>
            <a:ln w="19050">
              <a:solidFill>
                <a:srgbClr val="18A0DB"/>
              </a:solidFill>
            </a:ln>
          </p:spPr>
          <p:txBody>
            <a:bodyPr wrap="square" lIns="216000" tIns="216000" rIns="216000" bIns="216000">
              <a:spAutoFit/>
            </a:bodyPr>
            <a:lstStyle/>
            <a:p>
              <a:r>
                <a:rPr lang="en-GB" sz="1400" dirty="0">
                  <a:latin typeface="Roboto" panose="02000000000000000000" pitchFamily="2" charset="0"/>
                  <a:ea typeface="Roboto" panose="02000000000000000000" pitchFamily="2" charset="0"/>
                </a:rPr>
                <a:t>This resource contains links to external websites. Please be aware that the inclusion of any link in this resource should not be taken as an endorsement of any kind by </a:t>
              </a:r>
              <a:r>
                <a:rPr lang="en-GB" sz="1400" dirty="0" err="1">
                  <a:latin typeface="Roboto" panose="02000000000000000000" pitchFamily="2" charset="0"/>
                  <a:ea typeface="Roboto" panose="02000000000000000000" pitchFamily="2" charset="0"/>
                </a:rPr>
                <a:t>Twinkl</a:t>
              </a:r>
              <a:r>
                <a:rPr lang="en-GB" sz="1400" dirty="0">
                  <a:latin typeface="Roboto" panose="02000000000000000000" pitchFamily="2" charset="0"/>
                  <a:ea typeface="Roboto" panose="02000000000000000000" pitchFamily="2" charset="0"/>
                </a:rPr>
                <a:t> of the linked website or any association with its operators. You should also be aware that we have no control over the availability of the linked pages. If the link is not working, please let us know by contacting </a:t>
              </a:r>
              <a:r>
                <a:rPr lang="en-GB" sz="1400" dirty="0" err="1">
                  <a:latin typeface="Roboto" panose="02000000000000000000" pitchFamily="2" charset="0"/>
                  <a:ea typeface="Roboto" panose="02000000000000000000" pitchFamily="2" charset="0"/>
                </a:rPr>
                <a:t>TwinklCares</a:t>
              </a:r>
              <a:r>
                <a:rPr lang="en-GB" sz="1400" dirty="0">
                  <a:latin typeface="Roboto" panose="02000000000000000000" pitchFamily="2" charset="0"/>
                  <a:ea typeface="Roboto" panose="02000000000000000000" pitchFamily="2" charset="0"/>
                </a:rPr>
                <a:t> and we will try to fix it although we can assume no responsibility if this is the case. We are not responsible for the content of external sites.</a:t>
              </a:r>
            </a:p>
          </p:txBody>
        </p:sp>
      </p:grpSp>
      <p:sp>
        <p:nvSpPr>
          <p:cNvPr id="16" name="TextBox 15">
            <a:extLst>
              <a:ext uri="{FF2B5EF4-FFF2-40B4-BE49-F238E27FC236}">
                <a16:creationId xmlns:a16="http://schemas.microsoft.com/office/drawing/2014/main" id="{3E809478-62E0-4C7A-83A2-03913DD4D89E}"/>
              </a:ext>
            </a:extLst>
          </p:cNvPr>
          <p:cNvSpPr txBox="1"/>
          <p:nvPr userDrawn="1"/>
        </p:nvSpPr>
        <p:spPr>
          <a:xfrm>
            <a:off x="755650" y="668014"/>
            <a:ext cx="7632700" cy="523220"/>
          </a:xfrm>
          <a:prstGeom prst="rect">
            <a:avLst/>
          </a:prstGeom>
          <a:noFill/>
        </p:spPr>
        <p:txBody>
          <a:bodyPr wrap="square">
            <a:spAutoFit/>
          </a:bodyPr>
          <a:lstStyle/>
          <a:p>
            <a:pPr lvl="0" algn="ctr"/>
            <a:r>
              <a:rPr lang="en-US" sz="2800" b="1" dirty="0">
                <a:solidFill>
                  <a:srgbClr val="E34192"/>
                </a:solidFill>
                <a:latin typeface="Roboto" panose="02000000000000000000" pitchFamily="2" charset="0"/>
                <a:ea typeface="Roboto" panose="02000000000000000000" pitchFamily="2" charset="0"/>
              </a:rPr>
              <a:t>Disclaimer/s</a:t>
            </a:r>
            <a:endParaRPr lang="en-GB" sz="2800" b="1" dirty="0">
              <a:solidFill>
                <a:srgbClr val="E34192"/>
              </a:solidFill>
            </a:endParaRPr>
          </a:p>
        </p:txBody>
      </p:sp>
    </p:spTree>
    <p:extLst>
      <p:ext uri="{BB962C8B-B14F-4D97-AF65-F5344CB8AC3E}">
        <p14:creationId xmlns:p14="http://schemas.microsoft.com/office/powerpoint/2010/main" val="2116580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xternal Video Websites Disclaimer">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14" name="Title 2">
            <a:extLst>
              <a:ext uri="{FF2B5EF4-FFF2-40B4-BE49-F238E27FC236}">
                <a16:creationId xmlns:a16="http://schemas.microsoft.com/office/drawing/2014/main" id="{A7697262-5601-4023-B08E-475497092739}"/>
              </a:ext>
            </a:extLst>
          </p:cNvPr>
          <p:cNvSpPr>
            <a:spLocks/>
          </p:cNvSpPr>
          <p:nvPr userDrawn="1"/>
        </p:nvSpPr>
        <p:spPr bwMode="auto">
          <a:xfrm>
            <a:off x="457200" y="6283683"/>
            <a:ext cx="8220075" cy="715963"/>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defRPr>
                <a:solidFill>
                  <a:schemeClr val="tx1"/>
                </a:solidFill>
                <a:latin typeface="Twinkl" pitchFamily="2" charset="0"/>
              </a:defRPr>
            </a:lvl1pPr>
            <a:lvl2pPr marL="742950" indent="-285750">
              <a:defRPr>
                <a:solidFill>
                  <a:schemeClr val="tx1"/>
                </a:solidFill>
                <a:latin typeface="Twinkl" pitchFamily="2" charset="0"/>
              </a:defRPr>
            </a:lvl2pPr>
            <a:lvl3pPr marL="1143000" indent="-228600">
              <a:defRPr>
                <a:solidFill>
                  <a:schemeClr val="tx1"/>
                </a:solidFill>
                <a:latin typeface="Twinkl" pitchFamily="2" charset="0"/>
              </a:defRPr>
            </a:lvl3pPr>
            <a:lvl4pPr marL="1600200" indent="-228600">
              <a:defRPr>
                <a:solidFill>
                  <a:schemeClr val="tx1"/>
                </a:solidFill>
                <a:latin typeface="Twinkl" pitchFamily="2" charset="0"/>
              </a:defRPr>
            </a:lvl4pPr>
            <a:lvl5pPr marL="2057400" indent="-228600">
              <a:defRPr>
                <a:solidFill>
                  <a:schemeClr val="tx1"/>
                </a:solidFill>
                <a:latin typeface="Twinkl" pitchFamily="2" charset="0"/>
              </a:defRPr>
            </a:lvl5pPr>
            <a:lvl6pPr marL="2514600" indent="-228600" eaLnBrk="0" fontAlgn="base" hangingPunct="0">
              <a:spcBef>
                <a:spcPct val="0"/>
              </a:spcBef>
              <a:spcAft>
                <a:spcPct val="0"/>
              </a:spcAft>
              <a:defRPr>
                <a:solidFill>
                  <a:schemeClr val="tx1"/>
                </a:solidFill>
                <a:latin typeface="Twinkl" pitchFamily="2" charset="0"/>
              </a:defRPr>
            </a:lvl6pPr>
            <a:lvl7pPr marL="2971800" indent="-228600" eaLnBrk="0" fontAlgn="base" hangingPunct="0">
              <a:spcBef>
                <a:spcPct val="0"/>
              </a:spcBef>
              <a:spcAft>
                <a:spcPct val="0"/>
              </a:spcAft>
              <a:defRPr>
                <a:solidFill>
                  <a:schemeClr val="tx1"/>
                </a:solidFill>
                <a:latin typeface="Twinkl" pitchFamily="2" charset="0"/>
              </a:defRPr>
            </a:lvl7pPr>
            <a:lvl8pPr marL="3429000" indent="-228600" eaLnBrk="0" fontAlgn="base" hangingPunct="0">
              <a:spcBef>
                <a:spcPct val="0"/>
              </a:spcBef>
              <a:spcAft>
                <a:spcPct val="0"/>
              </a:spcAft>
              <a:defRPr>
                <a:solidFill>
                  <a:schemeClr val="tx1"/>
                </a:solidFill>
                <a:latin typeface="Twinkl" pitchFamily="2" charset="0"/>
              </a:defRPr>
            </a:lvl8pPr>
            <a:lvl9pPr marL="3886200" indent="-228600" eaLnBrk="0" fontAlgn="base" hangingPunct="0">
              <a:spcBef>
                <a:spcPct val="0"/>
              </a:spcBef>
              <a:spcAft>
                <a:spcPct val="0"/>
              </a:spcAft>
              <a:defRPr>
                <a:solidFill>
                  <a:schemeClr val="tx1"/>
                </a:solidFill>
                <a:latin typeface="Twinkl" pitchFamily="2" charset="0"/>
              </a:defRPr>
            </a:lvl9pPr>
          </a:lstStyle>
          <a:p>
            <a:pPr algn="ctr" eaLnBrk="1" hangingPunct="1">
              <a:lnSpc>
                <a:spcPct val="90000"/>
              </a:lnSpc>
            </a:pPr>
            <a:r>
              <a:rPr lang="en-GB" altLang="en-US" sz="1000" dirty="0">
                <a:solidFill>
                  <a:schemeClr val="bg1"/>
                </a:solidFill>
                <a:latin typeface="Roboto" panose="02000000000000000000" pitchFamily="2" charset="0"/>
                <a:ea typeface="Roboto" panose="02000000000000000000" pitchFamily="2" charset="0"/>
                <a:cs typeface="Arial" panose="020B0604020202020204" pitchFamily="34" charset="0"/>
              </a:rPr>
              <a:t>You may wish to delete this slide before beginning the presentation.</a:t>
            </a:r>
          </a:p>
        </p:txBody>
      </p:sp>
      <p:sp>
        <p:nvSpPr>
          <p:cNvPr id="16" name="Rectangle 15">
            <a:extLst>
              <a:ext uri="{FF2B5EF4-FFF2-40B4-BE49-F238E27FC236}">
                <a16:creationId xmlns:a16="http://schemas.microsoft.com/office/drawing/2014/main" id="{E98D6414-A260-404A-9274-A35AB2A1EA5A}"/>
              </a:ext>
            </a:extLst>
          </p:cNvPr>
          <p:cNvSpPr/>
          <p:nvPr userDrawn="1"/>
        </p:nvSpPr>
        <p:spPr>
          <a:xfrm>
            <a:off x="743836" y="1163960"/>
            <a:ext cx="7644513" cy="307777"/>
          </a:xfrm>
          <a:prstGeom prst="rect">
            <a:avLst/>
          </a:prstGeom>
        </p:spPr>
        <p:txBody>
          <a:bodyPr wrap="square">
            <a:spAutoFit/>
          </a:bodyPr>
          <a:lstStyle/>
          <a:p>
            <a:pPr algn="ctr"/>
            <a:r>
              <a:rPr lang="en-GB" sz="1400" dirty="0">
                <a:latin typeface="Roboto" panose="02000000000000000000" pitchFamily="2" charset="0"/>
                <a:ea typeface="Roboto" panose="02000000000000000000" pitchFamily="2" charset="0"/>
              </a:rPr>
              <a:t>We hope you find the information on our website and resources useful. </a:t>
            </a:r>
            <a:endParaRPr lang="en-GB" sz="1400" dirty="0"/>
          </a:p>
        </p:txBody>
      </p:sp>
      <p:grpSp>
        <p:nvGrpSpPr>
          <p:cNvPr id="17" name="Group 16">
            <a:extLst>
              <a:ext uri="{FF2B5EF4-FFF2-40B4-BE49-F238E27FC236}">
                <a16:creationId xmlns:a16="http://schemas.microsoft.com/office/drawing/2014/main" id="{5688A155-CC1C-4CA5-824A-88B66BF4B7D8}"/>
              </a:ext>
            </a:extLst>
          </p:cNvPr>
          <p:cNvGrpSpPr/>
          <p:nvPr userDrawn="1"/>
        </p:nvGrpSpPr>
        <p:grpSpPr>
          <a:xfrm>
            <a:off x="733079" y="1681195"/>
            <a:ext cx="7643458" cy="2649171"/>
            <a:chOff x="744892" y="3707365"/>
            <a:chExt cx="7643458" cy="2649171"/>
          </a:xfrm>
        </p:grpSpPr>
        <p:sp>
          <p:nvSpPr>
            <p:cNvPr id="18" name="Rectangle 17">
              <a:extLst>
                <a:ext uri="{FF2B5EF4-FFF2-40B4-BE49-F238E27FC236}">
                  <a16:creationId xmlns:a16="http://schemas.microsoft.com/office/drawing/2014/main" id="{B519C287-0C36-43FA-A38F-45E9B4A11B4D}"/>
                </a:ext>
              </a:extLst>
            </p:cNvPr>
            <p:cNvSpPr/>
            <p:nvPr/>
          </p:nvSpPr>
          <p:spPr>
            <a:xfrm>
              <a:off x="744892" y="3707365"/>
              <a:ext cx="3214972" cy="273960"/>
            </a:xfrm>
            <a:prstGeom prst="rect">
              <a:avLst/>
            </a:prstGeom>
            <a:solidFill>
              <a:srgbClr val="E34192"/>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r>
                <a:rPr lang="en-GB" sz="1600" b="1" dirty="0">
                  <a:latin typeface="Roboto" panose="02000000000000000000" pitchFamily="2" charset="0"/>
                  <a:ea typeface="Roboto" panose="02000000000000000000" pitchFamily="2" charset="0"/>
                </a:rPr>
                <a:t>Links to External Video Websites</a:t>
              </a:r>
            </a:p>
          </p:txBody>
        </p:sp>
        <p:sp>
          <p:nvSpPr>
            <p:cNvPr id="19" name="Rectangle 18">
              <a:extLst>
                <a:ext uri="{FF2B5EF4-FFF2-40B4-BE49-F238E27FC236}">
                  <a16:creationId xmlns:a16="http://schemas.microsoft.com/office/drawing/2014/main" id="{F9BBE2CC-1604-46EB-BCDA-9F6AB7410668}"/>
                </a:ext>
              </a:extLst>
            </p:cNvPr>
            <p:cNvSpPr/>
            <p:nvPr/>
          </p:nvSpPr>
          <p:spPr>
            <a:xfrm>
              <a:off x="755650" y="3981325"/>
              <a:ext cx="7632700" cy="2375211"/>
            </a:xfrm>
            <a:prstGeom prst="rect">
              <a:avLst/>
            </a:prstGeom>
            <a:solidFill>
              <a:schemeClr val="bg1"/>
            </a:solidFill>
            <a:ln w="19050">
              <a:solidFill>
                <a:srgbClr val="18A0DB"/>
              </a:solidFill>
            </a:ln>
          </p:spPr>
          <p:txBody>
            <a:bodyPr wrap="square" lIns="216000" tIns="216000" rIns="216000" bIns="216000">
              <a:spAutoFit/>
            </a:bodyPr>
            <a:lstStyle/>
            <a:p>
              <a:r>
                <a:rPr lang="en-GB" sz="1400" dirty="0">
                  <a:latin typeface="Roboto" panose="02000000000000000000" pitchFamily="2" charset="0"/>
                  <a:ea typeface="Roboto" panose="02000000000000000000" pitchFamily="2" charset="0"/>
                </a:rPr>
                <a:t>This resource contains links to external video websites. These websites often have </a:t>
              </a:r>
              <a:r>
                <a:rPr lang="en-GB" sz="1400" dirty="0" err="1">
                  <a:latin typeface="Roboto" panose="02000000000000000000" pitchFamily="2" charset="0"/>
                  <a:ea typeface="Roboto" panose="02000000000000000000" pitchFamily="2" charset="0"/>
                </a:rPr>
                <a:t>autoplay</a:t>
              </a:r>
              <a:r>
                <a:rPr lang="en-GB" sz="1400" dirty="0">
                  <a:latin typeface="Roboto" panose="02000000000000000000" pitchFamily="2" charset="0"/>
                  <a:ea typeface="Roboto" panose="02000000000000000000" pitchFamily="2" charset="0"/>
                </a:rPr>
                <a:t> features meaning that other videos will play after the video you are watching finishes. You should disable this feature before using the video in any classroom or similar setting. </a:t>
              </a:r>
              <a:r>
                <a:rPr lang="en-GB" sz="1400" dirty="0" err="1">
                  <a:latin typeface="Roboto" panose="02000000000000000000" pitchFamily="2" charset="0"/>
                  <a:ea typeface="Roboto" panose="02000000000000000000" pitchFamily="2" charset="0"/>
                </a:rPr>
                <a:t>Twinkl</a:t>
              </a:r>
              <a:r>
                <a:rPr lang="en-GB" sz="1400" dirty="0">
                  <a:latin typeface="Roboto" panose="02000000000000000000" pitchFamily="2" charset="0"/>
                  <a:ea typeface="Roboto" panose="02000000000000000000" pitchFamily="2" charset="0"/>
                </a:rPr>
                <a:t> assumes no responsibility for the contents of linked websites. The inclusion of any link in this resource should not be taken as an endorsement of any kind by </a:t>
              </a:r>
              <a:r>
                <a:rPr lang="en-GB" sz="1400" dirty="0" err="1">
                  <a:latin typeface="Roboto" panose="02000000000000000000" pitchFamily="2" charset="0"/>
                  <a:ea typeface="Roboto" panose="02000000000000000000" pitchFamily="2" charset="0"/>
                </a:rPr>
                <a:t>Twinkl</a:t>
              </a:r>
              <a:r>
                <a:rPr lang="en-GB" sz="1400" dirty="0">
                  <a:latin typeface="Roboto" panose="02000000000000000000" pitchFamily="2" charset="0"/>
                  <a:ea typeface="Roboto" panose="02000000000000000000" pitchFamily="2" charset="0"/>
                </a:rPr>
                <a:t> of the linked website or any association with its operators. We have no control over the availability of the linked pages. If the link is not working, please let us know by contacting </a:t>
              </a:r>
              <a:r>
                <a:rPr lang="en-GB" sz="1400" dirty="0" err="1">
                  <a:latin typeface="Roboto" panose="02000000000000000000" pitchFamily="2" charset="0"/>
                  <a:ea typeface="Roboto" panose="02000000000000000000" pitchFamily="2" charset="0"/>
                </a:rPr>
                <a:t>TwinklCares</a:t>
              </a:r>
              <a:r>
                <a:rPr lang="en-GB" sz="1400" dirty="0">
                  <a:latin typeface="Roboto" panose="02000000000000000000" pitchFamily="2" charset="0"/>
                  <a:ea typeface="Roboto" panose="02000000000000000000" pitchFamily="2" charset="0"/>
                </a:rPr>
                <a:t> and we will try to fix it, although we can assume no responsibility if this is </a:t>
              </a:r>
              <a:br>
                <a:rPr lang="en-GB" sz="1400" dirty="0">
                  <a:latin typeface="Roboto" panose="02000000000000000000" pitchFamily="2" charset="0"/>
                  <a:ea typeface="Roboto" panose="02000000000000000000" pitchFamily="2" charset="0"/>
                </a:rPr>
              </a:br>
              <a:r>
                <a:rPr lang="en-GB" sz="1400" dirty="0">
                  <a:latin typeface="Roboto" panose="02000000000000000000" pitchFamily="2" charset="0"/>
                  <a:ea typeface="Roboto" panose="02000000000000000000" pitchFamily="2" charset="0"/>
                </a:rPr>
                <a:t>the case.</a:t>
              </a:r>
            </a:p>
          </p:txBody>
        </p:sp>
      </p:grpSp>
      <p:sp>
        <p:nvSpPr>
          <p:cNvPr id="20" name="TextBox 19">
            <a:extLst>
              <a:ext uri="{FF2B5EF4-FFF2-40B4-BE49-F238E27FC236}">
                <a16:creationId xmlns:a16="http://schemas.microsoft.com/office/drawing/2014/main" id="{DFBBCB53-5B3E-420F-B980-49AC69553407}"/>
              </a:ext>
            </a:extLst>
          </p:cNvPr>
          <p:cNvSpPr txBox="1"/>
          <p:nvPr userDrawn="1"/>
        </p:nvSpPr>
        <p:spPr>
          <a:xfrm>
            <a:off x="755650" y="668014"/>
            <a:ext cx="7632700" cy="523220"/>
          </a:xfrm>
          <a:prstGeom prst="rect">
            <a:avLst/>
          </a:prstGeom>
          <a:noFill/>
        </p:spPr>
        <p:txBody>
          <a:bodyPr wrap="square">
            <a:spAutoFit/>
          </a:bodyPr>
          <a:lstStyle/>
          <a:p>
            <a:pPr lvl="0" algn="ctr"/>
            <a:r>
              <a:rPr lang="en-US" sz="2800" b="1" dirty="0">
                <a:solidFill>
                  <a:srgbClr val="E34192"/>
                </a:solidFill>
                <a:latin typeface="Roboto" panose="02000000000000000000" pitchFamily="2" charset="0"/>
                <a:ea typeface="Roboto" panose="02000000000000000000" pitchFamily="2" charset="0"/>
              </a:rPr>
              <a:t>Disclaimer/s</a:t>
            </a:r>
            <a:endParaRPr lang="en-GB" sz="2800" b="1" dirty="0">
              <a:solidFill>
                <a:srgbClr val="E34192"/>
              </a:solidFill>
            </a:endParaRPr>
          </a:p>
        </p:txBody>
      </p:sp>
    </p:spTree>
    <p:extLst>
      <p:ext uri="{BB962C8B-B14F-4D97-AF65-F5344CB8AC3E}">
        <p14:creationId xmlns:p14="http://schemas.microsoft.com/office/powerpoint/2010/main" val="67150652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9745" y="695325"/>
            <a:ext cx="8164510" cy="1150938"/>
          </a:xfrm>
          <a:prstGeom prst="roundRect">
            <a:avLst>
              <a:gd name="adj" fmla="val 9641"/>
            </a:avLst>
          </a:prstGeom>
          <a:noFill/>
          <a:ln w="25400">
            <a:noFill/>
          </a:ln>
        </p:spPr>
        <p:txBody>
          <a:bodyPr vert="horz" lIns="252000" tIns="252000" rIns="252000" bIns="252000" rtlCol="0" anchor="ctr" anchorCtr="1">
            <a:normAutofit/>
          </a:bodyPr>
          <a:lstStyle/>
          <a:p>
            <a:r>
              <a:rPr lang="en-US"/>
              <a:t>Click to edit Master title style</a:t>
            </a:r>
            <a:endParaRPr lang="en-US" dirty="0"/>
          </a:p>
        </p:txBody>
      </p:sp>
      <p:sp>
        <p:nvSpPr>
          <p:cNvPr id="3" name="Text Placeholder 2"/>
          <p:cNvSpPr>
            <a:spLocks noGrp="1"/>
          </p:cNvSpPr>
          <p:nvPr>
            <p:ph type="body" idx="1"/>
          </p:nvPr>
        </p:nvSpPr>
        <p:spPr>
          <a:xfrm>
            <a:off x="489745" y="1957386"/>
            <a:ext cx="8164510" cy="4387851"/>
          </a:xfrm>
          <a:prstGeom prst="roundRect">
            <a:avLst>
              <a:gd name="adj" fmla="val 2585"/>
            </a:avLst>
          </a:prstGeom>
          <a:noFill/>
          <a:ln w="25400">
            <a:noFill/>
          </a:ln>
        </p:spPr>
        <p:txBody>
          <a:bodyPr vert="horz" lIns="252000" tIns="252000" rIns="252000" bIns="25200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3892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6" r:id="rId4"/>
    <p:sldLayoutId id="2147483673" r:id="rId5"/>
  </p:sldLayoutIdLst>
  <p:txStyles>
    <p:titleStyle>
      <a:lvl1pPr algn="l" defTabSz="914400" rtl="0" eaLnBrk="1" latinLnBrk="0" hangingPunct="1">
        <a:lnSpc>
          <a:spcPct val="90000"/>
        </a:lnSpc>
        <a:spcBef>
          <a:spcPct val="0"/>
        </a:spcBef>
        <a:buNone/>
        <a:defRPr sz="3600" b="1" kern="1200">
          <a:solidFill>
            <a:srgbClr val="1C1C1C"/>
          </a:solidFill>
          <a:latin typeface="Twinkl"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Twinkl"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Twinkl"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21A6F9"/>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228093"/>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1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51.png"/></Relationships>
</file>

<file path=ppt/slides/_rels/slide1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1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1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3.xml"/><Relationship Id="rId4" Type="http://schemas.openxmlformats.org/officeDocument/2006/relationships/image" Target="../media/image59.png"/></Relationships>
</file>

<file path=ppt/slides/_rels/slide1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251575"/>
            <a:ext cx="9144000" cy="611188"/>
          </a:xfrm>
          <a:prstGeom prst="rect">
            <a:avLst/>
          </a:prstGeom>
          <a:solidFill>
            <a:srgbClr val="25898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cxnSp>
        <p:nvCxnSpPr>
          <p:cNvPr id="3" name="Straight Connector 2"/>
          <p:cNvCxnSpPr/>
          <p:nvPr/>
        </p:nvCxnSpPr>
        <p:spPr>
          <a:xfrm>
            <a:off x="0" y="6251575"/>
            <a:ext cx="926147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244" name="TextBox 3"/>
          <p:cNvSpPr txBox="1">
            <a:spLocks noChangeArrowheads="1"/>
          </p:cNvSpPr>
          <p:nvPr/>
        </p:nvSpPr>
        <p:spPr bwMode="auto">
          <a:xfrm>
            <a:off x="2239963" y="6464300"/>
            <a:ext cx="4664075" cy="20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lnSpc>
                <a:spcPct val="90000"/>
              </a:lnSpc>
              <a:spcBef>
                <a:spcPts val="1000"/>
              </a:spcBef>
              <a:buFont typeface="Arial" panose="020B0604020202020204" pitchFamily="34" charset="0"/>
              <a:buChar char="•"/>
              <a:defRPr>
                <a:solidFill>
                  <a:srgbClr val="1C1C1C"/>
                </a:solidFill>
                <a:latin typeface="Twinkl" pitchFamily="2" charset="0"/>
                <a:ea typeface="Tuffy-TTF" panose="020B0603060100000000" pitchFamily="34" charset="0"/>
                <a:cs typeface="Tuffy-TTF" panose="020B0603060100000000" pitchFamily="34"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Tuffy-TTF" panose="020B0603060100000000" pitchFamily="34" charset="0"/>
                <a:cs typeface="Tuffy-TTF" panose="020B0603060100000000" pitchFamily="34"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9pPr>
          </a:lstStyle>
          <a:p>
            <a:pPr lvl="0" algn="ctr">
              <a:lnSpc>
                <a:spcPct val="107000"/>
              </a:lnSpc>
              <a:spcBef>
                <a:spcPts val="0"/>
              </a:spcBef>
              <a:buNone/>
              <a:defRPr sz="1800" b="0" i="0" u="none" strike="noStrike" kern="0" cap="none" spc="0" baseline="0">
                <a:solidFill>
                  <a:srgbClr val="000000"/>
                </a:solidFill>
                <a:uFillTx/>
              </a:defRPr>
            </a:pPr>
            <a:r>
              <a:rPr lang="en-GB" sz="800" b="1" dirty="0">
                <a:solidFill>
                  <a:schemeClr val="bg1"/>
                </a:solidFill>
                <a:latin typeface="Roboto" panose="02000000000000000000" pitchFamily="2" charset="0"/>
                <a:ea typeface="Roboto" panose="02000000000000000000" pitchFamily="2" charset="0"/>
                <a:cs typeface="Times New Roman" pitchFamily="18"/>
              </a:rPr>
              <a:t>PSHE and Citizenship | 5-7 | Anti-Bullying Week</a:t>
            </a:r>
            <a:endParaRPr lang="en-GB" sz="200" dirty="0">
              <a:solidFill>
                <a:schemeClr val="bg1"/>
              </a:solidFill>
              <a:latin typeface="Roboto" panose="02000000000000000000" pitchFamily="2" charset="0"/>
              <a:ea typeface="Roboto" panose="02000000000000000000" pitchFamily="2" charset="0"/>
              <a:cs typeface="Times New Roman" pitchFamily="18"/>
            </a:endParaRPr>
          </a:p>
        </p:txBody>
      </p:sp>
      <p:pic>
        <p:nvPicPr>
          <p:cNvPr id="10245" name="Picture 4"/>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765550" y="1050925"/>
            <a:ext cx="161290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7" name="Title 17"/>
          <p:cNvSpPr>
            <a:spLocks/>
          </p:cNvSpPr>
          <p:nvPr/>
        </p:nvSpPr>
        <p:spPr bwMode="auto">
          <a:xfrm>
            <a:off x="641268" y="2426136"/>
            <a:ext cx="7861464" cy="655638"/>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Tuffy-TTF" panose="020B0603060100000000" pitchFamily="34" charset="0"/>
                <a:cs typeface="Tuffy-TTF" panose="020B0603060100000000" pitchFamily="34"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Tuffy-TTF" panose="020B0603060100000000" pitchFamily="34" charset="0"/>
                <a:cs typeface="Tuffy-TTF" panose="020B0603060100000000" pitchFamily="34"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9pPr>
          </a:lstStyle>
          <a:p>
            <a:pPr algn="ctr">
              <a:spcBef>
                <a:spcPct val="0"/>
              </a:spcBef>
              <a:buNone/>
            </a:pPr>
            <a:r>
              <a:rPr lang="en-GB" altLang="en-US" sz="6000" b="1" dirty="0">
                <a:solidFill>
                  <a:schemeClr val="bg1"/>
                </a:solidFill>
                <a:latin typeface="Roboto" panose="02000000000000000000" pitchFamily="2" charset="0"/>
                <a:ea typeface="Roboto" panose="02000000000000000000" pitchFamily="2" charset="0"/>
                <a:cs typeface="Arial" panose="020B0604020202020204" pitchFamily="34" charset="0"/>
              </a:rPr>
              <a:t>PSHE and Citizenship</a:t>
            </a:r>
          </a:p>
        </p:txBody>
      </p:sp>
      <p:sp>
        <p:nvSpPr>
          <p:cNvPr id="8" name="Text Placeholder 16">
            <a:extLst>
              <a:ext uri="{FF2B5EF4-FFF2-40B4-BE49-F238E27FC236}">
                <a16:creationId xmlns:a16="http://schemas.microsoft.com/office/drawing/2014/main" id="{6544B488-A2D1-3114-FCB7-9A14E4980C88}"/>
              </a:ext>
            </a:extLst>
          </p:cNvPr>
          <p:cNvSpPr>
            <a:spLocks/>
          </p:cNvSpPr>
          <p:nvPr/>
        </p:nvSpPr>
        <p:spPr bwMode="auto">
          <a:xfrm>
            <a:off x="755650" y="5730875"/>
            <a:ext cx="7632700" cy="542925"/>
          </a:xfrm>
          <a:prstGeom prst="roundRect">
            <a:avLst>
              <a:gd name="adj" fmla="val 2583"/>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Tuffy-TTF" panose="020B0603060100000000" pitchFamily="34" charset="0"/>
                <a:cs typeface="Tuffy-TTF" panose="020B0603060100000000" pitchFamily="34" charset="0"/>
              </a:defRPr>
            </a:lvl1pPr>
            <a:lvl2pPr marL="685800" indent="-228600">
              <a:lnSpc>
                <a:spcPct val="90000"/>
              </a:lnSpc>
              <a:spcBef>
                <a:spcPts val="500"/>
              </a:spcBef>
              <a:buFont typeface="Arial" panose="020B0604020202020204" pitchFamily="34" charset="0"/>
              <a:buChar char="•"/>
              <a:defRPr sz="1600">
                <a:solidFill>
                  <a:srgbClr val="1C1C1C"/>
                </a:solidFill>
                <a:latin typeface="Twinkl" pitchFamily="2" charset="0"/>
                <a:ea typeface="Tuffy-TTF" panose="020B0603060100000000" pitchFamily="34" charset="0"/>
                <a:cs typeface="Tuffy-TTF" panose="020B0603060100000000" pitchFamily="34"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9pPr>
          </a:lstStyle>
          <a:p>
            <a:pPr algn="ctr">
              <a:buNone/>
            </a:pPr>
            <a:r>
              <a:rPr lang="en-GB" sz="1200" dirty="0">
                <a:solidFill>
                  <a:schemeClr val="bg1"/>
                </a:solidFill>
                <a:latin typeface="Roboto" panose="02000000000000000000" pitchFamily="2" charset="0"/>
                <a:cs typeface="Arial" panose="020B0604020202020204" pitchFamily="34" charset="0"/>
              </a:rPr>
              <a:t>Sensitive and/or upsetting topics may emotionally impact your students due to past experiences. You should consider whether this content is appropriate and ensure adequate support is available for anyone affected.</a:t>
            </a:r>
          </a:p>
        </p:txBody>
      </p:sp>
      <p:sp>
        <p:nvSpPr>
          <p:cNvPr id="9" name="Title 17"/>
          <p:cNvSpPr>
            <a:spLocks/>
          </p:cNvSpPr>
          <p:nvPr/>
        </p:nvSpPr>
        <p:spPr bwMode="auto">
          <a:xfrm>
            <a:off x="700005" y="3422867"/>
            <a:ext cx="7861464" cy="655638"/>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Tuffy-TTF" panose="020B0603060100000000" pitchFamily="34" charset="0"/>
                <a:cs typeface="Tuffy-TTF" panose="020B0603060100000000" pitchFamily="34"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Tuffy-TTF" panose="020B0603060100000000" pitchFamily="34" charset="0"/>
                <a:cs typeface="Tuffy-TTF" panose="020B0603060100000000" pitchFamily="34"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Tuffy-TTF" panose="020B0603060100000000" pitchFamily="34" charset="0"/>
                <a:cs typeface="Tuffy-TTF" panose="020B0603060100000000" pitchFamily="34" charset="0"/>
              </a:defRPr>
            </a:lvl9pPr>
          </a:lstStyle>
          <a:p>
            <a:pPr algn="ctr">
              <a:spcBef>
                <a:spcPct val="0"/>
              </a:spcBef>
              <a:buNone/>
            </a:pPr>
            <a:r>
              <a:rPr lang="en-GB" altLang="en-US" sz="2600" b="1" dirty="0">
                <a:solidFill>
                  <a:schemeClr val="bg1"/>
                </a:solidFill>
                <a:latin typeface="Roboto" panose="02000000000000000000" pitchFamily="2" charset="0"/>
                <a:ea typeface="Roboto" panose="02000000000000000000" pitchFamily="2" charset="0"/>
                <a:cs typeface="Arial" panose="020B0604020202020204" pitchFamily="34" charset="0"/>
              </a:rPr>
              <a:t>Anti-Bullying Week</a:t>
            </a:r>
          </a:p>
        </p:txBody>
      </p:sp>
    </p:spTree>
    <p:extLst>
      <p:ext uri="{BB962C8B-B14F-4D97-AF65-F5344CB8AC3E}">
        <p14:creationId xmlns:p14="http://schemas.microsoft.com/office/powerpoint/2010/main" val="42186785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p:cNvSpPr/>
          <p:nvPr/>
        </p:nvSpPr>
        <p:spPr>
          <a:xfrm>
            <a:off x="924551" y="1792469"/>
            <a:ext cx="7441204" cy="492443"/>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Bullying is unacceptable behaviour and no person should have it happen to them or see it happen to anyone else.</a:t>
            </a:r>
          </a:p>
        </p:txBody>
      </p:sp>
      <p:sp>
        <p:nvSpPr>
          <p:cNvPr id="33" name="Rectangle: Rounded Corners 29">
            <a:extLst>
              <a:ext uri="{FF2B5EF4-FFF2-40B4-BE49-F238E27FC236}">
                <a16:creationId xmlns:a16="http://schemas.microsoft.com/office/drawing/2014/main" id="{E68A898F-3A3F-A2D0-09C3-0EBF6D020A62}"/>
              </a:ext>
            </a:extLst>
          </p:cNvPr>
          <p:cNvSpPr/>
          <p:nvPr/>
        </p:nvSpPr>
        <p:spPr>
          <a:xfrm>
            <a:off x="758146" y="1772190"/>
            <a:ext cx="87455" cy="54000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Text"/>
          <p:cNvSpPr/>
          <p:nvPr/>
        </p:nvSpPr>
        <p:spPr>
          <a:xfrm>
            <a:off x="924551" y="2516279"/>
            <a:ext cx="7632700" cy="246221"/>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It is important that we all work together to help stop bullying.</a:t>
            </a:r>
          </a:p>
        </p:txBody>
      </p:sp>
      <p:sp>
        <p:nvSpPr>
          <p:cNvPr id="40" name="Rounded Rectangle 39"/>
          <p:cNvSpPr/>
          <p:nvPr/>
        </p:nvSpPr>
        <p:spPr>
          <a:xfrm>
            <a:off x="2802493" y="732476"/>
            <a:ext cx="3638119"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Rounded Corners 29">
            <a:extLst>
              <a:ext uri="{FF2B5EF4-FFF2-40B4-BE49-F238E27FC236}">
                <a16:creationId xmlns:a16="http://schemas.microsoft.com/office/drawing/2014/main" id="{E68A898F-3A3F-A2D0-09C3-0EBF6D020A62}"/>
              </a:ext>
            </a:extLst>
          </p:cNvPr>
          <p:cNvSpPr/>
          <p:nvPr/>
        </p:nvSpPr>
        <p:spPr>
          <a:xfrm>
            <a:off x="758146" y="2504083"/>
            <a:ext cx="87455" cy="270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ounded Rectangle 35"/>
          <p:cNvSpPr/>
          <p:nvPr/>
        </p:nvSpPr>
        <p:spPr>
          <a:xfrm>
            <a:off x="2748175" y="678158"/>
            <a:ext cx="3638119"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Title"/>
          <p:cNvSpPr>
            <a:spLocks noGrp="1"/>
          </p:cNvSpPr>
          <p:nvPr>
            <p:ph type="title"/>
          </p:nvPr>
        </p:nvSpPr>
        <p:spPr>
          <a:xfrm>
            <a:off x="457198" y="768877"/>
            <a:ext cx="8220075" cy="632712"/>
          </a:xfrm>
        </p:spPr>
        <p:txBody>
          <a:bodyPr/>
          <a:lstStyle/>
          <a:p>
            <a:r>
              <a:rPr lang="en-US"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Reaching Out</a:t>
            </a:r>
            <a:endParaRPr lang="en-GB" sz="36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grpSp>
        <p:nvGrpSpPr>
          <p:cNvPr id="6" name="Group 5"/>
          <p:cNvGrpSpPr/>
          <p:nvPr/>
        </p:nvGrpSpPr>
        <p:grpSpPr>
          <a:xfrm>
            <a:off x="976557" y="3971770"/>
            <a:ext cx="3259585" cy="526167"/>
            <a:chOff x="2253139" y="3933611"/>
            <a:chExt cx="3259585" cy="526167"/>
          </a:xfrm>
        </p:grpSpPr>
        <p:sp>
          <p:nvSpPr>
            <p:cNvPr id="58" name="Rectangle: Rounded Corners 13">
              <a:extLst>
                <a:ext uri="{FF2B5EF4-FFF2-40B4-BE49-F238E27FC236}">
                  <a16:creationId xmlns:a16="http://schemas.microsoft.com/office/drawing/2014/main" id="{886CF973-C783-3CB3-5A3A-04F7323FF49D}"/>
                </a:ext>
              </a:extLst>
            </p:cNvPr>
            <p:cNvSpPr/>
            <p:nvPr/>
          </p:nvSpPr>
          <p:spPr>
            <a:xfrm rot="21480000" flipH="1">
              <a:off x="2253139" y="3933611"/>
              <a:ext cx="3259585" cy="526167"/>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44000" rtlCol="0" anchor="ctr">
              <a:noAutofit/>
            </a:bodyPr>
            <a:lstStyle/>
            <a:p>
              <a:pPr algn="ctr"/>
              <a:endParaRPr lang="en-GB" sz="2300" b="1" dirty="0">
                <a:solidFill>
                  <a:schemeClr val="bg1"/>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sp>
          <p:nvSpPr>
            <p:cNvPr id="56" name="Rectangle: Rounded Corners 13">
              <a:extLst>
                <a:ext uri="{FF2B5EF4-FFF2-40B4-BE49-F238E27FC236}">
                  <a16:creationId xmlns:a16="http://schemas.microsoft.com/office/drawing/2014/main" id="{886CF973-C783-3CB3-5A3A-04F7323FF49D}"/>
                </a:ext>
              </a:extLst>
            </p:cNvPr>
            <p:cNvSpPr/>
            <p:nvPr/>
          </p:nvSpPr>
          <p:spPr>
            <a:xfrm rot="120000">
              <a:off x="2253139" y="3933611"/>
              <a:ext cx="3259585" cy="526167"/>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44000" rtlCol="0" anchor="ctr">
              <a:noAutofit/>
            </a:bodyPr>
            <a:lstStyle/>
            <a:p>
              <a:pPr algn="ctr"/>
              <a:endParaRPr lang="en-GB" sz="2300" b="1" dirty="0">
                <a:solidFill>
                  <a:schemeClr val="bg1"/>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sp>
          <p:nvSpPr>
            <p:cNvPr id="51" name="Rectangle: Rounded Corners 13">
              <a:extLst>
                <a:ext uri="{FF2B5EF4-FFF2-40B4-BE49-F238E27FC236}">
                  <a16:creationId xmlns:a16="http://schemas.microsoft.com/office/drawing/2014/main" id="{886CF973-C783-3CB3-5A3A-04F7323FF49D}"/>
                </a:ext>
              </a:extLst>
            </p:cNvPr>
            <p:cNvSpPr/>
            <p:nvPr/>
          </p:nvSpPr>
          <p:spPr>
            <a:xfrm>
              <a:off x="2253139" y="3933611"/>
              <a:ext cx="3259585" cy="526167"/>
            </a:xfrm>
            <a:prstGeom prst="roundRect">
              <a:avLst>
                <a:gd name="adj" fmla="val 50000"/>
              </a:avLst>
            </a:prstGeom>
            <a:solidFill>
              <a:srgbClr val="2729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44000" rtlCol="0" anchor="ctr">
              <a:noAutofit/>
            </a:bodyPr>
            <a:lstStyle/>
            <a:p>
              <a:pPr algn="ctr"/>
              <a:r>
                <a:rPr lang="en-GB" b="1" dirty="0">
                  <a:solidFill>
                    <a:schemeClr val="bg1"/>
                  </a:solidFill>
                  <a:latin typeface="BBC Reith Sans XBold" panose="020B0803020204020204" pitchFamily="34" charset="-18"/>
                  <a:ea typeface="BBC Reith Sans XBold" panose="020B0803020204020204" pitchFamily="34" charset="-18"/>
                  <a:cs typeface="BBC Reith Sans XBold" panose="020B0803020204020204" pitchFamily="34" charset="-18"/>
                </a:rPr>
                <a:t>Reaching out might mean:</a:t>
              </a:r>
            </a:p>
          </p:txBody>
        </p:sp>
      </p:grpSp>
      <p:sp>
        <p:nvSpPr>
          <p:cNvPr id="55" name="Rectangle: Rounded Corners 17">
            <a:extLst>
              <a:ext uri="{FF2B5EF4-FFF2-40B4-BE49-F238E27FC236}">
                <a16:creationId xmlns:a16="http://schemas.microsoft.com/office/drawing/2014/main" id="{17C77B57-5746-3365-6588-D1E3D5F6D939}"/>
              </a:ext>
            </a:extLst>
          </p:cNvPr>
          <p:cNvSpPr/>
          <p:nvPr/>
        </p:nvSpPr>
        <p:spPr>
          <a:xfrm>
            <a:off x="758146" y="4724025"/>
            <a:ext cx="3696408" cy="612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Talking to people we trust to get help for ourselves or others;</a:t>
            </a:r>
          </a:p>
        </p:txBody>
      </p:sp>
      <p:sp>
        <p:nvSpPr>
          <p:cNvPr id="59" name="Rectangle: Rounded Corners 17">
            <a:extLst>
              <a:ext uri="{FF2B5EF4-FFF2-40B4-BE49-F238E27FC236}">
                <a16:creationId xmlns:a16="http://schemas.microsoft.com/office/drawing/2014/main" id="{17C77B57-5746-3365-6588-D1E3D5F6D939}"/>
              </a:ext>
            </a:extLst>
          </p:cNvPr>
          <p:cNvSpPr/>
          <p:nvPr/>
        </p:nvSpPr>
        <p:spPr>
          <a:xfrm>
            <a:off x="758146" y="5495867"/>
            <a:ext cx="3696408" cy="612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Being there to help others;</a:t>
            </a:r>
          </a:p>
        </p:txBody>
      </p:sp>
      <p:sp>
        <p:nvSpPr>
          <p:cNvPr id="60" name="Text"/>
          <p:cNvSpPr/>
          <p:nvPr/>
        </p:nvSpPr>
        <p:spPr>
          <a:xfrm>
            <a:off x="922055" y="2984665"/>
            <a:ext cx="7632700" cy="246221"/>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One way we can do this is to reach out.</a:t>
            </a:r>
          </a:p>
        </p:txBody>
      </p:sp>
      <p:sp>
        <p:nvSpPr>
          <p:cNvPr id="61" name="Rectangle: Rounded Corners 29">
            <a:extLst>
              <a:ext uri="{FF2B5EF4-FFF2-40B4-BE49-F238E27FC236}">
                <a16:creationId xmlns:a16="http://schemas.microsoft.com/office/drawing/2014/main" id="{E68A898F-3A3F-A2D0-09C3-0EBF6D020A62}"/>
              </a:ext>
            </a:extLst>
          </p:cNvPr>
          <p:cNvSpPr/>
          <p:nvPr/>
        </p:nvSpPr>
        <p:spPr>
          <a:xfrm>
            <a:off x="755650" y="2965976"/>
            <a:ext cx="87455" cy="270000"/>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Text"/>
          <p:cNvSpPr/>
          <p:nvPr/>
        </p:nvSpPr>
        <p:spPr>
          <a:xfrm>
            <a:off x="922055" y="3448148"/>
            <a:ext cx="7632700" cy="246221"/>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What does it mean to reach out?</a:t>
            </a:r>
          </a:p>
        </p:txBody>
      </p:sp>
      <p:sp>
        <p:nvSpPr>
          <p:cNvPr id="63" name="Rectangle: Rounded Corners 29">
            <a:extLst>
              <a:ext uri="{FF2B5EF4-FFF2-40B4-BE49-F238E27FC236}">
                <a16:creationId xmlns:a16="http://schemas.microsoft.com/office/drawing/2014/main" id="{E68A898F-3A3F-A2D0-09C3-0EBF6D020A62}"/>
              </a:ext>
            </a:extLst>
          </p:cNvPr>
          <p:cNvSpPr/>
          <p:nvPr/>
        </p:nvSpPr>
        <p:spPr>
          <a:xfrm>
            <a:off x="755650" y="3427869"/>
            <a:ext cx="87455" cy="270000"/>
          </a:xfrm>
          <a:prstGeom prst="roundRect">
            <a:avLst>
              <a:gd name="adj" fmla="val 50000"/>
            </a:avLst>
          </a:prstGeom>
          <a:solidFill>
            <a:srgbClr val="9061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Rectangle: Rounded Corners 17">
            <a:extLst>
              <a:ext uri="{FF2B5EF4-FFF2-40B4-BE49-F238E27FC236}">
                <a16:creationId xmlns:a16="http://schemas.microsoft.com/office/drawing/2014/main" id="{17C77B57-5746-3365-6588-D1E3D5F6D939}"/>
              </a:ext>
            </a:extLst>
          </p:cNvPr>
          <p:cNvSpPr/>
          <p:nvPr/>
        </p:nvSpPr>
        <p:spPr>
          <a:xfrm>
            <a:off x="4691942" y="5495867"/>
            <a:ext cx="3696408" cy="612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Spreading the message of kindness to stop bullying happening. </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33256" y="2879571"/>
            <a:ext cx="1607356" cy="2442607"/>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04388" y="2825811"/>
            <a:ext cx="1661367" cy="2521197"/>
          </a:xfrm>
          <a:prstGeom prst="rect">
            <a:avLst/>
          </a:prstGeom>
        </p:spPr>
      </p:pic>
    </p:spTree>
    <p:extLst>
      <p:ext uri="{BB962C8B-B14F-4D97-AF65-F5344CB8AC3E}">
        <p14:creationId xmlns:p14="http://schemas.microsoft.com/office/powerpoint/2010/main" val="1956006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par>
                          <p:cTn id="12" fill="hold">
                            <p:stCondLst>
                              <p:cond delay="1500"/>
                            </p:stCondLst>
                            <p:childTnLst>
                              <p:par>
                                <p:cTn id="13" presetID="22" presetClass="entr" presetSubtype="4"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down)">
                                      <p:cBhvr>
                                        <p:cTn id="15" dur="500"/>
                                        <p:tgtEl>
                                          <p:spTgt spid="35"/>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wipe(down)">
                                      <p:cBhvr>
                                        <p:cTn id="24" dur="500"/>
                                        <p:tgtEl>
                                          <p:spTgt spid="61"/>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wipe(left)">
                                      <p:cBhvr>
                                        <p:cTn id="28" dur="500"/>
                                        <p:tgtEl>
                                          <p:spTgt spid="6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63"/>
                                        </p:tgtEl>
                                        <p:attrNameLst>
                                          <p:attrName>style.visibility</p:attrName>
                                        </p:attrNameLst>
                                      </p:cBhvr>
                                      <p:to>
                                        <p:strVal val="visible"/>
                                      </p:to>
                                    </p:set>
                                    <p:animEffect transition="in" filter="wipe(down)">
                                      <p:cBhvr>
                                        <p:cTn id="33" dur="500"/>
                                        <p:tgtEl>
                                          <p:spTgt spid="63"/>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wipe(left)">
                                      <p:cBhvr>
                                        <p:cTn id="37" dur="500"/>
                                        <p:tgtEl>
                                          <p:spTgt spid="6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childTnLst>
                                </p:cTn>
                              </p:par>
                              <p:par>
                                <p:cTn id="43" presetID="10" presetClass="entr" presetSubtype="0" fill="hold"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500"/>
                                        <p:tgtEl>
                                          <p:spTgt spid="8"/>
                                        </p:tgtEl>
                                      </p:cBhvr>
                                    </p:animEffect>
                                  </p:childTnLst>
                                </p:cTn>
                              </p:par>
                              <p:par>
                                <p:cTn id="46" presetID="10" presetClass="entr" presetSubtype="0" fill="hold"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500"/>
                                        <p:tgtEl>
                                          <p:spTgt spid="9"/>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55"/>
                                        </p:tgtEl>
                                        <p:attrNameLst>
                                          <p:attrName>style.visibility</p:attrName>
                                        </p:attrNameLst>
                                      </p:cBhvr>
                                      <p:to>
                                        <p:strVal val="visible"/>
                                      </p:to>
                                    </p:set>
                                    <p:animEffect transition="in" filter="fade">
                                      <p:cBhvr>
                                        <p:cTn id="53" dur="1000"/>
                                        <p:tgtEl>
                                          <p:spTgt spid="55"/>
                                        </p:tgtEl>
                                      </p:cBhvr>
                                    </p:animEffect>
                                    <p:anim calcmode="lin" valueType="num">
                                      <p:cBhvr>
                                        <p:cTn id="54" dur="1000" fill="hold"/>
                                        <p:tgtEl>
                                          <p:spTgt spid="55"/>
                                        </p:tgtEl>
                                        <p:attrNameLst>
                                          <p:attrName>ppt_x</p:attrName>
                                        </p:attrNameLst>
                                      </p:cBhvr>
                                      <p:tavLst>
                                        <p:tav tm="0">
                                          <p:val>
                                            <p:strVal val="#ppt_x"/>
                                          </p:val>
                                        </p:tav>
                                        <p:tav tm="100000">
                                          <p:val>
                                            <p:strVal val="#ppt_x"/>
                                          </p:val>
                                        </p:tav>
                                      </p:tavLst>
                                    </p:anim>
                                    <p:anim calcmode="lin" valueType="num">
                                      <p:cBhvr>
                                        <p:cTn id="55" dur="1000" fill="hold"/>
                                        <p:tgtEl>
                                          <p:spTgt spid="55"/>
                                        </p:tgtEl>
                                        <p:attrNameLst>
                                          <p:attrName>ppt_y</p:attrName>
                                        </p:attrNameLst>
                                      </p:cBhvr>
                                      <p:tavLst>
                                        <p:tav tm="0">
                                          <p:val>
                                            <p:strVal val="#ppt_y+.1"/>
                                          </p:val>
                                        </p:tav>
                                        <p:tav tm="100000">
                                          <p:val>
                                            <p:strVal val="#ppt_y"/>
                                          </p:val>
                                        </p:tav>
                                      </p:tavLst>
                                    </p:anim>
                                  </p:childTnLst>
                                </p:cTn>
                              </p:par>
                            </p:childTnLst>
                          </p:cTn>
                        </p:par>
                        <p:par>
                          <p:cTn id="56" fill="hold">
                            <p:stCondLst>
                              <p:cond delay="1000"/>
                            </p:stCondLst>
                            <p:childTnLst>
                              <p:par>
                                <p:cTn id="57" presetID="26" presetClass="emph" presetSubtype="0" fill="hold" grpId="1" nodeType="afterEffect">
                                  <p:stCondLst>
                                    <p:cond delay="0"/>
                                  </p:stCondLst>
                                  <p:childTnLst>
                                    <p:animEffect transition="out" filter="fade">
                                      <p:cBhvr>
                                        <p:cTn id="58" dur="500" tmFilter="0, 0; .2, .5; .8, .5; 1, 0"/>
                                        <p:tgtEl>
                                          <p:spTgt spid="55"/>
                                        </p:tgtEl>
                                      </p:cBhvr>
                                    </p:animEffect>
                                    <p:animScale>
                                      <p:cBhvr>
                                        <p:cTn id="59" dur="250" autoRev="1" fill="hold"/>
                                        <p:tgtEl>
                                          <p:spTgt spid="55"/>
                                        </p:tgtEl>
                                      </p:cBhvr>
                                      <p:by x="105000" y="105000"/>
                                    </p:animScale>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59"/>
                                        </p:tgtEl>
                                        <p:attrNameLst>
                                          <p:attrName>style.visibility</p:attrName>
                                        </p:attrNameLst>
                                      </p:cBhvr>
                                      <p:to>
                                        <p:strVal val="visible"/>
                                      </p:to>
                                    </p:set>
                                    <p:animEffect transition="in" filter="fade">
                                      <p:cBhvr>
                                        <p:cTn id="64" dur="1000"/>
                                        <p:tgtEl>
                                          <p:spTgt spid="59"/>
                                        </p:tgtEl>
                                      </p:cBhvr>
                                    </p:animEffect>
                                    <p:anim calcmode="lin" valueType="num">
                                      <p:cBhvr>
                                        <p:cTn id="65" dur="1000" fill="hold"/>
                                        <p:tgtEl>
                                          <p:spTgt spid="59"/>
                                        </p:tgtEl>
                                        <p:attrNameLst>
                                          <p:attrName>ppt_x</p:attrName>
                                        </p:attrNameLst>
                                      </p:cBhvr>
                                      <p:tavLst>
                                        <p:tav tm="0">
                                          <p:val>
                                            <p:strVal val="#ppt_x"/>
                                          </p:val>
                                        </p:tav>
                                        <p:tav tm="100000">
                                          <p:val>
                                            <p:strVal val="#ppt_x"/>
                                          </p:val>
                                        </p:tav>
                                      </p:tavLst>
                                    </p:anim>
                                    <p:anim calcmode="lin" valueType="num">
                                      <p:cBhvr>
                                        <p:cTn id="66" dur="1000" fill="hold"/>
                                        <p:tgtEl>
                                          <p:spTgt spid="59"/>
                                        </p:tgtEl>
                                        <p:attrNameLst>
                                          <p:attrName>ppt_y</p:attrName>
                                        </p:attrNameLst>
                                      </p:cBhvr>
                                      <p:tavLst>
                                        <p:tav tm="0">
                                          <p:val>
                                            <p:strVal val="#ppt_y+.1"/>
                                          </p:val>
                                        </p:tav>
                                        <p:tav tm="100000">
                                          <p:val>
                                            <p:strVal val="#ppt_y"/>
                                          </p:val>
                                        </p:tav>
                                      </p:tavLst>
                                    </p:anim>
                                  </p:childTnLst>
                                </p:cTn>
                              </p:par>
                            </p:childTnLst>
                          </p:cTn>
                        </p:par>
                        <p:par>
                          <p:cTn id="67" fill="hold">
                            <p:stCondLst>
                              <p:cond delay="1000"/>
                            </p:stCondLst>
                            <p:childTnLst>
                              <p:par>
                                <p:cTn id="68" presetID="26" presetClass="emph" presetSubtype="0" fill="hold" grpId="1" nodeType="afterEffect">
                                  <p:stCondLst>
                                    <p:cond delay="0"/>
                                  </p:stCondLst>
                                  <p:childTnLst>
                                    <p:animEffect transition="out" filter="fade">
                                      <p:cBhvr>
                                        <p:cTn id="69" dur="500" tmFilter="0, 0; .2, .5; .8, .5; 1, 0"/>
                                        <p:tgtEl>
                                          <p:spTgt spid="59"/>
                                        </p:tgtEl>
                                      </p:cBhvr>
                                    </p:animEffect>
                                    <p:animScale>
                                      <p:cBhvr>
                                        <p:cTn id="70" dur="250" autoRev="1" fill="hold"/>
                                        <p:tgtEl>
                                          <p:spTgt spid="59"/>
                                        </p:tgtEl>
                                      </p:cBhvr>
                                      <p:by x="105000" y="105000"/>
                                    </p:animScale>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fade">
                                      <p:cBhvr>
                                        <p:cTn id="75" dur="1000"/>
                                        <p:tgtEl>
                                          <p:spTgt spid="64"/>
                                        </p:tgtEl>
                                      </p:cBhvr>
                                    </p:animEffect>
                                    <p:anim calcmode="lin" valueType="num">
                                      <p:cBhvr>
                                        <p:cTn id="76" dur="1000" fill="hold"/>
                                        <p:tgtEl>
                                          <p:spTgt spid="64"/>
                                        </p:tgtEl>
                                        <p:attrNameLst>
                                          <p:attrName>ppt_x</p:attrName>
                                        </p:attrNameLst>
                                      </p:cBhvr>
                                      <p:tavLst>
                                        <p:tav tm="0">
                                          <p:val>
                                            <p:strVal val="#ppt_x"/>
                                          </p:val>
                                        </p:tav>
                                        <p:tav tm="100000">
                                          <p:val>
                                            <p:strVal val="#ppt_x"/>
                                          </p:val>
                                        </p:tav>
                                      </p:tavLst>
                                    </p:anim>
                                    <p:anim calcmode="lin" valueType="num">
                                      <p:cBhvr>
                                        <p:cTn id="77" dur="1000" fill="hold"/>
                                        <p:tgtEl>
                                          <p:spTgt spid="64"/>
                                        </p:tgtEl>
                                        <p:attrNameLst>
                                          <p:attrName>ppt_y</p:attrName>
                                        </p:attrNameLst>
                                      </p:cBhvr>
                                      <p:tavLst>
                                        <p:tav tm="0">
                                          <p:val>
                                            <p:strVal val="#ppt_y+.1"/>
                                          </p:val>
                                        </p:tav>
                                        <p:tav tm="100000">
                                          <p:val>
                                            <p:strVal val="#ppt_y"/>
                                          </p:val>
                                        </p:tav>
                                      </p:tavLst>
                                    </p:anim>
                                  </p:childTnLst>
                                </p:cTn>
                              </p:par>
                            </p:childTnLst>
                          </p:cTn>
                        </p:par>
                        <p:par>
                          <p:cTn id="78" fill="hold">
                            <p:stCondLst>
                              <p:cond delay="1000"/>
                            </p:stCondLst>
                            <p:childTnLst>
                              <p:par>
                                <p:cTn id="79" presetID="26" presetClass="emph" presetSubtype="0" fill="hold" grpId="1" nodeType="afterEffect">
                                  <p:stCondLst>
                                    <p:cond delay="0"/>
                                  </p:stCondLst>
                                  <p:childTnLst>
                                    <p:animEffect transition="out" filter="fade">
                                      <p:cBhvr>
                                        <p:cTn id="80" dur="500" tmFilter="0, 0; .2, .5; .8, .5; 1, 0"/>
                                        <p:tgtEl>
                                          <p:spTgt spid="64"/>
                                        </p:tgtEl>
                                      </p:cBhvr>
                                    </p:animEffect>
                                    <p:animScale>
                                      <p:cBhvr>
                                        <p:cTn id="81" dur="250" autoRev="1" fill="hold"/>
                                        <p:tgtEl>
                                          <p:spTgt spid="6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animBg="1"/>
      <p:bldP spid="34" grpId="0"/>
      <p:bldP spid="35" grpId="0" animBg="1"/>
      <p:bldP spid="55" grpId="0" animBg="1"/>
      <p:bldP spid="55" grpId="1" animBg="1"/>
      <p:bldP spid="59" grpId="0" animBg="1"/>
      <p:bldP spid="59" grpId="1" animBg="1"/>
      <p:bldP spid="60" grpId="0"/>
      <p:bldP spid="61" grpId="0" animBg="1"/>
      <p:bldP spid="62" grpId="0"/>
      <p:bldP spid="63" grpId="0" animBg="1"/>
      <p:bldP spid="64" grpId="0" animBg="1"/>
      <p:bldP spid="64"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p:cNvSpPr/>
          <p:nvPr/>
        </p:nvSpPr>
        <p:spPr>
          <a:xfrm>
            <a:off x="924551" y="1778198"/>
            <a:ext cx="7463799" cy="738664"/>
          </a:xfrm>
          <a:prstGeom prst="rect">
            <a:avLst/>
          </a:prstGeom>
        </p:spPr>
        <p:txBody>
          <a:bodyPr wrap="square" lIns="0" tIns="0" rIns="0" bIns="0">
            <a:spAutoFit/>
          </a:bodyPr>
          <a:lstStyle/>
          <a:p>
            <a:r>
              <a:rPr lang="en-GB" sz="1550" dirty="0">
                <a:latin typeface="BBC Reith Sans" panose="020B0603020204020204" pitchFamily="34" charset="-18"/>
                <a:ea typeface="BBC Reith Sans" panose="020B0603020204020204" pitchFamily="34" charset="-18"/>
                <a:cs typeface="BBC Reith Sans" panose="020B0603020204020204" pitchFamily="34" charset="-18"/>
              </a:rPr>
              <a:t>If we are worried about anything at all, we can talk to our trusted adults. These may be different for everyone. Talk to your partner about trusted adults you could speak to if you were worried about anything.</a:t>
            </a:r>
          </a:p>
        </p:txBody>
      </p:sp>
      <p:sp>
        <p:nvSpPr>
          <p:cNvPr id="33" name="Rectangle: Rounded Corners 29">
            <a:extLst>
              <a:ext uri="{FF2B5EF4-FFF2-40B4-BE49-F238E27FC236}">
                <a16:creationId xmlns:a16="http://schemas.microsoft.com/office/drawing/2014/main" id="{E68A898F-3A3F-A2D0-09C3-0EBF6D020A62}"/>
              </a:ext>
            </a:extLst>
          </p:cNvPr>
          <p:cNvSpPr/>
          <p:nvPr/>
        </p:nvSpPr>
        <p:spPr>
          <a:xfrm>
            <a:off x="758146" y="1766465"/>
            <a:ext cx="87455" cy="75600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ounded Rectangle 21"/>
          <p:cNvSpPr/>
          <p:nvPr/>
        </p:nvSpPr>
        <p:spPr>
          <a:xfrm>
            <a:off x="1222051" y="729434"/>
            <a:ext cx="6802452"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Text"/>
          <p:cNvSpPr/>
          <p:nvPr/>
        </p:nvSpPr>
        <p:spPr>
          <a:xfrm>
            <a:off x="924551" y="2742021"/>
            <a:ext cx="7463799" cy="738664"/>
          </a:xfrm>
          <a:prstGeom prst="rect">
            <a:avLst/>
          </a:prstGeom>
        </p:spPr>
        <p:txBody>
          <a:bodyPr wrap="square" lIns="0" tIns="0" rIns="0" bIns="0">
            <a:spAutoFit/>
          </a:bodyPr>
          <a:lstStyle/>
          <a:p>
            <a:r>
              <a:rPr lang="en-GB" sz="1550" dirty="0">
                <a:latin typeface="BBC Reith Sans" panose="020B0603020204020204" pitchFamily="34" charset="-18"/>
                <a:ea typeface="BBC Reith Sans" panose="020B0603020204020204" pitchFamily="34" charset="-18"/>
                <a:cs typeface="BBC Reith Sans" panose="020B0603020204020204" pitchFamily="34" charset="-18"/>
              </a:rPr>
              <a:t>Around the room there are some </a:t>
            </a:r>
            <a:r>
              <a:rPr lang="en-GB" sz="1550" b="1" dirty="0">
                <a:solidFill>
                  <a:srgbClr val="00ACE8"/>
                </a:solidFill>
                <a:latin typeface="BBC Reith Sans" panose="020B0603020204020204" pitchFamily="34" charset="-18"/>
                <a:ea typeface="BBC Reith Sans" panose="020B0603020204020204" pitchFamily="34" charset="-18"/>
                <a:cs typeface="BBC Reith Sans" panose="020B0603020204020204" pitchFamily="34" charset="-18"/>
              </a:rPr>
              <a:t>Reaching Out Posters</a:t>
            </a:r>
            <a:r>
              <a:rPr lang="en-GB" sz="1550" dirty="0">
                <a:latin typeface="BBC Reith Sans" panose="020B0603020204020204" pitchFamily="34" charset="-18"/>
                <a:ea typeface="BBC Reith Sans" panose="020B0603020204020204" pitchFamily="34" charset="-18"/>
                <a:cs typeface="BBC Reith Sans" panose="020B0603020204020204" pitchFamily="34" charset="-18"/>
              </a:rPr>
              <a:t>. We will read the scenario on the board together. Go to the poster that shows who you would reach out to for help in this situation.</a:t>
            </a:r>
          </a:p>
        </p:txBody>
      </p:sp>
      <p:sp>
        <p:nvSpPr>
          <p:cNvPr id="35" name="Rectangle: Rounded Corners 29">
            <a:extLst>
              <a:ext uri="{FF2B5EF4-FFF2-40B4-BE49-F238E27FC236}">
                <a16:creationId xmlns:a16="http://schemas.microsoft.com/office/drawing/2014/main" id="{E68A898F-3A3F-A2D0-09C3-0EBF6D020A62}"/>
              </a:ext>
            </a:extLst>
          </p:cNvPr>
          <p:cNvSpPr/>
          <p:nvPr/>
        </p:nvSpPr>
        <p:spPr>
          <a:xfrm>
            <a:off x="758146" y="2729825"/>
            <a:ext cx="87455" cy="756000"/>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ounded Rectangle 35"/>
          <p:cNvSpPr/>
          <p:nvPr/>
        </p:nvSpPr>
        <p:spPr>
          <a:xfrm>
            <a:off x="1170775" y="678158"/>
            <a:ext cx="6802452"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Title"/>
          <p:cNvSpPr>
            <a:spLocks noGrp="1"/>
          </p:cNvSpPr>
          <p:nvPr>
            <p:ph type="title"/>
          </p:nvPr>
        </p:nvSpPr>
        <p:spPr>
          <a:xfrm>
            <a:off x="457198" y="768877"/>
            <a:ext cx="8220075" cy="632712"/>
          </a:xfrm>
        </p:spPr>
        <p:txBody>
          <a:bodyPr/>
          <a:lstStyle/>
          <a:p>
            <a:r>
              <a:rPr lang="en-US"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Who Can We Reach Out To?</a:t>
            </a:r>
            <a:endParaRPr lang="en-GB" sz="36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sp>
        <p:nvSpPr>
          <p:cNvPr id="28" name="Text"/>
          <p:cNvSpPr/>
          <p:nvPr/>
        </p:nvSpPr>
        <p:spPr>
          <a:xfrm>
            <a:off x="922055" y="5423211"/>
            <a:ext cx="7632700" cy="738664"/>
          </a:xfrm>
          <a:prstGeom prst="rect">
            <a:avLst/>
          </a:prstGeom>
        </p:spPr>
        <p:txBody>
          <a:bodyPr wrap="square" lIns="0" tIns="0" rIns="0" bIns="0">
            <a:spAutoFit/>
          </a:bodyPr>
          <a:lstStyle/>
          <a:p>
            <a:r>
              <a:rPr lang="en-GB" sz="1550" dirty="0">
                <a:latin typeface="BBC Reith Sans" panose="020B0603020204020204" pitchFamily="34" charset="-18"/>
                <a:ea typeface="BBC Reith Sans" panose="020B0603020204020204" pitchFamily="34" charset="-18"/>
                <a:cs typeface="BBC Reith Sans" panose="020B0603020204020204" pitchFamily="34" charset="-18"/>
              </a:rPr>
              <a:t>This may be different for everyone. There is not a right or wrong answer. The important thing is that we all know there are trusted adults we can speak to if we are worried.</a:t>
            </a:r>
          </a:p>
        </p:txBody>
      </p:sp>
      <p:sp>
        <p:nvSpPr>
          <p:cNvPr id="29" name="Rectangle: Rounded Corners 29">
            <a:extLst>
              <a:ext uri="{FF2B5EF4-FFF2-40B4-BE49-F238E27FC236}">
                <a16:creationId xmlns:a16="http://schemas.microsoft.com/office/drawing/2014/main" id="{E68A898F-3A3F-A2D0-09C3-0EBF6D020A62}"/>
              </a:ext>
            </a:extLst>
          </p:cNvPr>
          <p:cNvSpPr/>
          <p:nvPr/>
        </p:nvSpPr>
        <p:spPr>
          <a:xfrm>
            <a:off x="755650" y="5402469"/>
            <a:ext cx="87455" cy="756000"/>
          </a:xfrm>
          <a:prstGeom prst="roundRect">
            <a:avLst>
              <a:gd name="adj" fmla="val 50000"/>
            </a:avLst>
          </a:prstGeom>
          <a:solidFill>
            <a:srgbClr val="9061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435570">
            <a:off x="867745" y="3642414"/>
            <a:ext cx="1066507" cy="1508593"/>
          </a:xfrm>
          <a:prstGeom prst="rect">
            <a:avLst/>
          </a:prstGeom>
          <a:ln>
            <a:noFill/>
          </a:ln>
          <a:effectLst>
            <a:outerShdw blurRad="63500" sx="102000" sy="102000" algn="ctr" rotWithShape="0">
              <a:prstClr val="black">
                <a:alpha val="40000"/>
              </a:prstClr>
            </a:outerShdw>
          </a:effectLst>
        </p:spPr>
      </p:pic>
      <p:pic>
        <p:nvPicPr>
          <p:cNvPr id="37" name="Picture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7986">
            <a:off x="1925305" y="3733585"/>
            <a:ext cx="1066507" cy="1508592"/>
          </a:xfrm>
          <a:prstGeom prst="rect">
            <a:avLst/>
          </a:prstGeom>
          <a:ln>
            <a:noFill/>
          </a:ln>
          <a:effectLst>
            <a:outerShdw blurRad="63500" sx="102000" sy="102000" algn="ctr" rotWithShape="0">
              <a:prstClr val="black">
                <a:alpha val="40000"/>
              </a:prstClr>
            </a:outerShdw>
          </a:effectLst>
        </p:spPr>
      </p:pic>
      <p:pic>
        <p:nvPicPr>
          <p:cNvPr id="38" name="Picture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435570">
            <a:off x="2982865" y="3655066"/>
            <a:ext cx="1066507" cy="1508592"/>
          </a:xfrm>
          <a:prstGeom prst="rect">
            <a:avLst/>
          </a:prstGeom>
          <a:ln>
            <a:noFill/>
          </a:ln>
          <a:effectLst>
            <a:outerShdw blurRad="63500" sx="102000" sy="102000" algn="ctr" rotWithShape="0">
              <a:prstClr val="black">
                <a:alpha val="40000"/>
              </a:prstClr>
            </a:outerShdw>
          </a:effectLst>
        </p:spPr>
      </p:pic>
      <p:pic>
        <p:nvPicPr>
          <p:cNvPr id="41" name="Picture 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7986">
            <a:off x="4040425" y="3733585"/>
            <a:ext cx="1066507" cy="1508592"/>
          </a:xfrm>
          <a:prstGeom prst="rect">
            <a:avLst/>
          </a:prstGeom>
          <a:ln>
            <a:noFill/>
          </a:ln>
          <a:effectLst>
            <a:outerShdw blurRad="63500" sx="102000" sy="102000" algn="ctr" rotWithShape="0">
              <a:prstClr val="black">
                <a:alpha val="40000"/>
              </a:prstClr>
            </a:outerShdw>
          </a:effectLst>
        </p:spPr>
      </p:pic>
      <p:pic>
        <p:nvPicPr>
          <p:cNvPr id="42" name="Picture 4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1435570">
            <a:off x="5097985" y="3655066"/>
            <a:ext cx="1066507" cy="1508592"/>
          </a:xfrm>
          <a:prstGeom prst="rect">
            <a:avLst/>
          </a:prstGeom>
          <a:ln>
            <a:noFill/>
          </a:ln>
          <a:effectLst>
            <a:outerShdw blurRad="63500" sx="102000" sy="102000" algn="ctr" rotWithShape="0">
              <a:prstClr val="black">
                <a:alpha val="40000"/>
              </a:prstClr>
            </a:outerShdw>
          </a:effectLst>
        </p:spPr>
      </p:pic>
      <p:pic>
        <p:nvPicPr>
          <p:cNvPr id="43" name="Picture 4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17986">
            <a:off x="6155545" y="3733585"/>
            <a:ext cx="1066507" cy="1508592"/>
          </a:xfrm>
          <a:prstGeom prst="rect">
            <a:avLst/>
          </a:prstGeom>
          <a:ln>
            <a:noFill/>
          </a:ln>
          <a:effectLst>
            <a:outerShdw blurRad="63500" sx="102000" sy="102000" algn="ctr" rotWithShape="0">
              <a:prstClr val="black">
                <a:alpha val="40000"/>
              </a:prstClr>
            </a:outerShdw>
          </a:effectLst>
        </p:spPr>
      </p:pic>
      <p:pic>
        <p:nvPicPr>
          <p:cNvPr id="44" name="Picture 4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1435570">
            <a:off x="7213103" y="3655066"/>
            <a:ext cx="1066506" cy="1508592"/>
          </a:xfrm>
          <a:prstGeom prst="rect">
            <a:avLst/>
          </a:prstGeom>
          <a:ln>
            <a:no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062045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par>
                          <p:cTn id="12" fill="hold">
                            <p:stCondLst>
                              <p:cond delay="1500"/>
                            </p:stCondLst>
                            <p:childTnLst>
                              <p:par>
                                <p:cTn id="13" presetID="22" presetClass="entr" presetSubtype="4"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down)">
                                      <p:cBhvr>
                                        <p:cTn id="15" dur="500"/>
                                        <p:tgtEl>
                                          <p:spTgt spid="35"/>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1000"/>
                                        <p:tgtEl>
                                          <p:spTgt spid="37"/>
                                        </p:tgtEl>
                                      </p:cBhvr>
                                    </p:animEffect>
                                    <p:anim calcmode="lin" valueType="num">
                                      <p:cBhvr>
                                        <p:cTn id="29" dur="1000" fill="hold"/>
                                        <p:tgtEl>
                                          <p:spTgt spid="37"/>
                                        </p:tgtEl>
                                        <p:attrNameLst>
                                          <p:attrName>ppt_x</p:attrName>
                                        </p:attrNameLst>
                                      </p:cBhvr>
                                      <p:tavLst>
                                        <p:tav tm="0">
                                          <p:val>
                                            <p:strVal val="#ppt_x"/>
                                          </p:val>
                                        </p:tav>
                                        <p:tav tm="100000">
                                          <p:val>
                                            <p:strVal val="#ppt_x"/>
                                          </p:val>
                                        </p:tav>
                                      </p:tavLst>
                                    </p:anim>
                                    <p:anim calcmode="lin" valueType="num">
                                      <p:cBhvr>
                                        <p:cTn id="30" dur="1000" fill="hold"/>
                                        <p:tgtEl>
                                          <p:spTgt spid="37"/>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1000"/>
                                        <p:tgtEl>
                                          <p:spTgt spid="38"/>
                                        </p:tgtEl>
                                      </p:cBhvr>
                                    </p:animEffect>
                                    <p:anim calcmode="lin" valueType="num">
                                      <p:cBhvr>
                                        <p:cTn id="34" dur="1000" fill="hold"/>
                                        <p:tgtEl>
                                          <p:spTgt spid="38"/>
                                        </p:tgtEl>
                                        <p:attrNameLst>
                                          <p:attrName>ppt_x</p:attrName>
                                        </p:attrNameLst>
                                      </p:cBhvr>
                                      <p:tavLst>
                                        <p:tav tm="0">
                                          <p:val>
                                            <p:strVal val="#ppt_x"/>
                                          </p:val>
                                        </p:tav>
                                        <p:tav tm="100000">
                                          <p:val>
                                            <p:strVal val="#ppt_x"/>
                                          </p:val>
                                        </p:tav>
                                      </p:tavLst>
                                    </p:anim>
                                    <p:anim calcmode="lin" valueType="num">
                                      <p:cBhvr>
                                        <p:cTn id="35" dur="1000" fill="hold"/>
                                        <p:tgtEl>
                                          <p:spTgt spid="38"/>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1000"/>
                                        <p:tgtEl>
                                          <p:spTgt spid="41"/>
                                        </p:tgtEl>
                                      </p:cBhvr>
                                    </p:animEffect>
                                    <p:anim calcmode="lin" valueType="num">
                                      <p:cBhvr>
                                        <p:cTn id="39" dur="1000" fill="hold"/>
                                        <p:tgtEl>
                                          <p:spTgt spid="41"/>
                                        </p:tgtEl>
                                        <p:attrNameLst>
                                          <p:attrName>ppt_x</p:attrName>
                                        </p:attrNameLst>
                                      </p:cBhvr>
                                      <p:tavLst>
                                        <p:tav tm="0">
                                          <p:val>
                                            <p:strVal val="#ppt_x"/>
                                          </p:val>
                                        </p:tav>
                                        <p:tav tm="100000">
                                          <p:val>
                                            <p:strVal val="#ppt_x"/>
                                          </p:val>
                                        </p:tav>
                                      </p:tavLst>
                                    </p:anim>
                                    <p:anim calcmode="lin" valueType="num">
                                      <p:cBhvr>
                                        <p:cTn id="40" dur="1000" fill="hold"/>
                                        <p:tgtEl>
                                          <p:spTgt spid="41"/>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1000"/>
                                        <p:tgtEl>
                                          <p:spTgt spid="42"/>
                                        </p:tgtEl>
                                      </p:cBhvr>
                                    </p:animEffect>
                                    <p:anim calcmode="lin" valueType="num">
                                      <p:cBhvr>
                                        <p:cTn id="44" dur="1000" fill="hold"/>
                                        <p:tgtEl>
                                          <p:spTgt spid="42"/>
                                        </p:tgtEl>
                                        <p:attrNameLst>
                                          <p:attrName>ppt_x</p:attrName>
                                        </p:attrNameLst>
                                      </p:cBhvr>
                                      <p:tavLst>
                                        <p:tav tm="0">
                                          <p:val>
                                            <p:strVal val="#ppt_x"/>
                                          </p:val>
                                        </p:tav>
                                        <p:tav tm="100000">
                                          <p:val>
                                            <p:strVal val="#ppt_x"/>
                                          </p:val>
                                        </p:tav>
                                      </p:tavLst>
                                    </p:anim>
                                    <p:anim calcmode="lin" valueType="num">
                                      <p:cBhvr>
                                        <p:cTn id="45" dur="1000" fill="hold"/>
                                        <p:tgtEl>
                                          <p:spTgt spid="42"/>
                                        </p:tgtEl>
                                        <p:attrNameLst>
                                          <p:attrName>ppt_y</p:attrName>
                                        </p:attrNameLst>
                                      </p:cBhvr>
                                      <p:tavLst>
                                        <p:tav tm="0">
                                          <p:val>
                                            <p:strVal val="#ppt_y+.1"/>
                                          </p:val>
                                        </p:tav>
                                        <p:tav tm="100000">
                                          <p:val>
                                            <p:strVal val="#ppt_y"/>
                                          </p:val>
                                        </p:tav>
                                      </p:tavLst>
                                    </p:anim>
                                  </p:childTnLst>
                                </p:cTn>
                              </p:par>
                              <p:par>
                                <p:cTn id="46" presetID="47" presetClass="entr" presetSubtype="0" fill="hold" nodeType="with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1000"/>
                                        <p:tgtEl>
                                          <p:spTgt spid="43"/>
                                        </p:tgtEl>
                                      </p:cBhvr>
                                    </p:animEffect>
                                    <p:anim calcmode="lin" valueType="num">
                                      <p:cBhvr>
                                        <p:cTn id="49" dur="1000" fill="hold"/>
                                        <p:tgtEl>
                                          <p:spTgt spid="43"/>
                                        </p:tgtEl>
                                        <p:attrNameLst>
                                          <p:attrName>ppt_x</p:attrName>
                                        </p:attrNameLst>
                                      </p:cBhvr>
                                      <p:tavLst>
                                        <p:tav tm="0">
                                          <p:val>
                                            <p:strVal val="#ppt_x"/>
                                          </p:val>
                                        </p:tav>
                                        <p:tav tm="100000">
                                          <p:val>
                                            <p:strVal val="#ppt_x"/>
                                          </p:val>
                                        </p:tav>
                                      </p:tavLst>
                                    </p:anim>
                                    <p:anim calcmode="lin" valueType="num">
                                      <p:cBhvr>
                                        <p:cTn id="50" dur="1000" fill="hold"/>
                                        <p:tgtEl>
                                          <p:spTgt spid="4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fade">
                                      <p:cBhvr>
                                        <p:cTn id="53" dur="1000"/>
                                        <p:tgtEl>
                                          <p:spTgt spid="44"/>
                                        </p:tgtEl>
                                      </p:cBhvr>
                                    </p:animEffect>
                                    <p:anim calcmode="lin" valueType="num">
                                      <p:cBhvr>
                                        <p:cTn id="54" dur="1000" fill="hold"/>
                                        <p:tgtEl>
                                          <p:spTgt spid="44"/>
                                        </p:tgtEl>
                                        <p:attrNameLst>
                                          <p:attrName>ppt_x</p:attrName>
                                        </p:attrNameLst>
                                      </p:cBhvr>
                                      <p:tavLst>
                                        <p:tav tm="0">
                                          <p:val>
                                            <p:strVal val="#ppt_x"/>
                                          </p:val>
                                        </p:tav>
                                        <p:tav tm="100000">
                                          <p:val>
                                            <p:strVal val="#ppt_x"/>
                                          </p:val>
                                        </p:tav>
                                      </p:tavLst>
                                    </p:anim>
                                    <p:anim calcmode="lin" valueType="num">
                                      <p:cBhvr>
                                        <p:cTn id="55" dur="1000" fill="hold"/>
                                        <p:tgtEl>
                                          <p:spTgt spid="44"/>
                                        </p:tgtEl>
                                        <p:attrNameLst>
                                          <p:attrName>ppt_y</p:attrName>
                                        </p:attrNameLst>
                                      </p:cBhvr>
                                      <p:tavLst>
                                        <p:tav tm="0">
                                          <p:val>
                                            <p:strVal val="#ppt_y+.1"/>
                                          </p:val>
                                        </p:tav>
                                        <p:tav tm="100000">
                                          <p:val>
                                            <p:strVal val="#ppt_y"/>
                                          </p:val>
                                        </p:tav>
                                      </p:tavLst>
                                    </p:anim>
                                  </p:childTnLst>
                                </p:cTn>
                              </p:par>
                            </p:childTnLst>
                          </p:cTn>
                        </p:par>
                        <p:par>
                          <p:cTn id="56" fill="hold">
                            <p:stCondLst>
                              <p:cond delay="3500"/>
                            </p:stCondLst>
                            <p:childTnLst>
                              <p:par>
                                <p:cTn id="57" presetID="26" presetClass="emph" presetSubtype="0" fill="hold" nodeType="afterEffect">
                                  <p:stCondLst>
                                    <p:cond delay="0"/>
                                  </p:stCondLst>
                                  <p:childTnLst>
                                    <p:animEffect transition="out" filter="fade">
                                      <p:cBhvr>
                                        <p:cTn id="58" dur="500" tmFilter="0, 0; .2, .5; .8, .5; 1, 0"/>
                                        <p:tgtEl>
                                          <p:spTgt spid="3"/>
                                        </p:tgtEl>
                                      </p:cBhvr>
                                    </p:animEffect>
                                    <p:animScale>
                                      <p:cBhvr>
                                        <p:cTn id="59" dur="250" autoRev="1" fill="hold"/>
                                        <p:tgtEl>
                                          <p:spTgt spid="3"/>
                                        </p:tgtEl>
                                      </p:cBhvr>
                                      <p:by x="105000" y="105000"/>
                                    </p:animScale>
                                  </p:childTnLst>
                                </p:cTn>
                              </p:par>
                              <p:par>
                                <p:cTn id="60" presetID="26" presetClass="emph" presetSubtype="0" fill="hold" nodeType="withEffect">
                                  <p:stCondLst>
                                    <p:cond delay="0"/>
                                  </p:stCondLst>
                                  <p:childTnLst>
                                    <p:animEffect transition="out" filter="fade">
                                      <p:cBhvr>
                                        <p:cTn id="61" dur="500" tmFilter="0, 0; .2, .5; .8, .5; 1, 0"/>
                                        <p:tgtEl>
                                          <p:spTgt spid="37"/>
                                        </p:tgtEl>
                                      </p:cBhvr>
                                    </p:animEffect>
                                    <p:animScale>
                                      <p:cBhvr>
                                        <p:cTn id="62" dur="250" autoRev="1" fill="hold"/>
                                        <p:tgtEl>
                                          <p:spTgt spid="37"/>
                                        </p:tgtEl>
                                      </p:cBhvr>
                                      <p:by x="105000" y="105000"/>
                                    </p:animScale>
                                  </p:childTnLst>
                                </p:cTn>
                              </p:par>
                              <p:par>
                                <p:cTn id="63" presetID="26" presetClass="emph" presetSubtype="0" fill="hold" nodeType="withEffect">
                                  <p:stCondLst>
                                    <p:cond delay="0"/>
                                  </p:stCondLst>
                                  <p:childTnLst>
                                    <p:animEffect transition="out" filter="fade">
                                      <p:cBhvr>
                                        <p:cTn id="64" dur="500" tmFilter="0, 0; .2, .5; .8, .5; 1, 0"/>
                                        <p:tgtEl>
                                          <p:spTgt spid="38"/>
                                        </p:tgtEl>
                                      </p:cBhvr>
                                    </p:animEffect>
                                    <p:animScale>
                                      <p:cBhvr>
                                        <p:cTn id="65" dur="250" autoRev="1" fill="hold"/>
                                        <p:tgtEl>
                                          <p:spTgt spid="38"/>
                                        </p:tgtEl>
                                      </p:cBhvr>
                                      <p:by x="105000" y="105000"/>
                                    </p:animScale>
                                  </p:childTnLst>
                                </p:cTn>
                              </p:par>
                              <p:par>
                                <p:cTn id="66" presetID="26" presetClass="emph" presetSubtype="0" fill="hold" nodeType="withEffect">
                                  <p:stCondLst>
                                    <p:cond delay="0"/>
                                  </p:stCondLst>
                                  <p:childTnLst>
                                    <p:animEffect transition="out" filter="fade">
                                      <p:cBhvr>
                                        <p:cTn id="67" dur="500" tmFilter="0, 0; .2, .5; .8, .5; 1, 0"/>
                                        <p:tgtEl>
                                          <p:spTgt spid="41"/>
                                        </p:tgtEl>
                                      </p:cBhvr>
                                    </p:animEffect>
                                    <p:animScale>
                                      <p:cBhvr>
                                        <p:cTn id="68" dur="250" autoRev="1" fill="hold"/>
                                        <p:tgtEl>
                                          <p:spTgt spid="41"/>
                                        </p:tgtEl>
                                      </p:cBhvr>
                                      <p:by x="105000" y="105000"/>
                                    </p:animScale>
                                  </p:childTnLst>
                                </p:cTn>
                              </p:par>
                              <p:par>
                                <p:cTn id="69" presetID="26" presetClass="emph" presetSubtype="0" fill="hold" nodeType="withEffect">
                                  <p:stCondLst>
                                    <p:cond delay="0"/>
                                  </p:stCondLst>
                                  <p:childTnLst>
                                    <p:animEffect transition="out" filter="fade">
                                      <p:cBhvr>
                                        <p:cTn id="70" dur="500" tmFilter="0, 0; .2, .5; .8, .5; 1, 0"/>
                                        <p:tgtEl>
                                          <p:spTgt spid="42"/>
                                        </p:tgtEl>
                                      </p:cBhvr>
                                    </p:animEffect>
                                    <p:animScale>
                                      <p:cBhvr>
                                        <p:cTn id="71" dur="250" autoRev="1" fill="hold"/>
                                        <p:tgtEl>
                                          <p:spTgt spid="42"/>
                                        </p:tgtEl>
                                      </p:cBhvr>
                                      <p:by x="105000" y="105000"/>
                                    </p:animScale>
                                  </p:childTnLst>
                                </p:cTn>
                              </p:par>
                              <p:par>
                                <p:cTn id="72" presetID="26" presetClass="emph" presetSubtype="0" fill="hold" nodeType="withEffect">
                                  <p:stCondLst>
                                    <p:cond delay="0"/>
                                  </p:stCondLst>
                                  <p:childTnLst>
                                    <p:animEffect transition="out" filter="fade">
                                      <p:cBhvr>
                                        <p:cTn id="73" dur="500" tmFilter="0, 0; .2, .5; .8, .5; 1, 0"/>
                                        <p:tgtEl>
                                          <p:spTgt spid="43"/>
                                        </p:tgtEl>
                                      </p:cBhvr>
                                    </p:animEffect>
                                    <p:animScale>
                                      <p:cBhvr>
                                        <p:cTn id="74" dur="250" autoRev="1" fill="hold"/>
                                        <p:tgtEl>
                                          <p:spTgt spid="43"/>
                                        </p:tgtEl>
                                      </p:cBhvr>
                                      <p:by x="105000" y="105000"/>
                                    </p:animScale>
                                  </p:childTnLst>
                                </p:cTn>
                              </p:par>
                              <p:par>
                                <p:cTn id="75" presetID="26" presetClass="emph" presetSubtype="0" fill="hold" nodeType="withEffect">
                                  <p:stCondLst>
                                    <p:cond delay="0"/>
                                  </p:stCondLst>
                                  <p:childTnLst>
                                    <p:animEffect transition="out" filter="fade">
                                      <p:cBhvr>
                                        <p:cTn id="76" dur="500" tmFilter="0, 0; .2, .5; .8, .5; 1, 0"/>
                                        <p:tgtEl>
                                          <p:spTgt spid="44"/>
                                        </p:tgtEl>
                                      </p:cBhvr>
                                    </p:animEffect>
                                    <p:animScale>
                                      <p:cBhvr>
                                        <p:cTn id="77" dur="250" autoRev="1" fill="hold"/>
                                        <p:tgtEl>
                                          <p:spTgt spid="44"/>
                                        </p:tgtEl>
                                      </p:cBhvr>
                                      <p:by x="105000" y="105000"/>
                                    </p:animScale>
                                  </p:childTnLst>
                                </p:cTn>
                              </p:par>
                            </p:childTnLst>
                          </p:cTn>
                        </p:par>
                        <p:par>
                          <p:cTn id="78" fill="hold">
                            <p:stCondLst>
                              <p:cond delay="4000"/>
                            </p:stCondLst>
                            <p:childTnLst>
                              <p:par>
                                <p:cTn id="79" presetID="22" presetClass="entr" presetSubtype="4" fill="hold" grpId="0" nodeType="after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wipe(down)">
                                      <p:cBhvr>
                                        <p:cTn id="81" dur="500"/>
                                        <p:tgtEl>
                                          <p:spTgt spid="29"/>
                                        </p:tgtEl>
                                      </p:cBhvr>
                                    </p:animEffect>
                                  </p:childTnLst>
                                </p:cTn>
                              </p:par>
                            </p:childTnLst>
                          </p:cTn>
                        </p:par>
                        <p:par>
                          <p:cTn id="82" fill="hold">
                            <p:stCondLst>
                              <p:cond delay="4500"/>
                            </p:stCondLst>
                            <p:childTnLst>
                              <p:par>
                                <p:cTn id="83" presetID="22" presetClass="entr" presetSubtype="8" fill="hold" grpId="0" nodeType="after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wipe(left)">
                                      <p:cBhvr>
                                        <p:cTn id="8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animBg="1"/>
      <p:bldP spid="34" grpId="0"/>
      <p:bldP spid="35" grpId="0" animBg="1"/>
      <p:bldP spid="28" grpId="0"/>
      <p:bldP spid="2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a:xfrm>
            <a:off x="1222051" y="729434"/>
            <a:ext cx="6802452"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ounded Rectangle 35"/>
          <p:cNvSpPr/>
          <p:nvPr/>
        </p:nvSpPr>
        <p:spPr>
          <a:xfrm>
            <a:off x="1170775" y="678158"/>
            <a:ext cx="6802452"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Title"/>
          <p:cNvSpPr>
            <a:spLocks noGrp="1"/>
          </p:cNvSpPr>
          <p:nvPr>
            <p:ph type="title"/>
          </p:nvPr>
        </p:nvSpPr>
        <p:spPr>
          <a:xfrm>
            <a:off x="457198" y="768877"/>
            <a:ext cx="8220075" cy="632712"/>
          </a:xfrm>
        </p:spPr>
        <p:txBody>
          <a:bodyPr/>
          <a:lstStyle/>
          <a:p>
            <a:r>
              <a:rPr lang="en-US"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Who Can We Reach Out To?</a:t>
            </a:r>
            <a:endParaRPr lang="en-GB" sz="36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sp>
        <p:nvSpPr>
          <p:cNvPr id="46" name="Rectangle: Rounded Corners 17">
            <a:extLst>
              <a:ext uri="{FF2B5EF4-FFF2-40B4-BE49-F238E27FC236}">
                <a16:creationId xmlns:a16="http://schemas.microsoft.com/office/drawing/2014/main" id="{17C77B57-5746-3365-6588-D1E3D5F6D939}"/>
              </a:ext>
            </a:extLst>
          </p:cNvPr>
          <p:cNvSpPr/>
          <p:nvPr/>
        </p:nvSpPr>
        <p:spPr>
          <a:xfrm>
            <a:off x="755650" y="1838352"/>
            <a:ext cx="5679333" cy="138153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When you play outside at lunchtime, a child from an older year group teases you about the clothes you wear. You have asked them to stop but they haven’t. They wait until lots of their friends are there too and lots of people laugh at you.</a:t>
            </a:r>
          </a:p>
        </p:txBody>
      </p:sp>
      <p:sp>
        <p:nvSpPr>
          <p:cNvPr id="47" name="Rectangle: Rounded Corners 17">
            <a:extLst>
              <a:ext uri="{FF2B5EF4-FFF2-40B4-BE49-F238E27FC236}">
                <a16:creationId xmlns:a16="http://schemas.microsoft.com/office/drawing/2014/main" id="{17C77B57-5746-3365-6588-D1E3D5F6D939}"/>
              </a:ext>
            </a:extLst>
          </p:cNvPr>
          <p:cNvSpPr/>
          <p:nvPr/>
        </p:nvSpPr>
        <p:spPr>
          <a:xfrm>
            <a:off x="1598065" y="3670256"/>
            <a:ext cx="6790286" cy="994331"/>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Your older sister’s friend is often at your house. When you are playing she hits and kicks you. She has told you that if you tell anyone she will hurt you.</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31524" y="1712203"/>
            <a:ext cx="2156827" cy="1567694"/>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155" y="3299804"/>
            <a:ext cx="1067374" cy="1758733"/>
          </a:xfrm>
          <a:prstGeom prst="rect">
            <a:avLst/>
          </a:prstGeom>
        </p:spPr>
      </p:pic>
      <p:sp>
        <p:nvSpPr>
          <p:cNvPr id="48" name="Rectangle: Rounded Corners 17">
            <a:extLst>
              <a:ext uri="{FF2B5EF4-FFF2-40B4-BE49-F238E27FC236}">
                <a16:creationId xmlns:a16="http://schemas.microsoft.com/office/drawing/2014/main" id="{17C77B57-5746-3365-6588-D1E3D5F6D939}"/>
              </a:ext>
            </a:extLst>
          </p:cNvPr>
          <p:cNvSpPr/>
          <p:nvPr/>
        </p:nvSpPr>
        <p:spPr>
          <a:xfrm>
            <a:off x="755650" y="5118098"/>
            <a:ext cx="5679333" cy="971025"/>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You often notice a younger child playing in the park. Recently, some older children have been calling them names and using unkind words.</a:t>
            </a: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10243" y="4746387"/>
            <a:ext cx="2278107" cy="2027448"/>
          </a:xfrm>
          <a:prstGeom prst="rect">
            <a:avLst/>
          </a:prstGeom>
        </p:spPr>
      </p:pic>
    </p:spTree>
    <p:extLst>
      <p:ext uri="{BB962C8B-B14F-4D97-AF65-F5344CB8AC3E}">
        <p14:creationId xmlns:p14="http://schemas.microsoft.com/office/powerpoint/2010/main" val="114196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additive="base">
                                        <p:cTn id="17" dur="500" fill="hold"/>
                                        <p:tgtEl>
                                          <p:spTgt spid="47"/>
                                        </p:tgtEl>
                                        <p:attrNameLst>
                                          <p:attrName>ppt_x</p:attrName>
                                        </p:attrNameLst>
                                      </p:cBhvr>
                                      <p:tavLst>
                                        <p:tav tm="0">
                                          <p:val>
                                            <p:strVal val="1+#ppt_w/2"/>
                                          </p:val>
                                        </p:tav>
                                        <p:tav tm="100000">
                                          <p:val>
                                            <p:strVal val="#ppt_x"/>
                                          </p:val>
                                        </p:tav>
                                      </p:tavLst>
                                    </p:anim>
                                    <p:anim calcmode="lin" valueType="num">
                                      <p:cBhvr additive="base">
                                        <p:cTn id="18" dur="500" fill="hold"/>
                                        <p:tgtEl>
                                          <p:spTgt spid="47"/>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0-#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500" fill="hold"/>
                                        <p:tgtEl>
                                          <p:spTgt spid="48"/>
                                        </p:tgtEl>
                                        <p:attrNameLst>
                                          <p:attrName>ppt_x</p:attrName>
                                        </p:attrNameLst>
                                      </p:cBhvr>
                                      <p:tavLst>
                                        <p:tav tm="0">
                                          <p:val>
                                            <p:strVal val="0-#ppt_w/2"/>
                                          </p:val>
                                        </p:tav>
                                        <p:tav tm="100000">
                                          <p:val>
                                            <p:strVal val="#ppt_x"/>
                                          </p:val>
                                        </p:tav>
                                      </p:tavLst>
                                    </p:anim>
                                    <p:anim calcmode="lin" valueType="num">
                                      <p:cBhvr additive="base">
                                        <p:cTn id="28" dur="500" fill="hold"/>
                                        <p:tgtEl>
                                          <p:spTgt spid="48"/>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1+#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a:xfrm>
            <a:off x="1222051" y="729434"/>
            <a:ext cx="6802452"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ounded Rectangle 35"/>
          <p:cNvSpPr/>
          <p:nvPr/>
        </p:nvSpPr>
        <p:spPr>
          <a:xfrm>
            <a:off x="1170775" y="678158"/>
            <a:ext cx="6802452"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Title"/>
          <p:cNvSpPr>
            <a:spLocks noGrp="1"/>
          </p:cNvSpPr>
          <p:nvPr>
            <p:ph type="title"/>
          </p:nvPr>
        </p:nvSpPr>
        <p:spPr>
          <a:xfrm>
            <a:off x="457198" y="768877"/>
            <a:ext cx="8220075" cy="632712"/>
          </a:xfrm>
        </p:spPr>
        <p:txBody>
          <a:bodyPr/>
          <a:lstStyle/>
          <a:p>
            <a:r>
              <a:rPr lang="en-US"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Who Can We Reach Out To?</a:t>
            </a:r>
            <a:endParaRPr lang="en-GB" sz="36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sp>
        <p:nvSpPr>
          <p:cNvPr id="15" name="Rectangle: Rounded Corners 17">
            <a:extLst>
              <a:ext uri="{FF2B5EF4-FFF2-40B4-BE49-F238E27FC236}">
                <a16:creationId xmlns:a16="http://schemas.microsoft.com/office/drawing/2014/main" id="{17C77B57-5746-3365-6588-D1E3D5F6D939}"/>
              </a:ext>
            </a:extLst>
          </p:cNvPr>
          <p:cNvSpPr/>
          <p:nvPr/>
        </p:nvSpPr>
        <p:spPr>
          <a:xfrm>
            <a:off x="755650" y="2228124"/>
            <a:ext cx="5679333" cy="138153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You went to town with a friend’s family and their </a:t>
            </a:r>
            <a:b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b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older brother took a photo of you on their phone. </a:t>
            </a:r>
            <a:b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b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They have shared it lots of times on social media with unkind comments.</a:t>
            </a:r>
          </a:p>
        </p:txBody>
      </p:sp>
      <p:sp>
        <p:nvSpPr>
          <p:cNvPr id="16" name="Rectangle: Rounded Corners 17">
            <a:extLst>
              <a:ext uri="{FF2B5EF4-FFF2-40B4-BE49-F238E27FC236}">
                <a16:creationId xmlns:a16="http://schemas.microsoft.com/office/drawing/2014/main" id="{17C77B57-5746-3365-6588-D1E3D5F6D939}"/>
              </a:ext>
            </a:extLst>
          </p:cNvPr>
          <p:cNvSpPr/>
          <p:nvPr/>
        </p:nvSpPr>
        <p:spPr>
          <a:xfrm>
            <a:off x="3255948" y="4403070"/>
            <a:ext cx="5132402" cy="1164847"/>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On the bus you see a friend from your school. They are with a group of older children who are pushing them around. Your friend asks the older children to stop but they continue.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2886" y="3829676"/>
            <a:ext cx="2461611" cy="2311637"/>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58071" y="1675356"/>
            <a:ext cx="1970457" cy="2205596"/>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14984" y="1730050"/>
            <a:ext cx="699859" cy="619125"/>
          </a:xfrm>
          <a:prstGeom prst="rect">
            <a:avLst/>
          </a:prstGeom>
        </p:spPr>
      </p:pic>
      <p:pic>
        <p:nvPicPr>
          <p:cNvPr id="23" name="Picture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64526" y="3435741"/>
            <a:ext cx="699859" cy="619125"/>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71071" y="5470910"/>
            <a:ext cx="699859" cy="619125"/>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85819" y="1858232"/>
            <a:ext cx="474916" cy="420131"/>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45529" y="4043774"/>
            <a:ext cx="474916" cy="420131"/>
          </a:xfrm>
          <a:prstGeom prst="rect">
            <a:avLst/>
          </a:prstGeom>
        </p:spPr>
      </p:pic>
      <p:pic>
        <p:nvPicPr>
          <p:cNvPr id="26" name="Picture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64385" y="5780472"/>
            <a:ext cx="474916" cy="420131"/>
          </a:xfrm>
          <a:prstGeom prst="rect">
            <a:avLst/>
          </a:prstGeom>
        </p:spPr>
      </p:pic>
      <p:pic>
        <p:nvPicPr>
          <p:cNvPr id="27" name="Picture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00482" y="5374075"/>
            <a:ext cx="699859" cy="619125"/>
          </a:xfrm>
          <a:prstGeom prst="rect">
            <a:avLst/>
          </a:prstGeom>
        </p:spPr>
      </p:pic>
    </p:spTree>
    <p:extLst>
      <p:ext uri="{BB962C8B-B14F-4D97-AF65-F5344CB8AC3E}">
        <p14:creationId xmlns:p14="http://schemas.microsoft.com/office/powerpoint/2010/main" val="177245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1+#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0-#ppt_w/2"/>
                                          </p:val>
                                        </p:tav>
                                        <p:tav tm="100000">
                                          <p:val>
                                            <p:strVal val="#ppt_x"/>
                                          </p:val>
                                        </p:tav>
                                      </p:tavLst>
                                    </p:anim>
                                    <p:anim calcmode="lin" valueType="num">
                                      <p:cBhvr additive="base">
                                        <p:cTn id="22" dur="500" fill="hold"/>
                                        <p:tgtEl>
                                          <p:spTgt spid="2"/>
                                        </p:tgtEl>
                                        <p:attrNameLst>
                                          <p:attrName>ppt_y</p:attrName>
                                        </p:attrNameLst>
                                      </p:cBhvr>
                                      <p:tavLst>
                                        <p:tav tm="0">
                                          <p:val>
                                            <p:strVal val="#ppt_y"/>
                                          </p:val>
                                        </p:tav>
                                        <p:tav tm="100000">
                                          <p:val>
                                            <p:strVal val="#ppt_y"/>
                                          </p:val>
                                        </p:tav>
                                      </p:tavLst>
                                    </p:anim>
                                  </p:childTnLst>
                                </p:cTn>
                              </p:par>
                            </p:childTnLst>
                          </p:cTn>
                        </p:par>
                        <p:par>
                          <p:cTn id="23" fill="hold">
                            <p:stCondLst>
                              <p:cond delay="500"/>
                            </p:stCondLst>
                            <p:childTnLst>
                              <p:par>
                                <p:cTn id="24" presetID="31" presetClass="entr" presetSubtype="0"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p:cTn id="26" dur="1000" fill="hold"/>
                                        <p:tgtEl>
                                          <p:spTgt spid="26"/>
                                        </p:tgtEl>
                                        <p:attrNameLst>
                                          <p:attrName>ppt_w</p:attrName>
                                        </p:attrNameLst>
                                      </p:cBhvr>
                                      <p:tavLst>
                                        <p:tav tm="0">
                                          <p:val>
                                            <p:fltVal val="0"/>
                                          </p:val>
                                        </p:tav>
                                        <p:tav tm="100000">
                                          <p:val>
                                            <p:strVal val="#ppt_w"/>
                                          </p:val>
                                        </p:tav>
                                      </p:tavLst>
                                    </p:anim>
                                    <p:anim calcmode="lin" valueType="num">
                                      <p:cBhvr>
                                        <p:cTn id="27" dur="1000" fill="hold"/>
                                        <p:tgtEl>
                                          <p:spTgt spid="26"/>
                                        </p:tgtEl>
                                        <p:attrNameLst>
                                          <p:attrName>ppt_h</p:attrName>
                                        </p:attrNameLst>
                                      </p:cBhvr>
                                      <p:tavLst>
                                        <p:tav tm="0">
                                          <p:val>
                                            <p:fltVal val="0"/>
                                          </p:val>
                                        </p:tav>
                                        <p:tav tm="100000">
                                          <p:val>
                                            <p:strVal val="#ppt_h"/>
                                          </p:val>
                                        </p:tav>
                                      </p:tavLst>
                                    </p:anim>
                                    <p:anim calcmode="lin" valueType="num">
                                      <p:cBhvr>
                                        <p:cTn id="28" dur="1000" fill="hold"/>
                                        <p:tgtEl>
                                          <p:spTgt spid="26"/>
                                        </p:tgtEl>
                                        <p:attrNameLst>
                                          <p:attrName>style.rotation</p:attrName>
                                        </p:attrNameLst>
                                      </p:cBhvr>
                                      <p:tavLst>
                                        <p:tav tm="0">
                                          <p:val>
                                            <p:fltVal val="90"/>
                                          </p:val>
                                        </p:tav>
                                        <p:tav tm="100000">
                                          <p:val>
                                            <p:fltVal val="0"/>
                                          </p:val>
                                        </p:tav>
                                      </p:tavLst>
                                    </p:anim>
                                    <p:animEffect transition="in" filter="fade">
                                      <p:cBhvr>
                                        <p:cTn id="29" dur="1000"/>
                                        <p:tgtEl>
                                          <p:spTgt spid="26"/>
                                        </p:tgtEl>
                                      </p:cBhvr>
                                    </p:animEffect>
                                  </p:childTnLst>
                                </p:cTn>
                              </p:par>
                              <p:par>
                                <p:cTn id="30" presetID="31" presetClass="entr" presetSubtype="0"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1000" fill="hold"/>
                                        <p:tgtEl>
                                          <p:spTgt spid="24"/>
                                        </p:tgtEl>
                                        <p:attrNameLst>
                                          <p:attrName>ppt_w</p:attrName>
                                        </p:attrNameLst>
                                      </p:cBhvr>
                                      <p:tavLst>
                                        <p:tav tm="0">
                                          <p:val>
                                            <p:fltVal val="0"/>
                                          </p:val>
                                        </p:tav>
                                        <p:tav tm="100000">
                                          <p:val>
                                            <p:strVal val="#ppt_w"/>
                                          </p:val>
                                        </p:tav>
                                      </p:tavLst>
                                    </p:anim>
                                    <p:anim calcmode="lin" valueType="num">
                                      <p:cBhvr>
                                        <p:cTn id="33" dur="1000" fill="hold"/>
                                        <p:tgtEl>
                                          <p:spTgt spid="24"/>
                                        </p:tgtEl>
                                        <p:attrNameLst>
                                          <p:attrName>ppt_h</p:attrName>
                                        </p:attrNameLst>
                                      </p:cBhvr>
                                      <p:tavLst>
                                        <p:tav tm="0">
                                          <p:val>
                                            <p:fltVal val="0"/>
                                          </p:val>
                                        </p:tav>
                                        <p:tav tm="100000">
                                          <p:val>
                                            <p:strVal val="#ppt_h"/>
                                          </p:val>
                                        </p:tav>
                                      </p:tavLst>
                                    </p:anim>
                                    <p:anim calcmode="lin" valueType="num">
                                      <p:cBhvr>
                                        <p:cTn id="34" dur="1000" fill="hold"/>
                                        <p:tgtEl>
                                          <p:spTgt spid="24"/>
                                        </p:tgtEl>
                                        <p:attrNameLst>
                                          <p:attrName>style.rotation</p:attrName>
                                        </p:attrNameLst>
                                      </p:cBhvr>
                                      <p:tavLst>
                                        <p:tav tm="0">
                                          <p:val>
                                            <p:fltVal val="90"/>
                                          </p:val>
                                        </p:tav>
                                        <p:tav tm="100000">
                                          <p:val>
                                            <p:fltVal val="0"/>
                                          </p:val>
                                        </p:tav>
                                      </p:tavLst>
                                    </p:anim>
                                    <p:animEffect transition="in" filter="fade">
                                      <p:cBhvr>
                                        <p:cTn id="35" dur="1000"/>
                                        <p:tgtEl>
                                          <p:spTgt spid="24"/>
                                        </p:tgtEl>
                                      </p:cBhvr>
                                    </p:animEffect>
                                  </p:childTnLst>
                                </p:cTn>
                              </p:par>
                              <p:par>
                                <p:cTn id="36" presetID="31" presetClass="entr" presetSubtype="0" fill="hold" nodeType="with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p:cTn id="38" dur="1000" fill="hold"/>
                                        <p:tgtEl>
                                          <p:spTgt spid="27"/>
                                        </p:tgtEl>
                                        <p:attrNameLst>
                                          <p:attrName>ppt_w</p:attrName>
                                        </p:attrNameLst>
                                      </p:cBhvr>
                                      <p:tavLst>
                                        <p:tav tm="0">
                                          <p:val>
                                            <p:fltVal val="0"/>
                                          </p:val>
                                        </p:tav>
                                        <p:tav tm="100000">
                                          <p:val>
                                            <p:strVal val="#ppt_w"/>
                                          </p:val>
                                        </p:tav>
                                      </p:tavLst>
                                    </p:anim>
                                    <p:anim calcmode="lin" valueType="num">
                                      <p:cBhvr>
                                        <p:cTn id="39" dur="1000" fill="hold"/>
                                        <p:tgtEl>
                                          <p:spTgt spid="27"/>
                                        </p:tgtEl>
                                        <p:attrNameLst>
                                          <p:attrName>ppt_h</p:attrName>
                                        </p:attrNameLst>
                                      </p:cBhvr>
                                      <p:tavLst>
                                        <p:tav tm="0">
                                          <p:val>
                                            <p:fltVal val="0"/>
                                          </p:val>
                                        </p:tav>
                                        <p:tav tm="100000">
                                          <p:val>
                                            <p:strVal val="#ppt_h"/>
                                          </p:val>
                                        </p:tav>
                                      </p:tavLst>
                                    </p:anim>
                                    <p:anim calcmode="lin" valueType="num">
                                      <p:cBhvr>
                                        <p:cTn id="40" dur="1000" fill="hold"/>
                                        <p:tgtEl>
                                          <p:spTgt spid="27"/>
                                        </p:tgtEl>
                                        <p:attrNameLst>
                                          <p:attrName>style.rotation</p:attrName>
                                        </p:attrNameLst>
                                      </p:cBhvr>
                                      <p:tavLst>
                                        <p:tav tm="0">
                                          <p:val>
                                            <p:fltVal val="90"/>
                                          </p:val>
                                        </p:tav>
                                        <p:tav tm="100000">
                                          <p:val>
                                            <p:fltVal val="0"/>
                                          </p:val>
                                        </p:tav>
                                      </p:tavLst>
                                    </p:anim>
                                    <p:animEffect transition="in" filter="fade">
                                      <p:cBhvr>
                                        <p:cTn id="41" dur="1000"/>
                                        <p:tgtEl>
                                          <p:spTgt spid="27"/>
                                        </p:tgtEl>
                                      </p:cBhvr>
                                    </p:animEffect>
                                  </p:childTnLst>
                                </p:cTn>
                              </p:par>
                              <p:par>
                                <p:cTn id="42" presetID="31" presetClass="entr" presetSubtype="0" fill="hold" nodeType="with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1000" fill="hold"/>
                                        <p:tgtEl>
                                          <p:spTgt spid="25"/>
                                        </p:tgtEl>
                                        <p:attrNameLst>
                                          <p:attrName>ppt_w</p:attrName>
                                        </p:attrNameLst>
                                      </p:cBhvr>
                                      <p:tavLst>
                                        <p:tav tm="0">
                                          <p:val>
                                            <p:fltVal val="0"/>
                                          </p:val>
                                        </p:tav>
                                        <p:tav tm="100000">
                                          <p:val>
                                            <p:strVal val="#ppt_w"/>
                                          </p:val>
                                        </p:tav>
                                      </p:tavLst>
                                    </p:anim>
                                    <p:anim calcmode="lin" valueType="num">
                                      <p:cBhvr>
                                        <p:cTn id="45" dur="1000" fill="hold"/>
                                        <p:tgtEl>
                                          <p:spTgt spid="25"/>
                                        </p:tgtEl>
                                        <p:attrNameLst>
                                          <p:attrName>ppt_h</p:attrName>
                                        </p:attrNameLst>
                                      </p:cBhvr>
                                      <p:tavLst>
                                        <p:tav tm="0">
                                          <p:val>
                                            <p:fltVal val="0"/>
                                          </p:val>
                                        </p:tav>
                                        <p:tav tm="100000">
                                          <p:val>
                                            <p:strVal val="#ppt_h"/>
                                          </p:val>
                                        </p:tav>
                                      </p:tavLst>
                                    </p:anim>
                                    <p:anim calcmode="lin" valueType="num">
                                      <p:cBhvr>
                                        <p:cTn id="46" dur="1000" fill="hold"/>
                                        <p:tgtEl>
                                          <p:spTgt spid="25"/>
                                        </p:tgtEl>
                                        <p:attrNameLst>
                                          <p:attrName>style.rotation</p:attrName>
                                        </p:attrNameLst>
                                      </p:cBhvr>
                                      <p:tavLst>
                                        <p:tav tm="0">
                                          <p:val>
                                            <p:fltVal val="90"/>
                                          </p:val>
                                        </p:tav>
                                        <p:tav tm="100000">
                                          <p:val>
                                            <p:fltVal val="0"/>
                                          </p:val>
                                        </p:tav>
                                      </p:tavLst>
                                    </p:anim>
                                    <p:animEffect transition="in" filter="fade">
                                      <p:cBhvr>
                                        <p:cTn id="47" dur="1000"/>
                                        <p:tgtEl>
                                          <p:spTgt spid="25"/>
                                        </p:tgtEl>
                                      </p:cBhvr>
                                    </p:animEffect>
                                  </p:childTnLst>
                                </p:cTn>
                              </p:par>
                              <p:par>
                                <p:cTn id="48" presetID="31" presetClass="entr" presetSubtype="0" fill="hold" nodeType="with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p:cTn id="50" dur="1000" fill="hold"/>
                                        <p:tgtEl>
                                          <p:spTgt spid="23"/>
                                        </p:tgtEl>
                                        <p:attrNameLst>
                                          <p:attrName>ppt_w</p:attrName>
                                        </p:attrNameLst>
                                      </p:cBhvr>
                                      <p:tavLst>
                                        <p:tav tm="0">
                                          <p:val>
                                            <p:fltVal val="0"/>
                                          </p:val>
                                        </p:tav>
                                        <p:tav tm="100000">
                                          <p:val>
                                            <p:strVal val="#ppt_w"/>
                                          </p:val>
                                        </p:tav>
                                      </p:tavLst>
                                    </p:anim>
                                    <p:anim calcmode="lin" valueType="num">
                                      <p:cBhvr>
                                        <p:cTn id="51" dur="1000" fill="hold"/>
                                        <p:tgtEl>
                                          <p:spTgt spid="23"/>
                                        </p:tgtEl>
                                        <p:attrNameLst>
                                          <p:attrName>ppt_h</p:attrName>
                                        </p:attrNameLst>
                                      </p:cBhvr>
                                      <p:tavLst>
                                        <p:tav tm="0">
                                          <p:val>
                                            <p:fltVal val="0"/>
                                          </p:val>
                                        </p:tav>
                                        <p:tav tm="100000">
                                          <p:val>
                                            <p:strVal val="#ppt_h"/>
                                          </p:val>
                                        </p:tav>
                                      </p:tavLst>
                                    </p:anim>
                                    <p:anim calcmode="lin" valueType="num">
                                      <p:cBhvr>
                                        <p:cTn id="52" dur="1000" fill="hold"/>
                                        <p:tgtEl>
                                          <p:spTgt spid="23"/>
                                        </p:tgtEl>
                                        <p:attrNameLst>
                                          <p:attrName>style.rotation</p:attrName>
                                        </p:attrNameLst>
                                      </p:cBhvr>
                                      <p:tavLst>
                                        <p:tav tm="0">
                                          <p:val>
                                            <p:fltVal val="90"/>
                                          </p:val>
                                        </p:tav>
                                        <p:tav tm="100000">
                                          <p:val>
                                            <p:fltVal val="0"/>
                                          </p:val>
                                        </p:tav>
                                      </p:tavLst>
                                    </p:anim>
                                    <p:animEffect transition="in" filter="fade">
                                      <p:cBhvr>
                                        <p:cTn id="53" dur="1000"/>
                                        <p:tgtEl>
                                          <p:spTgt spid="23"/>
                                        </p:tgtEl>
                                      </p:cBhvr>
                                    </p:animEffect>
                                  </p:childTnLst>
                                </p:cTn>
                              </p:par>
                              <p:par>
                                <p:cTn id="54" presetID="31" presetClass="entr" presetSubtype="0" fill="hold" nodeType="withEffect">
                                  <p:stCondLst>
                                    <p:cond delay="0"/>
                                  </p:stCondLst>
                                  <p:childTnLst>
                                    <p:set>
                                      <p:cBhvr>
                                        <p:cTn id="55" dur="1" fill="hold">
                                          <p:stCondLst>
                                            <p:cond delay="0"/>
                                          </p:stCondLst>
                                        </p:cTn>
                                        <p:tgtEl>
                                          <p:spTgt spid="6"/>
                                        </p:tgtEl>
                                        <p:attrNameLst>
                                          <p:attrName>style.visibility</p:attrName>
                                        </p:attrNameLst>
                                      </p:cBhvr>
                                      <p:to>
                                        <p:strVal val="visible"/>
                                      </p:to>
                                    </p:set>
                                    <p:anim calcmode="lin" valueType="num">
                                      <p:cBhvr>
                                        <p:cTn id="56" dur="1000" fill="hold"/>
                                        <p:tgtEl>
                                          <p:spTgt spid="6"/>
                                        </p:tgtEl>
                                        <p:attrNameLst>
                                          <p:attrName>ppt_w</p:attrName>
                                        </p:attrNameLst>
                                      </p:cBhvr>
                                      <p:tavLst>
                                        <p:tav tm="0">
                                          <p:val>
                                            <p:fltVal val="0"/>
                                          </p:val>
                                        </p:tav>
                                        <p:tav tm="100000">
                                          <p:val>
                                            <p:strVal val="#ppt_w"/>
                                          </p:val>
                                        </p:tav>
                                      </p:tavLst>
                                    </p:anim>
                                    <p:anim calcmode="lin" valueType="num">
                                      <p:cBhvr>
                                        <p:cTn id="57" dur="1000" fill="hold"/>
                                        <p:tgtEl>
                                          <p:spTgt spid="6"/>
                                        </p:tgtEl>
                                        <p:attrNameLst>
                                          <p:attrName>ppt_h</p:attrName>
                                        </p:attrNameLst>
                                      </p:cBhvr>
                                      <p:tavLst>
                                        <p:tav tm="0">
                                          <p:val>
                                            <p:fltVal val="0"/>
                                          </p:val>
                                        </p:tav>
                                        <p:tav tm="100000">
                                          <p:val>
                                            <p:strVal val="#ppt_h"/>
                                          </p:val>
                                        </p:tav>
                                      </p:tavLst>
                                    </p:anim>
                                    <p:anim calcmode="lin" valueType="num">
                                      <p:cBhvr>
                                        <p:cTn id="58" dur="1000" fill="hold"/>
                                        <p:tgtEl>
                                          <p:spTgt spid="6"/>
                                        </p:tgtEl>
                                        <p:attrNameLst>
                                          <p:attrName>style.rotation</p:attrName>
                                        </p:attrNameLst>
                                      </p:cBhvr>
                                      <p:tavLst>
                                        <p:tav tm="0">
                                          <p:val>
                                            <p:fltVal val="90"/>
                                          </p:val>
                                        </p:tav>
                                        <p:tav tm="100000">
                                          <p:val>
                                            <p:fltVal val="0"/>
                                          </p:val>
                                        </p:tav>
                                      </p:tavLst>
                                    </p:anim>
                                    <p:animEffect transition="in" filter="fade">
                                      <p:cBhvr>
                                        <p:cTn id="59" dur="1000"/>
                                        <p:tgtEl>
                                          <p:spTgt spid="6"/>
                                        </p:tgtEl>
                                      </p:cBhvr>
                                    </p:animEffect>
                                  </p:childTnLst>
                                </p:cTn>
                              </p:par>
                              <p:par>
                                <p:cTn id="60" presetID="31" presetClass="entr" presetSubtype="0" fill="hold" nodeType="withEffect">
                                  <p:stCondLst>
                                    <p:cond delay="0"/>
                                  </p:stCondLst>
                                  <p:childTnLst>
                                    <p:set>
                                      <p:cBhvr>
                                        <p:cTn id="61" dur="1" fill="hold">
                                          <p:stCondLst>
                                            <p:cond delay="0"/>
                                          </p:stCondLst>
                                        </p:cTn>
                                        <p:tgtEl>
                                          <p:spTgt spid="5"/>
                                        </p:tgtEl>
                                        <p:attrNameLst>
                                          <p:attrName>style.visibility</p:attrName>
                                        </p:attrNameLst>
                                      </p:cBhvr>
                                      <p:to>
                                        <p:strVal val="visible"/>
                                      </p:to>
                                    </p:set>
                                    <p:anim calcmode="lin" valueType="num">
                                      <p:cBhvr>
                                        <p:cTn id="62" dur="1000" fill="hold"/>
                                        <p:tgtEl>
                                          <p:spTgt spid="5"/>
                                        </p:tgtEl>
                                        <p:attrNameLst>
                                          <p:attrName>ppt_w</p:attrName>
                                        </p:attrNameLst>
                                      </p:cBhvr>
                                      <p:tavLst>
                                        <p:tav tm="0">
                                          <p:val>
                                            <p:fltVal val="0"/>
                                          </p:val>
                                        </p:tav>
                                        <p:tav tm="100000">
                                          <p:val>
                                            <p:strVal val="#ppt_w"/>
                                          </p:val>
                                        </p:tav>
                                      </p:tavLst>
                                    </p:anim>
                                    <p:anim calcmode="lin" valueType="num">
                                      <p:cBhvr>
                                        <p:cTn id="63" dur="1000" fill="hold"/>
                                        <p:tgtEl>
                                          <p:spTgt spid="5"/>
                                        </p:tgtEl>
                                        <p:attrNameLst>
                                          <p:attrName>ppt_h</p:attrName>
                                        </p:attrNameLst>
                                      </p:cBhvr>
                                      <p:tavLst>
                                        <p:tav tm="0">
                                          <p:val>
                                            <p:fltVal val="0"/>
                                          </p:val>
                                        </p:tav>
                                        <p:tav tm="100000">
                                          <p:val>
                                            <p:strVal val="#ppt_h"/>
                                          </p:val>
                                        </p:tav>
                                      </p:tavLst>
                                    </p:anim>
                                    <p:anim calcmode="lin" valueType="num">
                                      <p:cBhvr>
                                        <p:cTn id="64" dur="1000" fill="hold"/>
                                        <p:tgtEl>
                                          <p:spTgt spid="5"/>
                                        </p:tgtEl>
                                        <p:attrNameLst>
                                          <p:attrName>style.rotation</p:attrName>
                                        </p:attrNameLst>
                                      </p:cBhvr>
                                      <p:tavLst>
                                        <p:tav tm="0">
                                          <p:val>
                                            <p:fltVal val="90"/>
                                          </p:val>
                                        </p:tav>
                                        <p:tav tm="100000">
                                          <p:val>
                                            <p:fltVal val="0"/>
                                          </p:val>
                                        </p:tav>
                                      </p:tavLst>
                                    </p:anim>
                                    <p:animEffect transition="in" filter="fade">
                                      <p:cBhvr>
                                        <p:cTn id="65" dur="1000"/>
                                        <p:tgtEl>
                                          <p:spTgt spid="5"/>
                                        </p:tgtEl>
                                      </p:cBhvr>
                                    </p:animEffect>
                                  </p:childTnLst>
                                </p:cTn>
                              </p:par>
                              <p:par>
                                <p:cTn id="66" presetID="32" presetClass="emph" presetSubtype="0" repeatCount="indefinite" fill="hold" nodeType="withEffect">
                                  <p:stCondLst>
                                    <p:cond delay="0"/>
                                  </p:stCondLst>
                                  <p:childTnLst>
                                    <p:animRot by="120000">
                                      <p:cBhvr>
                                        <p:cTn id="67" dur="100" fill="hold">
                                          <p:stCondLst>
                                            <p:cond delay="0"/>
                                          </p:stCondLst>
                                        </p:cTn>
                                        <p:tgtEl>
                                          <p:spTgt spid="26"/>
                                        </p:tgtEl>
                                        <p:attrNameLst>
                                          <p:attrName>r</p:attrName>
                                        </p:attrNameLst>
                                      </p:cBhvr>
                                    </p:animRot>
                                    <p:animRot by="-240000">
                                      <p:cBhvr>
                                        <p:cTn id="68" dur="200" fill="hold">
                                          <p:stCondLst>
                                            <p:cond delay="200"/>
                                          </p:stCondLst>
                                        </p:cTn>
                                        <p:tgtEl>
                                          <p:spTgt spid="26"/>
                                        </p:tgtEl>
                                        <p:attrNameLst>
                                          <p:attrName>r</p:attrName>
                                        </p:attrNameLst>
                                      </p:cBhvr>
                                    </p:animRot>
                                    <p:animRot by="240000">
                                      <p:cBhvr>
                                        <p:cTn id="69" dur="200" fill="hold">
                                          <p:stCondLst>
                                            <p:cond delay="400"/>
                                          </p:stCondLst>
                                        </p:cTn>
                                        <p:tgtEl>
                                          <p:spTgt spid="26"/>
                                        </p:tgtEl>
                                        <p:attrNameLst>
                                          <p:attrName>r</p:attrName>
                                        </p:attrNameLst>
                                      </p:cBhvr>
                                    </p:animRot>
                                    <p:animRot by="-240000">
                                      <p:cBhvr>
                                        <p:cTn id="70" dur="200" fill="hold">
                                          <p:stCondLst>
                                            <p:cond delay="600"/>
                                          </p:stCondLst>
                                        </p:cTn>
                                        <p:tgtEl>
                                          <p:spTgt spid="26"/>
                                        </p:tgtEl>
                                        <p:attrNameLst>
                                          <p:attrName>r</p:attrName>
                                        </p:attrNameLst>
                                      </p:cBhvr>
                                    </p:animRot>
                                    <p:animRot by="120000">
                                      <p:cBhvr>
                                        <p:cTn id="71" dur="200" fill="hold">
                                          <p:stCondLst>
                                            <p:cond delay="800"/>
                                          </p:stCondLst>
                                        </p:cTn>
                                        <p:tgtEl>
                                          <p:spTgt spid="26"/>
                                        </p:tgtEl>
                                        <p:attrNameLst>
                                          <p:attrName>r</p:attrName>
                                        </p:attrNameLst>
                                      </p:cBhvr>
                                    </p:animRot>
                                  </p:childTnLst>
                                </p:cTn>
                              </p:par>
                              <p:par>
                                <p:cTn id="72" presetID="32" presetClass="emph" presetSubtype="0" repeatCount="indefinite" fill="hold" nodeType="withEffect">
                                  <p:stCondLst>
                                    <p:cond delay="0"/>
                                  </p:stCondLst>
                                  <p:childTnLst>
                                    <p:animRot by="120000">
                                      <p:cBhvr>
                                        <p:cTn id="73" dur="100" fill="hold">
                                          <p:stCondLst>
                                            <p:cond delay="0"/>
                                          </p:stCondLst>
                                        </p:cTn>
                                        <p:tgtEl>
                                          <p:spTgt spid="24"/>
                                        </p:tgtEl>
                                        <p:attrNameLst>
                                          <p:attrName>r</p:attrName>
                                        </p:attrNameLst>
                                      </p:cBhvr>
                                    </p:animRot>
                                    <p:animRot by="-240000">
                                      <p:cBhvr>
                                        <p:cTn id="74" dur="200" fill="hold">
                                          <p:stCondLst>
                                            <p:cond delay="200"/>
                                          </p:stCondLst>
                                        </p:cTn>
                                        <p:tgtEl>
                                          <p:spTgt spid="24"/>
                                        </p:tgtEl>
                                        <p:attrNameLst>
                                          <p:attrName>r</p:attrName>
                                        </p:attrNameLst>
                                      </p:cBhvr>
                                    </p:animRot>
                                    <p:animRot by="240000">
                                      <p:cBhvr>
                                        <p:cTn id="75" dur="200" fill="hold">
                                          <p:stCondLst>
                                            <p:cond delay="400"/>
                                          </p:stCondLst>
                                        </p:cTn>
                                        <p:tgtEl>
                                          <p:spTgt spid="24"/>
                                        </p:tgtEl>
                                        <p:attrNameLst>
                                          <p:attrName>r</p:attrName>
                                        </p:attrNameLst>
                                      </p:cBhvr>
                                    </p:animRot>
                                    <p:animRot by="-240000">
                                      <p:cBhvr>
                                        <p:cTn id="76" dur="200" fill="hold">
                                          <p:stCondLst>
                                            <p:cond delay="600"/>
                                          </p:stCondLst>
                                        </p:cTn>
                                        <p:tgtEl>
                                          <p:spTgt spid="24"/>
                                        </p:tgtEl>
                                        <p:attrNameLst>
                                          <p:attrName>r</p:attrName>
                                        </p:attrNameLst>
                                      </p:cBhvr>
                                    </p:animRot>
                                    <p:animRot by="120000">
                                      <p:cBhvr>
                                        <p:cTn id="77" dur="200" fill="hold">
                                          <p:stCondLst>
                                            <p:cond delay="800"/>
                                          </p:stCondLst>
                                        </p:cTn>
                                        <p:tgtEl>
                                          <p:spTgt spid="24"/>
                                        </p:tgtEl>
                                        <p:attrNameLst>
                                          <p:attrName>r</p:attrName>
                                        </p:attrNameLst>
                                      </p:cBhvr>
                                    </p:animRot>
                                  </p:childTnLst>
                                </p:cTn>
                              </p:par>
                              <p:par>
                                <p:cTn id="78" presetID="32" presetClass="emph" presetSubtype="0" repeatCount="indefinite" fill="hold" nodeType="withEffect">
                                  <p:stCondLst>
                                    <p:cond delay="0"/>
                                  </p:stCondLst>
                                  <p:childTnLst>
                                    <p:animRot by="120000">
                                      <p:cBhvr>
                                        <p:cTn id="79" dur="100" fill="hold">
                                          <p:stCondLst>
                                            <p:cond delay="0"/>
                                          </p:stCondLst>
                                        </p:cTn>
                                        <p:tgtEl>
                                          <p:spTgt spid="27"/>
                                        </p:tgtEl>
                                        <p:attrNameLst>
                                          <p:attrName>r</p:attrName>
                                        </p:attrNameLst>
                                      </p:cBhvr>
                                    </p:animRot>
                                    <p:animRot by="-240000">
                                      <p:cBhvr>
                                        <p:cTn id="80" dur="200" fill="hold">
                                          <p:stCondLst>
                                            <p:cond delay="200"/>
                                          </p:stCondLst>
                                        </p:cTn>
                                        <p:tgtEl>
                                          <p:spTgt spid="27"/>
                                        </p:tgtEl>
                                        <p:attrNameLst>
                                          <p:attrName>r</p:attrName>
                                        </p:attrNameLst>
                                      </p:cBhvr>
                                    </p:animRot>
                                    <p:animRot by="240000">
                                      <p:cBhvr>
                                        <p:cTn id="81" dur="200" fill="hold">
                                          <p:stCondLst>
                                            <p:cond delay="400"/>
                                          </p:stCondLst>
                                        </p:cTn>
                                        <p:tgtEl>
                                          <p:spTgt spid="27"/>
                                        </p:tgtEl>
                                        <p:attrNameLst>
                                          <p:attrName>r</p:attrName>
                                        </p:attrNameLst>
                                      </p:cBhvr>
                                    </p:animRot>
                                    <p:animRot by="-240000">
                                      <p:cBhvr>
                                        <p:cTn id="82" dur="200" fill="hold">
                                          <p:stCondLst>
                                            <p:cond delay="600"/>
                                          </p:stCondLst>
                                        </p:cTn>
                                        <p:tgtEl>
                                          <p:spTgt spid="27"/>
                                        </p:tgtEl>
                                        <p:attrNameLst>
                                          <p:attrName>r</p:attrName>
                                        </p:attrNameLst>
                                      </p:cBhvr>
                                    </p:animRot>
                                    <p:animRot by="120000">
                                      <p:cBhvr>
                                        <p:cTn id="83" dur="200" fill="hold">
                                          <p:stCondLst>
                                            <p:cond delay="800"/>
                                          </p:stCondLst>
                                        </p:cTn>
                                        <p:tgtEl>
                                          <p:spTgt spid="27"/>
                                        </p:tgtEl>
                                        <p:attrNameLst>
                                          <p:attrName>r</p:attrName>
                                        </p:attrNameLst>
                                      </p:cBhvr>
                                    </p:animRot>
                                  </p:childTnLst>
                                </p:cTn>
                              </p:par>
                              <p:par>
                                <p:cTn id="84" presetID="32" presetClass="emph" presetSubtype="0" repeatCount="indefinite" fill="hold" nodeType="withEffect">
                                  <p:stCondLst>
                                    <p:cond delay="0"/>
                                  </p:stCondLst>
                                  <p:childTnLst>
                                    <p:animRot by="120000">
                                      <p:cBhvr>
                                        <p:cTn id="85" dur="100" fill="hold">
                                          <p:stCondLst>
                                            <p:cond delay="0"/>
                                          </p:stCondLst>
                                        </p:cTn>
                                        <p:tgtEl>
                                          <p:spTgt spid="25"/>
                                        </p:tgtEl>
                                        <p:attrNameLst>
                                          <p:attrName>r</p:attrName>
                                        </p:attrNameLst>
                                      </p:cBhvr>
                                    </p:animRot>
                                    <p:animRot by="-240000">
                                      <p:cBhvr>
                                        <p:cTn id="86" dur="200" fill="hold">
                                          <p:stCondLst>
                                            <p:cond delay="200"/>
                                          </p:stCondLst>
                                        </p:cTn>
                                        <p:tgtEl>
                                          <p:spTgt spid="25"/>
                                        </p:tgtEl>
                                        <p:attrNameLst>
                                          <p:attrName>r</p:attrName>
                                        </p:attrNameLst>
                                      </p:cBhvr>
                                    </p:animRot>
                                    <p:animRot by="240000">
                                      <p:cBhvr>
                                        <p:cTn id="87" dur="200" fill="hold">
                                          <p:stCondLst>
                                            <p:cond delay="400"/>
                                          </p:stCondLst>
                                        </p:cTn>
                                        <p:tgtEl>
                                          <p:spTgt spid="25"/>
                                        </p:tgtEl>
                                        <p:attrNameLst>
                                          <p:attrName>r</p:attrName>
                                        </p:attrNameLst>
                                      </p:cBhvr>
                                    </p:animRot>
                                    <p:animRot by="-240000">
                                      <p:cBhvr>
                                        <p:cTn id="88" dur="200" fill="hold">
                                          <p:stCondLst>
                                            <p:cond delay="600"/>
                                          </p:stCondLst>
                                        </p:cTn>
                                        <p:tgtEl>
                                          <p:spTgt spid="25"/>
                                        </p:tgtEl>
                                        <p:attrNameLst>
                                          <p:attrName>r</p:attrName>
                                        </p:attrNameLst>
                                      </p:cBhvr>
                                    </p:animRot>
                                    <p:animRot by="120000">
                                      <p:cBhvr>
                                        <p:cTn id="89" dur="200" fill="hold">
                                          <p:stCondLst>
                                            <p:cond delay="800"/>
                                          </p:stCondLst>
                                        </p:cTn>
                                        <p:tgtEl>
                                          <p:spTgt spid="25"/>
                                        </p:tgtEl>
                                        <p:attrNameLst>
                                          <p:attrName>r</p:attrName>
                                        </p:attrNameLst>
                                      </p:cBhvr>
                                    </p:animRot>
                                  </p:childTnLst>
                                </p:cTn>
                              </p:par>
                              <p:par>
                                <p:cTn id="90" presetID="32" presetClass="emph" presetSubtype="0" repeatCount="indefinite" fill="hold" nodeType="withEffect">
                                  <p:stCondLst>
                                    <p:cond delay="0"/>
                                  </p:stCondLst>
                                  <p:childTnLst>
                                    <p:animRot by="120000">
                                      <p:cBhvr>
                                        <p:cTn id="91" dur="100" fill="hold">
                                          <p:stCondLst>
                                            <p:cond delay="0"/>
                                          </p:stCondLst>
                                        </p:cTn>
                                        <p:tgtEl>
                                          <p:spTgt spid="23"/>
                                        </p:tgtEl>
                                        <p:attrNameLst>
                                          <p:attrName>r</p:attrName>
                                        </p:attrNameLst>
                                      </p:cBhvr>
                                    </p:animRot>
                                    <p:animRot by="-240000">
                                      <p:cBhvr>
                                        <p:cTn id="92" dur="200" fill="hold">
                                          <p:stCondLst>
                                            <p:cond delay="200"/>
                                          </p:stCondLst>
                                        </p:cTn>
                                        <p:tgtEl>
                                          <p:spTgt spid="23"/>
                                        </p:tgtEl>
                                        <p:attrNameLst>
                                          <p:attrName>r</p:attrName>
                                        </p:attrNameLst>
                                      </p:cBhvr>
                                    </p:animRot>
                                    <p:animRot by="240000">
                                      <p:cBhvr>
                                        <p:cTn id="93" dur="200" fill="hold">
                                          <p:stCondLst>
                                            <p:cond delay="400"/>
                                          </p:stCondLst>
                                        </p:cTn>
                                        <p:tgtEl>
                                          <p:spTgt spid="23"/>
                                        </p:tgtEl>
                                        <p:attrNameLst>
                                          <p:attrName>r</p:attrName>
                                        </p:attrNameLst>
                                      </p:cBhvr>
                                    </p:animRot>
                                    <p:animRot by="-240000">
                                      <p:cBhvr>
                                        <p:cTn id="94" dur="200" fill="hold">
                                          <p:stCondLst>
                                            <p:cond delay="600"/>
                                          </p:stCondLst>
                                        </p:cTn>
                                        <p:tgtEl>
                                          <p:spTgt spid="23"/>
                                        </p:tgtEl>
                                        <p:attrNameLst>
                                          <p:attrName>r</p:attrName>
                                        </p:attrNameLst>
                                      </p:cBhvr>
                                    </p:animRot>
                                    <p:animRot by="120000">
                                      <p:cBhvr>
                                        <p:cTn id="95" dur="200" fill="hold">
                                          <p:stCondLst>
                                            <p:cond delay="800"/>
                                          </p:stCondLst>
                                        </p:cTn>
                                        <p:tgtEl>
                                          <p:spTgt spid="23"/>
                                        </p:tgtEl>
                                        <p:attrNameLst>
                                          <p:attrName>r</p:attrName>
                                        </p:attrNameLst>
                                      </p:cBhvr>
                                    </p:animRot>
                                  </p:childTnLst>
                                </p:cTn>
                              </p:par>
                              <p:par>
                                <p:cTn id="96" presetID="32" presetClass="emph" presetSubtype="0" repeatCount="indefinite" fill="hold" nodeType="withEffect">
                                  <p:stCondLst>
                                    <p:cond delay="0"/>
                                  </p:stCondLst>
                                  <p:childTnLst>
                                    <p:animRot by="120000">
                                      <p:cBhvr>
                                        <p:cTn id="97" dur="100" fill="hold">
                                          <p:stCondLst>
                                            <p:cond delay="0"/>
                                          </p:stCondLst>
                                        </p:cTn>
                                        <p:tgtEl>
                                          <p:spTgt spid="6"/>
                                        </p:tgtEl>
                                        <p:attrNameLst>
                                          <p:attrName>r</p:attrName>
                                        </p:attrNameLst>
                                      </p:cBhvr>
                                    </p:animRot>
                                    <p:animRot by="-240000">
                                      <p:cBhvr>
                                        <p:cTn id="98" dur="200" fill="hold">
                                          <p:stCondLst>
                                            <p:cond delay="200"/>
                                          </p:stCondLst>
                                        </p:cTn>
                                        <p:tgtEl>
                                          <p:spTgt spid="6"/>
                                        </p:tgtEl>
                                        <p:attrNameLst>
                                          <p:attrName>r</p:attrName>
                                        </p:attrNameLst>
                                      </p:cBhvr>
                                    </p:animRot>
                                    <p:animRot by="240000">
                                      <p:cBhvr>
                                        <p:cTn id="99" dur="200" fill="hold">
                                          <p:stCondLst>
                                            <p:cond delay="400"/>
                                          </p:stCondLst>
                                        </p:cTn>
                                        <p:tgtEl>
                                          <p:spTgt spid="6"/>
                                        </p:tgtEl>
                                        <p:attrNameLst>
                                          <p:attrName>r</p:attrName>
                                        </p:attrNameLst>
                                      </p:cBhvr>
                                    </p:animRot>
                                    <p:animRot by="-240000">
                                      <p:cBhvr>
                                        <p:cTn id="100" dur="200" fill="hold">
                                          <p:stCondLst>
                                            <p:cond delay="600"/>
                                          </p:stCondLst>
                                        </p:cTn>
                                        <p:tgtEl>
                                          <p:spTgt spid="6"/>
                                        </p:tgtEl>
                                        <p:attrNameLst>
                                          <p:attrName>r</p:attrName>
                                        </p:attrNameLst>
                                      </p:cBhvr>
                                    </p:animRot>
                                    <p:animRot by="120000">
                                      <p:cBhvr>
                                        <p:cTn id="101" dur="200" fill="hold">
                                          <p:stCondLst>
                                            <p:cond delay="800"/>
                                          </p:stCondLst>
                                        </p:cTn>
                                        <p:tgtEl>
                                          <p:spTgt spid="6"/>
                                        </p:tgtEl>
                                        <p:attrNameLst>
                                          <p:attrName>r</p:attrName>
                                        </p:attrNameLst>
                                      </p:cBhvr>
                                    </p:animRot>
                                  </p:childTnLst>
                                </p:cTn>
                              </p:par>
                              <p:par>
                                <p:cTn id="102" presetID="32" presetClass="emph" presetSubtype="0" repeatCount="indefinite" fill="hold" nodeType="withEffect">
                                  <p:stCondLst>
                                    <p:cond delay="0"/>
                                  </p:stCondLst>
                                  <p:childTnLst>
                                    <p:animRot by="120000">
                                      <p:cBhvr>
                                        <p:cTn id="103" dur="100" fill="hold">
                                          <p:stCondLst>
                                            <p:cond delay="0"/>
                                          </p:stCondLst>
                                        </p:cTn>
                                        <p:tgtEl>
                                          <p:spTgt spid="5"/>
                                        </p:tgtEl>
                                        <p:attrNameLst>
                                          <p:attrName>r</p:attrName>
                                        </p:attrNameLst>
                                      </p:cBhvr>
                                    </p:animRot>
                                    <p:animRot by="-240000">
                                      <p:cBhvr>
                                        <p:cTn id="104" dur="200" fill="hold">
                                          <p:stCondLst>
                                            <p:cond delay="200"/>
                                          </p:stCondLst>
                                        </p:cTn>
                                        <p:tgtEl>
                                          <p:spTgt spid="5"/>
                                        </p:tgtEl>
                                        <p:attrNameLst>
                                          <p:attrName>r</p:attrName>
                                        </p:attrNameLst>
                                      </p:cBhvr>
                                    </p:animRot>
                                    <p:animRot by="240000">
                                      <p:cBhvr>
                                        <p:cTn id="105" dur="200" fill="hold">
                                          <p:stCondLst>
                                            <p:cond delay="400"/>
                                          </p:stCondLst>
                                        </p:cTn>
                                        <p:tgtEl>
                                          <p:spTgt spid="5"/>
                                        </p:tgtEl>
                                        <p:attrNameLst>
                                          <p:attrName>r</p:attrName>
                                        </p:attrNameLst>
                                      </p:cBhvr>
                                    </p:animRot>
                                    <p:animRot by="-240000">
                                      <p:cBhvr>
                                        <p:cTn id="106" dur="200" fill="hold">
                                          <p:stCondLst>
                                            <p:cond delay="600"/>
                                          </p:stCondLst>
                                        </p:cTn>
                                        <p:tgtEl>
                                          <p:spTgt spid="5"/>
                                        </p:tgtEl>
                                        <p:attrNameLst>
                                          <p:attrName>r</p:attrName>
                                        </p:attrNameLst>
                                      </p:cBhvr>
                                    </p:animRot>
                                    <p:animRot by="120000">
                                      <p:cBhvr>
                                        <p:cTn id="107" dur="200" fill="hold">
                                          <p:stCondLst>
                                            <p:cond delay="8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ounded Rectangle 32"/>
          <p:cNvSpPr/>
          <p:nvPr/>
        </p:nvSpPr>
        <p:spPr>
          <a:xfrm>
            <a:off x="1569799" y="729434"/>
            <a:ext cx="6097424"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ounded Rectangle 35"/>
          <p:cNvSpPr/>
          <p:nvPr/>
        </p:nvSpPr>
        <p:spPr>
          <a:xfrm>
            <a:off x="1518523" y="678158"/>
            <a:ext cx="6097424"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Title"/>
          <p:cNvSpPr>
            <a:spLocks noGrp="1"/>
          </p:cNvSpPr>
          <p:nvPr>
            <p:ph type="title"/>
          </p:nvPr>
        </p:nvSpPr>
        <p:spPr>
          <a:xfrm>
            <a:off x="457198" y="768877"/>
            <a:ext cx="8220075" cy="632712"/>
          </a:xfrm>
        </p:spPr>
        <p:txBody>
          <a:bodyPr/>
          <a:lstStyle/>
          <a:p>
            <a:r>
              <a:rPr lang="en-US"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How Can We Reach Out?</a:t>
            </a:r>
            <a:endParaRPr lang="en-GB" sz="36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sp>
        <p:nvSpPr>
          <p:cNvPr id="9" name="Text"/>
          <p:cNvSpPr/>
          <p:nvPr/>
        </p:nvSpPr>
        <p:spPr>
          <a:xfrm>
            <a:off x="924551" y="1792469"/>
            <a:ext cx="7632700" cy="246221"/>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We can reach out for ourselves or for other people who are upset.</a:t>
            </a:r>
          </a:p>
        </p:txBody>
      </p:sp>
      <p:sp>
        <p:nvSpPr>
          <p:cNvPr id="10" name="Rectangle: Rounded Corners 29">
            <a:extLst>
              <a:ext uri="{FF2B5EF4-FFF2-40B4-BE49-F238E27FC236}">
                <a16:creationId xmlns:a16="http://schemas.microsoft.com/office/drawing/2014/main" id="{E68A898F-3A3F-A2D0-09C3-0EBF6D020A62}"/>
              </a:ext>
            </a:extLst>
          </p:cNvPr>
          <p:cNvSpPr/>
          <p:nvPr/>
        </p:nvSpPr>
        <p:spPr>
          <a:xfrm>
            <a:off x="758146" y="1772190"/>
            <a:ext cx="87455" cy="27000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
          <p:cNvSpPr/>
          <p:nvPr/>
        </p:nvSpPr>
        <p:spPr>
          <a:xfrm>
            <a:off x="924551" y="2248028"/>
            <a:ext cx="7632700" cy="492443"/>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To reach out to people about any bullying behaviour, we need to </a:t>
            </a:r>
            <a:br>
              <a:rPr lang="en-GB" sz="1600" dirty="0">
                <a:latin typeface="BBC Reith Sans" panose="020B0603020204020204" pitchFamily="34" charset="-18"/>
                <a:ea typeface="BBC Reith Sans" panose="020B0603020204020204" pitchFamily="34" charset="-18"/>
                <a:cs typeface="BBC Reith Sans" panose="020B0603020204020204" pitchFamily="34" charset="-18"/>
              </a:rPr>
            </a:br>
            <a:r>
              <a:rPr lang="en-GB" sz="1600" dirty="0">
                <a:latin typeface="BBC Reith Sans" panose="020B0603020204020204" pitchFamily="34" charset="-18"/>
                <a:ea typeface="BBC Reith Sans" panose="020B0603020204020204" pitchFamily="34" charset="-18"/>
                <a:cs typeface="BBC Reith Sans" panose="020B0603020204020204" pitchFamily="34" charset="-18"/>
              </a:rPr>
              <a:t>be able to explain how we are feeling. </a:t>
            </a:r>
          </a:p>
        </p:txBody>
      </p:sp>
      <p:sp>
        <p:nvSpPr>
          <p:cNvPr id="12" name="Rectangle: Rounded Corners 29">
            <a:extLst>
              <a:ext uri="{FF2B5EF4-FFF2-40B4-BE49-F238E27FC236}">
                <a16:creationId xmlns:a16="http://schemas.microsoft.com/office/drawing/2014/main" id="{E68A898F-3A3F-A2D0-09C3-0EBF6D020A62}"/>
              </a:ext>
            </a:extLst>
          </p:cNvPr>
          <p:cNvSpPr/>
          <p:nvPr/>
        </p:nvSpPr>
        <p:spPr>
          <a:xfrm>
            <a:off x="758146" y="2235832"/>
            <a:ext cx="87455" cy="540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
          <p:cNvSpPr/>
          <p:nvPr/>
        </p:nvSpPr>
        <p:spPr>
          <a:xfrm>
            <a:off x="922055" y="3003859"/>
            <a:ext cx="7632700" cy="492443"/>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Can you explain how any of the scenarios we have talked about </a:t>
            </a:r>
            <a:br>
              <a:rPr lang="en-GB" sz="1600" dirty="0">
                <a:latin typeface="BBC Reith Sans" panose="020B0603020204020204" pitchFamily="34" charset="-18"/>
                <a:ea typeface="BBC Reith Sans" panose="020B0603020204020204" pitchFamily="34" charset="-18"/>
                <a:cs typeface="BBC Reith Sans" panose="020B0603020204020204" pitchFamily="34" charset="-18"/>
              </a:rPr>
            </a:br>
            <a:r>
              <a:rPr lang="en-GB" sz="1600" dirty="0">
                <a:latin typeface="BBC Reith Sans" panose="020B0603020204020204" pitchFamily="34" charset="-18"/>
                <a:ea typeface="BBC Reith Sans" panose="020B0603020204020204" pitchFamily="34" charset="-18"/>
                <a:cs typeface="BBC Reith Sans" panose="020B0603020204020204" pitchFamily="34" charset="-18"/>
              </a:rPr>
              <a:t>might make someone feel?</a:t>
            </a:r>
          </a:p>
        </p:txBody>
      </p:sp>
      <p:sp>
        <p:nvSpPr>
          <p:cNvPr id="14" name="Rectangle: Rounded Corners 29">
            <a:extLst>
              <a:ext uri="{FF2B5EF4-FFF2-40B4-BE49-F238E27FC236}">
                <a16:creationId xmlns:a16="http://schemas.microsoft.com/office/drawing/2014/main" id="{E68A898F-3A3F-A2D0-09C3-0EBF6D020A62}"/>
              </a:ext>
            </a:extLst>
          </p:cNvPr>
          <p:cNvSpPr/>
          <p:nvPr/>
        </p:nvSpPr>
        <p:spPr>
          <a:xfrm>
            <a:off x="755650" y="2985170"/>
            <a:ext cx="87455" cy="540000"/>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cNvSpPr/>
          <p:nvPr/>
        </p:nvSpPr>
        <p:spPr>
          <a:xfrm>
            <a:off x="922055" y="3734508"/>
            <a:ext cx="7632700" cy="738664"/>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Think of one of the scenarios we looked at and tell the people in your group </a:t>
            </a:r>
            <a:br>
              <a:rPr lang="en-GB" sz="1600" dirty="0">
                <a:latin typeface="BBC Reith Sans" panose="020B0603020204020204" pitchFamily="34" charset="-18"/>
                <a:ea typeface="BBC Reith Sans" panose="020B0603020204020204" pitchFamily="34" charset="-18"/>
                <a:cs typeface="BBC Reith Sans" panose="020B0603020204020204" pitchFamily="34" charset="-18"/>
              </a:rPr>
            </a:br>
            <a:r>
              <a:rPr lang="en-GB" sz="1600" dirty="0">
                <a:latin typeface="BBC Reith Sans" panose="020B0603020204020204" pitchFamily="34" charset="-18"/>
                <a:ea typeface="BBC Reith Sans" panose="020B0603020204020204" pitchFamily="34" charset="-18"/>
                <a:cs typeface="BBC Reith Sans" panose="020B0603020204020204" pitchFamily="34" charset="-18"/>
              </a:rPr>
              <a:t>how this situation would make someone feel. Can you include any of these feelings words? </a:t>
            </a:r>
          </a:p>
        </p:txBody>
      </p:sp>
      <p:sp>
        <p:nvSpPr>
          <p:cNvPr id="18" name="Rectangle: Rounded Corners 29">
            <a:extLst>
              <a:ext uri="{FF2B5EF4-FFF2-40B4-BE49-F238E27FC236}">
                <a16:creationId xmlns:a16="http://schemas.microsoft.com/office/drawing/2014/main" id="{E68A898F-3A3F-A2D0-09C3-0EBF6D020A62}"/>
              </a:ext>
            </a:extLst>
          </p:cNvPr>
          <p:cNvSpPr/>
          <p:nvPr/>
        </p:nvSpPr>
        <p:spPr>
          <a:xfrm>
            <a:off x="755650" y="3690181"/>
            <a:ext cx="87455" cy="810000"/>
          </a:xfrm>
          <a:prstGeom prst="roundRect">
            <a:avLst>
              <a:gd name="adj" fmla="val 50000"/>
            </a:avLst>
          </a:prstGeom>
          <a:solidFill>
            <a:srgbClr val="9061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Rounded Corners 17">
            <a:extLst>
              <a:ext uri="{FF2B5EF4-FFF2-40B4-BE49-F238E27FC236}">
                <a16:creationId xmlns:a16="http://schemas.microsoft.com/office/drawing/2014/main" id="{17C77B57-5746-3365-6588-D1E3D5F6D939}"/>
              </a:ext>
            </a:extLst>
          </p:cNvPr>
          <p:cNvSpPr/>
          <p:nvPr/>
        </p:nvSpPr>
        <p:spPr>
          <a:xfrm>
            <a:off x="1204960" y="4635835"/>
            <a:ext cx="1346614" cy="363415"/>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sad</a:t>
            </a:r>
          </a:p>
        </p:txBody>
      </p:sp>
      <p:sp>
        <p:nvSpPr>
          <p:cNvPr id="20" name="Rectangle: Rounded Corners 17">
            <a:extLst>
              <a:ext uri="{FF2B5EF4-FFF2-40B4-BE49-F238E27FC236}">
                <a16:creationId xmlns:a16="http://schemas.microsoft.com/office/drawing/2014/main" id="{17C77B57-5746-3365-6588-D1E3D5F6D939}"/>
              </a:ext>
            </a:extLst>
          </p:cNvPr>
          <p:cNvSpPr/>
          <p:nvPr/>
        </p:nvSpPr>
        <p:spPr>
          <a:xfrm>
            <a:off x="3002727" y="4635835"/>
            <a:ext cx="1346614" cy="363415"/>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anxious</a:t>
            </a:r>
          </a:p>
        </p:txBody>
      </p:sp>
      <p:sp>
        <p:nvSpPr>
          <p:cNvPr id="21" name="Rectangle: Rounded Corners 17">
            <a:extLst>
              <a:ext uri="{FF2B5EF4-FFF2-40B4-BE49-F238E27FC236}">
                <a16:creationId xmlns:a16="http://schemas.microsoft.com/office/drawing/2014/main" id="{17C77B57-5746-3365-6588-D1E3D5F6D939}"/>
              </a:ext>
            </a:extLst>
          </p:cNvPr>
          <p:cNvSpPr/>
          <p:nvPr/>
        </p:nvSpPr>
        <p:spPr>
          <a:xfrm>
            <a:off x="4800494" y="4635835"/>
            <a:ext cx="1346614" cy="363415"/>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lonely</a:t>
            </a:r>
          </a:p>
        </p:txBody>
      </p:sp>
      <p:sp>
        <p:nvSpPr>
          <p:cNvPr id="23" name="Rectangle: Rounded Corners 17">
            <a:extLst>
              <a:ext uri="{FF2B5EF4-FFF2-40B4-BE49-F238E27FC236}">
                <a16:creationId xmlns:a16="http://schemas.microsoft.com/office/drawing/2014/main" id="{17C77B57-5746-3365-6588-D1E3D5F6D939}"/>
              </a:ext>
            </a:extLst>
          </p:cNvPr>
          <p:cNvSpPr/>
          <p:nvPr/>
        </p:nvSpPr>
        <p:spPr>
          <a:xfrm>
            <a:off x="6598260" y="4635835"/>
            <a:ext cx="1346614" cy="363415"/>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useless</a:t>
            </a:r>
          </a:p>
        </p:txBody>
      </p:sp>
      <p:sp>
        <p:nvSpPr>
          <p:cNvPr id="24" name="Rectangle: Rounded Corners 17">
            <a:extLst>
              <a:ext uri="{FF2B5EF4-FFF2-40B4-BE49-F238E27FC236}">
                <a16:creationId xmlns:a16="http://schemas.microsoft.com/office/drawing/2014/main" id="{17C77B57-5746-3365-6588-D1E3D5F6D939}"/>
              </a:ext>
            </a:extLst>
          </p:cNvPr>
          <p:cNvSpPr/>
          <p:nvPr/>
        </p:nvSpPr>
        <p:spPr>
          <a:xfrm>
            <a:off x="1204959" y="5187769"/>
            <a:ext cx="1346614" cy="363415"/>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frightened</a:t>
            </a:r>
          </a:p>
        </p:txBody>
      </p:sp>
      <p:sp>
        <p:nvSpPr>
          <p:cNvPr id="25" name="Rectangle: Rounded Corners 17">
            <a:extLst>
              <a:ext uri="{FF2B5EF4-FFF2-40B4-BE49-F238E27FC236}">
                <a16:creationId xmlns:a16="http://schemas.microsoft.com/office/drawing/2014/main" id="{17C77B57-5746-3365-6588-D1E3D5F6D939}"/>
              </a:ext>
            </a:extLst>
          </p:cNvPr>
          <p:cNvSpPr/>
          <p:nvPr/>
        </p:nvSpPr>
        <p:spPr>
          <a:xfrm>
            <a:off x="3002726" y="5187769"/>
            <a:ext cx="1346614" cy="363415"/>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nervous</a:t>
            </a:r>
          </a:p>
        </p:txBody>
      </p:sp>
      <p:sp>
        <p:nvSpPr>
          <p:cNvPr id="26" name="Rectangle: Rounded Corners 17">
            <a:extLst>
              <a:ext uri="{FF2B5EF4-FFF2-40B4-BE49-F238E27FC236}">
                <a16:creationId xmlns:a16="http://schemas.microsoft.com/office/drawing/2014/main" id="{17C77B57-5746-3365-6588-D1E3D5F6D939}"/>
              </a:ext>
            </a:extLst>
          </p:cNvPr>
          <p:cNvSpPr/>
          <p:nvPr/>
        </p:nvSpPr>
        <p:spPr>
          <a:xfrm>
            <a:off x="4800493" y="5187769"/>
            <a:ext cx="1346614" cy="363415"/>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worried</a:t>
            </a:r>
          </a:p>
        </p:txBody>
      </p:sp>
      <p:sp>
        <p:nvSpPr>
          <p:cNvPr id="27" name="Rectangle: Rounded Corners 17">
            <a:extLst>
              <a:ext uri="{FF2B5EF4-FFF2-40B4-BE49-F238E27FC236}">
                <a16:creationId xmlns:a16="http://schemas.microsoft.com/office/drawing/2014/main" id="{17C77B57-5746-3365-6588-D1E3D5F6D939}"/>
              </a:ext>
            </a:extLst>
          </p:cNvPr>
          <p:cNvSpPr/>
          <p:nvPr/>
        </p:nvSpPr>
        <p:spPr>
          <a:xfrm>
            <a:off x="6598260" y="5187769"/>
            <a:ext cx="1346614" cy="363415"/>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angry</a:t>
            </a:r>
          </a:p>
        </p:txBody>
      </p:sp>
      <p:sp>
        <p:nvSpPr>
          <p:cNvPr id="29" name="Rectangle: Rounded Corners 17">
            <a:extLst>
              <a:ext uri="{FF2B5EF4-FFF2-40B4-BE49-F238E27FC236}">
                <a16:creationId xmlns:a16="http://schemas.microsoft.com/office/drawing/2014/main" id="{17C77B57-5746-3365-6588-D1E3D5F6D939}"/>
              </a:ext>
            </a:extLst>
          </p:cNvPr>
          <p:cNvSpPr/>
          <p:nvPr/>
        </p:nvSpPr>
        <p:spPr>
          <a:xfrm>
            <a:off x="2100926" y="5725805"/>
            <a:ext cx="1346614" cy="363415"/>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annoyed</a:t>
            </a:r>
          </a:p>
        </p:txBody>
      </p:sp>
      <p:sp>
        <p:nvSpPr>
          <p:cNvPr id="30" name="Rectangle: Rounded Corners 17">
            <a:extLst>
              <a:ext uri="{FF2B5EF4-FFF2-40B4-BE49-F238E27FC236}">
                <a16:creationId xmlns:a16="http://schemas.microsoft.com/office/drawing/2014/main" id="{17C77B57-5746-3365-6588-D1E3D5F6D939}"/>
              </a:ext>
            </a:extLst>
          </p:cNvPr>
          <p:cNvSpPr/>
          <p:nvPr/>
        </p:nvSpPr>
        <p:spPr>
          <a:xfrm>
            <a:off x="3898693" y="5725805"/>
            <a:ext cx="1346614" cy="363415"/>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concerned</a:t>
            </a:r>
          </a:p>
        </p:txBody>
      </p:sp>
      <p:sp>
        <p:nvSpPr>
          <p:cNvPr id="31" name="Rectangle: Rounded Corners 17">
            <a:extLst>
              <a:ext uri="{FF2B5EF4-FFF2-40B4-BE49-F238E27FC236}">
                <a16:creationId xmlns:a16="http://schemas.microsoft.com/office/drawing/2014/main" id="{17C77B57-5746-3365-6588-D1E3D5F6D939}"/>
              </a:ext>
            </a:extLst>
          </p:cNvPr>
          <p:cNvSpPr/>
          <p:nvPr/>
        </p:nvSpPr>
        <p:spPr>
          <a:xfrm>
            <a:off x="5696460" y="5725805"/>
            <a:ext cx="1346614" cy="363415"/>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frustrated</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43075" y="1661163"/>
            <a:ext cx="1345276" cy="2044339"/>
          </a:xfrm>
          <a:prstGeom prst="rect">
            <a:avLst/>
          </a:prstGeom>
        </p:spPr>
      </p:pic>
    </p:spTree>
    <p:extLst>
      <p:ext uri="{BB962C8B-B14F-4D97-AF65-F5344CB8AC3E}">
        <p14:creationId xmlns:p14="http://schemas.microsoft.com/office/powerpoint/2010/main" val="928029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500"/>
                            </p:stCondLst>
                            <p:childTnLst>
                              <p:par>
                                <p:cTn id="13" presetID="22" presetClass="entr" presetSubtype="4"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2500"/>
                            </p:stCondLst>
                            <p:childTnLst>
                              <p:par>
                                <p:cTn id="21" presetID="22" presetClass="entr" presetSubtype="4"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par>
                          <p:cTn id="28" fill="hold">
                            <p:stCondLst>
                              <p:cond delay="3500"/>
                            </p:stCondLst>
                            <p:childTnLst>
                              <p:par>
                                <p:cTn id="29" presetID="42"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22" presetClass="entr" presetSubtype="4"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down)">
                                      <p:cBhvr>
                                        <p:cTn id="37" dur="500"/>
                                        <p:tgtEl>
                                          <p:spTgt spid="18"/>
                                        </p:tgtEl>
                                      </p:cBhvr>
                                    </p:animEffect>
                                  </p:childTnLst>
                                </p:cTn>
                              </p:par>
                            </p:childTnLst>
                          </p:cTn>
                        </p:par>
                        <p:par>
                          <p:cTn id="38" fill="hold">
                            <p:stCondLst>
                              <p:cond delay="5000"/>
                            </p:stCondLst>
                            <p:childTnLst>
                              <p:par>
                                <p:cTn id="39" presetID="22" presetClass="entr" presetSubtype="8"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left)">
                                      <p:cBhvr>
                                        <p:cTn id="41" dur="500"/>
                                        <p:tgtEl>
                                          <p:spTgt spid="17"/>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anim calcmode="lin" valueType="num">
                                      <p:cBhvr>
                                        <p:cTn id="47" dur="1000" fill="hold"/>
                                        <p:tgtEl>
                                          <p:spTgt spid="19"/>
                                        </p:tgtEl>
                                        <p:attrNameLst>
                                          <p:attrName>ppt_x</p:attrName>
                                        </p:attrNameLst>
                                      </p:cBhvr>
                                      <p:tavLst>
                                        <p:tav tm="0">
                                          <p:val>
                                            <p:strVal val="#ppt_x"/>
                                          </p:val>
                                        </p:tav>
                                        <p:tav tm="100000">
                                          <p:val>
                                            <p:strVal val="#ppt_x"/>
                                          </p:val>
                                        </p:tav>
                                      </p:tavLst>
                                    </p:anim>
                                    <p:anim calcmode="lin" valueType="num">
                                      <p:cBhvr>
                                        <p:cTn id="48" dur="1000" fill="hold"/>
                                        <p:tgtEl>
                                          <p:spTgt spid="19"/>
                                        </p:tgtEl>
                                        <p:attrNameLst>
                                          <p:attrName>ppt_y</p:attrName>
                                        </p:attrNameLst>
                                      </p:cBhvr>
                                      <p:tavLst>
                                        <p:tav tm="0">
                                          <p:val>
                                            <p:strVal val="#ppt_y+.1"/>
                                          </p:val>
                                        </p:tav>
                                        <p:tav tm="100000">
                                          <p:val>
                                            <p:strVal val="#ppt_y"/>
                                          </p:val>
                                        </p:tav>
                                      </p:tavLst>
                                    </p:anim>
                                  </p:childTnLst>
                                </p:cTn>
                              </p:par>
                            </p:childTnLst>
                          </p:cTn>
                        </p:par>
                        <p:par>
                          <p:cTn id="49" fill="hold">
                            <p:stCondLst>
                              <p:cond delay="1000"/>
                            </p:stCondLst>
                            <p:childTnLst>
                              <p:par>
                                <p:cTn id="50" presetID="26" presetClass="emph" presetSubtype="0" fill="hold" grpId="1" nodeType="afterEffect">
                                  <p:stCondLst>
                                    <p:cond delay="0"/>
                                  </p:stCondLst>
                                  <p:childTnLst>
                                    <p:animEffect transition="out" filter="fade">
                                      <p:cBhvr>
                                        <p:cTn id="51" dur="500" tmFilter="0, 0; .2, .5; .8, .5; 1, 0"/>
                                        <p:tgtEl>
                                          <p:spTgt spid="19"/>
                                        </p:tgtEl>
                                      </p:cBhvr>
                                    </p:animEffect>
                                    <p:animScale>
                                      <p:cBhvr>
                                        <p:cTn id="52" dur="250" autoRev="1" fill="hold"/>
                                        <p:tgtEl>
                                          <p:spTgt spid="19"/>
                                        </p:tgtEl>
                                      </p:cBhvr>
                                      <p:by x="105000" y="105000"/>
                                    </p:animScale>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1000"/>
                                        <p:tgtEl>
                                          <p:spTgt spid="20"/>
                                        </p:tgtEl>
                                      </p:cBhvr>
                                    </p:animEffect>
                                    <p:anim calcmode="lin" valueType="num">
                                      <p:cBhvr>
                                        <p:cTn id="58" dur="1000" fill="hold"/>
                                        <p:tgtEl>
                                          <p:spTgt spid="20"/>
                                        </p:tgtEl>
                                        <p:attrNameLst>
                                          <p:attrName>ppt_x</p:attrName>
                                        </p:attrNameLst>
                                      </p:cBhvr>
                                      <p:tavLst>
                                        <p:tav tm="0">
                                          <p:val>
                                            <p:strVal val="#ppt_x"/>
                                          </p:val>
                                        </p:tav>
                                        <p:tav tm="100000">
                                          <p:val>
                                            <p:strVal val="#ppt_x"/>
                                          </p:val>
                                        </p:tav>
                                      </p:tavLst>
                                    </p:anim>
                                    <p:anim calcmode="lin" valueType="num">
                                      <p:cBhvr>
                                        <p:cTn id="59" dur="1000" fill="hold"/>
                                        <p:tgtEl>
                                          <p:spTgt spid="20"/>
                                        </p:tgtEl>
                                        <p:attrNameLst>
                                          <p:attrName>ppt_y</p:attrName>
                                        </p:attrNameLst>
                                      </p:cBhvr>
                                      <p:tavLst>
                                        <p:tav tm="0">
                                          <p:val>
                                            <p:strVal val="#ppt_y+.1"/>
                                          </p:val>
                                        </p:tav>
                                        <p:tav tm="100000">
                                          <p:val>
                                            <p:strVal val="#ppt_y"/>
                                          </p:val>
                                        </p:tav>
                                      </p:tavLst>
                                    </p:anim>
                                  </p:childTnLst>
                                </p:cTn>
                              </p:par>
                            </p:childTnLst>
                          </p:cTn>
                        </p:par>
                        <p:par>
                          <p:cTn id="60" fill="hold">
                            <p:stCondLst>
                              <p:cond delay="1000"/>
                            </p:stCondLst>
                            <p:childTnLst>
                              <p:par>
                                <p:cTn id="61" presetID="26" presetClass="emph" presetSubtype="0" fill="hold" grpId="1" nodeType="afterEffect">
                                  <p:stCondLst>
                                    <p:cond delay="0"/>
                                  </p:stCondLst>
                                  <p:childTnLst>
                                    <p:animEffect transition="out" filter="fade">
                                      <p:cBhvr>
                                        <p:cTn id="62" dur="500" tmFilter="0, 0; .2, .5; .8, .5; 1, 0"/>
                                        <p:tgtEl>
                                          <p:spTgt spid="20"/>
                                        </p:tgtEl>
                                      </p:cBhvr>
                                    </p:animEffect>
                                    <p:animScale>
                                      <p:cBhvr>
                                        <p:cTn id="63" dur="250" autoRev="1" fill="hold"/>
                                        <p:tgtEl>
                                          <p:spTgt spid="20"/>
                                        </p:tgtEl>
                                      </p:cBhvr>
                                      <p:by x="105000" y="105000"/>
                                    </p:animScale>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1000"/>
                                        <p:tgtEl>
                                          <p:spTgt spid="21"/>
                                        </p:tgtEl>
                                      </p:cBhvr>
                                    </p:animEffect>
                                    <p:anim calcmode="lin" valueType="num">
                                      <p:cBhvr>
                                        <p:cTn id="69" dur="1000" fill="hold"/>
                                        <p:tgtEl>
                                          <p:spTgt spid="21"/>
                                        </p:tgtEl>
                                        <p:attrNameLst>
                                          <p:attrName>ppt_x</p:attrName>
                                        </p:attrNameLst>
                                      </p:cBhvr>
                                      <p:tavLst>
                                        <p:tav tm="0">
                                          <p:val>
                                            <p:strVal val="#ppt_x"/>
                                          </p:val>
                                        </p:tav>
                                        <p:tav tm="100000">
                                          <p:val>
                                            <p:strVal val="#ppt_x"/>
                                          </p:val>
                                        </p:tav>
                                      </p:tavLst>
                                    </p:anim>
                                    <p:anim calcmode="lin" valueType="num">
                                      <p:cBhvr>
                                        <p:cTn id="70" dur="1000" fill="hold"/>
                                        <p:tgtEl>
                                          <p:spTgt spid="21"/>
                                        </p:tgtEl>
                                        <p:attrNameLst>
                                          <p:attrName>ppt_y</p:attrName>
                                        </p:attrNameLst>
                                      </p:cBhvr>
                                      <p:tavLst>
                                        <p:tav tm="0">
                                          <p:val>
                                            <p:strVal val="#ppt_y+.1"/>
                                          </p:val>
                                        </p:tav>
                                        <p:tav tm="100000">
                                          <p:val>
                                            <p:strVal val="#ppt_y"/>
                                          </p:val>
                                        </p:tav>
                                      </p:tavLst>
                                    </p:anim>
                                  </p:childTnLst>
                                </p:cTn>
                              </p:par>
                            </p:childTnLst>
                          </p:cTn>
                        </p:par>
                        <p:par>
                          <p:cTn id="71" fill="hold">
                            <p:stCondLst>
                              <p:cond delay="1000"/>
                            </p:stCondLst>
                            <p:childTnLst>
                              <p:par>
                                <p:cTn id="72" presetID="26" presetClass="emph" presetSubtype="0" fill="hold" grpId="1" nodeType="afterEffect">
                                  <p:stCondLst>
                                    <p:cond delay="0"/>
                                  </p:stCondLst>
                                  <p:childTnLst>
                                    <p:animEffect transition="out" filter="fade">
                                      <p:cBhvr>
                                        <p:cTn id="73" dur="500" tmFilter="0, 0; .2, .5; .8, .5; 1, 0"/>
                                        <p:tgtEl>
                                          <p:spTgt spid="21"/>
                                        </p:tgtEl>
                                      </p:cBhvr>
                                    </p:animEffect>
                                    <p:animScale>
                                      <p:cBhvr>
                                        <p:cTn id="74" dur="250" autoRev="1" fill="hold"/>
                                        <p:tgtEl>
                                          <p:spTgt spid="21"/>
                                        </p:tgtEl>
                                      </p:cBhvr>
                                      <p:by x="105000" y="105000"/>
                                    </p:animScale>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1000"/>
                                        <p:tgtEl>
                                          <p:spTgt spid="23"/>
                                        </p:tgtEl>
                                      </p:cBhvr>
                                    </p:animEffect>
                                    <p:anim calcmode="lin" valueType="num">
                                      <p:cBhvr>
                                        <p:cTn id="80" dur="1000" fill="hold"/>
                                        <p:tgtEl>
                                          <p:spTgt spid="23"/>
                                        </p:tgtEl>
                                        <p:attrNameLst>
                                          <p:attrName>ppt_x</p:attrName>
                                        </p:attrNameLst>
                                      </p:cBhvr>
                                      <p:tavLst>
                                        <p:tav tm="0">
                                          <p:val>
                                            <p:strVal val="#ppt_x"/>
                                          </p:val>
                                        </p:tav>
                                        <p:tav tm="100000">
                                          <p:val>
                                            <p:strVal val="#ppt_x"/>
                                          </p:val>
                                        </p:tav>
                                      </p:tavLst>
                                    </p:anim>
                                    <p:anim calcmode="lin" valueType="num">
                                      <p:cBhvr>
                                        <p:cTn id="81" dur="1000" fill="hold"/>
                                        <p:tgtEl>
                                          <p:spTgt spid="23"/>
                                        </p:tgtEl>
                                        <p:attrNameLst>
                                          <p:attrName>ppt_y</p:attrName>
                                        </p:attrNameLst>
                                      </p:cBhvr>
                                      <p:tavLst>
                                        <p:tav tm="0">
                                          <p:val>
                                            <p:strVal val="#ppt_y+.1"/>
                                          </p:val>
                                        </p:tav>
                                        <p:tav tm="100000">
                                          <p:val>
                                            <p:strVal val="#ppt_y"/>
                                          </p:val>
                                        </p:tav>
                                      </p:tavLst>
                                    </p:anim>
                                  </p:childTnLst>
                                </p:cTn>
                              </p:par>
                            </p:childTnLst>
                          </p:cTn>
                        </p:par>
                        <p:par>
                          <p:cTn id="82" fill="hold">
                            <p:stCondLst>
                              <p:cond delay="1000"/>
                            </p:stCondLst>
                            <p:childTnLst>
                              <p:par>
                                <p:cTn id="83" presetID="26" presetClass="emph" presetSubtype="0" fill="hold" grpId="1" nodeType="afterEffect">
                                  <p:stCondLst>
                                    <p:cond delay="0"/>
                                  </p:stCondLst>
                                  <p:childTnLst>
                                    <p:animEffect transition="out" filter="fade">
                                      <p:cBhvr>
                                        <p:cTn id="84" dur="500" tmFilter="0, 0; .2, .5; .8, .5; 1, 0"/>
                                        <p:tgtEl>
                                          <p:spTgt spid="23"/>
                                        </p:tgtEl>
                                      </p:cBhvr>
                                    </p:animEffect>
                                    <p:animScale>
                                      <p:cBhvr>
                                        <p:cTn id="85" dur="250" autoRev="1" fill="hold"/>
                                        <p:tgtEl>
                                          <p:spTgt spid="23"/>
                                        </p:tgtEl>
                                      </p:cBhvr>
                                      <p:by x="105000" y="105000"/>
                                    </p:animScale>
                                  </p:childTnLst>
                                </p:cTn>
                              </p:par>
                            </p:childTnLst>
                          </p:cTn>
                        </p:par>
                      </p:childTnLst>
                    </p:cTn>
                  </p:par>
                  <p:par>
                    <p:cTn id="86" fill="hold">
                      <p:stCondLst>
                        <p:cond delay="indefinite"/>
                      </p:stCondLst>
                      <p:childTnLst>
                        <p:par>
                          <p:cTn id="87" fill="hold">
                            <p:stCondLst>
                              <p:cond delay="0"/>
                            </p:stCondLst>
                            <p:childTnLst>
                              <p:par>
                                <p:cTn id="88" presetID="42" presetClass="entr" presetSubtype="0" fill="hold" grpId="0" nodeType="click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fade">
                                      <p:cBhvr>
                                        <p:cTn id="90" dur="1000"/>
                                        <p:tgtEl>
                                          <p:spTgt spid="27"/>
                                        </p:tgtEl>
                                      </p:cBhvr>
                                    </p:animEffect>
                                    <p:anim calcmode="lin" valueType="num">
                                      <p:cBhvr>
                                        <p:cTn id="91" dur="1000" fill="hold"/>
                                        <p:tgtEl>
                                          <p:spTgt spid="27"/>
                                        </p:tgtEl>
                                        <p:attrNameLst>
                                          <p:attrName>ppt_x</p:attrName>
                                        </p:attrNameLst>
                                      </p:cBhvr>
                                      <p:tavLst>
                                        <p:tav tm="0">
                                          <p:val>
                                            <p:strVal val="#ppt_x"/>
                                          </p:val>
                                        </p:tav>
                                        <p:tav tm="100000">
                                          <p:val>
                                            <p:strVal val="#ppt_x"/>
                                          </p:val>
                                        </p:tav>
                                      </p:tavLst>
                                    </p:anim>
                                    <p:anim calcmode="lin" valueType="num">
                                      <p:cBhvr>
                                        <p:cTn id="92" dur="1000" fill="hold"/>
                                        <p:tgtEl>
                                          <p:spTgt spid="27"/>
                                        </p:tgtEl>
                                        <p:attrNameLst>
                                          <p:attrName>ppt_y</p:attrName>
                                        </p:attrNameLst>
                                      </p:cBhvr>
                                      <p:tavLst>
                                        <p:tav tm="0">
                                          <p:val>
                                            <p:strVal val="#ppt_y+.1"/>
                                          </p:val>
                                        </p:tav>
                                        <p:tav tm="100000">
                                          <p:val>
                                            <p:strVal val="#ppt_y"/>
                                          </p:val>
                                        </p:tav>
                                      </p:tavLst>
                                    </p:anim>
                                  </p:childTnLst>
                                </p:cTn>
                              </p:par>
                            </p:childTnLst>
                          </p:cTn>
                        </p:par>
                        <p:par>
                          <p:cTn id="93" fill="hold">
                            <p:stCondLst>
                              <p:cond delay="1000"/>
                            </p:stCondLst>
                            <p:childTnLst>
                              <p:par>
                                <p:cTn id="94" presetID="26" presetClass="emph" presetSubtype="0" fill="hold" grpId="1" nodeType="afterEffect">
                                  <p:stCondLst>
                                    <p:cond delay="0"/>
                                  </p:stCondLst>
                                  <p:childTnLst>
                                    <p:animEffect transition="out" filter="fade">
                                      <p:cBhvr>
                                        <p:cTn id="95" dur="500" tmFilter="0, 0; .2, .5; .8, .5; 1, 0"/>
                                        <p:tgtEl>
                                          <p:spTgt spid="27"/>
                                        </p:tgtEl>
                                      </p:cBhvr>
                                    </p:animEffect>
                                    <p:animScale>
                                      <p:cBhvr>
                                        <p:cTn id="96" dur="250" autoRev="1" fill="hold"/>
                                        <p:tgtEl>
                                          <p:spTgt spid="27"/>
                                        </p:tgtEl>
                                      </p:cBhvr>
                                      <p:by x="105000" y="105000"/>
                                    </p:animScale>
                                  </p:childTnLst>
                                </p:cTn>
                              </p:par>
                            </p:childTnLst>
                          </p:cTn>
                        </p:par>
                      </p:childTnLst>
                    </p:cTn>
                  </p:par>
                  <p:par>
                    <p:cTn id="97" fill="hold">
                      <p:stCondLst>
                        <p:cond delay="indefinite"/>
                      </p:stCondLst>
                      <p:childTnLst>
                        <p:par>
                          <p:cTn id="98" fill="hold">
                            <p:stCondLst>
                              <p:cond delay="0"/>
                            </p:stCondLst>
                            <p:childTnLst>
                              <p:par>
                                <p:cTn id="99" presetID="42" presetClass="entr" presetSubtype="0" fill="hold" grpId="0" nodeType="click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fade">
                                      <p:cBhvr>
                                        <p:cTn id="101" dur="1000"/>
                                        <p:tgtEl>
                                          <p:spTgt spid="26"/>
                                        </p:tgtEl>
                                      </p:cBhvr>
                                    </p:animEffect>
                                    <p:anim calcmode="lin" valueType="num">
                                      <p:cBhvr>
                                        <p:cTn id="102" dur="1000" fill="hold"/>
                                        <p:tgtEl>
                                          <p:spTgt spid="26"/>
                                        </p:tgtEl>
                                        <p:attrNameLst>
                                          <p:attrName>ppt_x</p:attrName>
                                        </p:attrNameLst>
                                      </p:cBhvr>
                                      <p:tavLst>
                                        <p:tav tm="0">
                                          <p:val>
                                            <p:strVal val="#ppt_x"/>
                                          </p:val>
                                        </p:tav>
                                        <p:tav tm="100000">
                                          <p:val>
                                            <p:strVal val="#ppt_x"/>
                                          </p:val>
                                        </p:tav>
                                      </p:tavLst>
                                    </p:anim>
                                    <p:anim calcmode="lin" valueType="num">
                                      <p:cBhvr>
                                        <p:cTn id="103" dur="1000" fill="hold"/>
                                        <p:tgtEl>
                                          <p:spTgt spid="26"/>
                                        </p:tgtEl>
                                        <p:attrNameLst>
                                          <p:attrName>ppt_y</p:attrName>
                                        </p:attrNameLst>
                                      </p:cBhvr>
                                      <p:tavLst>
                                        <p:tav tm="0">
                                          <p:val>
                                            <p:strVal val="#ppt_y+.1"/>
                                          </p:val>
                                        </p:tav>
                                        <p:tav tm="100000">
                                          <p:val>
                                            <p:strVal val="#ppt_y"/>
                                          </p:val>
                                        </p:tav>
                                      </p:tavLst>
                                    </p:anim>
                                  </p:childTnLst>
                                </p:cTn>
                              </p:par>
                            </p:childTnLst>
                          </p:cTn>
                        </p:par>
                        <p:par>
                          <p:cTn id="104" fill="hold">
                            <p:stCondLst>
                              <p:cond delay="1000"/>
                            </p:stCondLst>
                            <p:childTnLst>
                              <p:par>
                                <p:cTn id="105" presetID="26" presetClass="emph" presetSubtype="0" fill="hold" grpId="1" nodeType="afterEffect">
                                  <p:stCondLst>
                                    <p:cond delay="0"/>
                                  </p:stCondLst>
                                  <p:childTnLst>
                                    <p:animEffect transition="out" filter="fade">
                                      <p:cBhvr>
                                        <p:cTn id="106" dur="500" tmFilter="0, 0; .2, .5; .8, .5; 1, 0"/>
                                        <p:tgtEl>
                                          <p:spTgt spid="26"/>
                                        </p:tgtEl>
                                      </p:cBhvr>
                                    </p:animEffect>
                                    <p:animScale>
                                      <p:cBhvr>
                                        <p:cTn id="107" dur="250" autoRev="1" fill="hold"/>
                                        <p:tgtEl>
                                          <p:spTgt spid="26"/>
                                        </p:tgtEl>
                                      </p:cBhvr>
                                      <p:by x="105000" y="105000"/>
                                    </p:animScale>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25"/>
                                        </p:tgtEl>
                                        <p:attrNameLst>
                                          <p:attrName>style.visibility</p:attrName>
                                        </p:attrNameLst>
                                      </p:cBhvr>
                                      <p:to>
                                        <p:strVal val="visible"/>
                                      </p:to>
                                    </p:set>
                                    <p:animEffect transition="in" filter="fade">
                                      <p:cBhvr>
                                        <p:cTn id="112" dur="1000"/>
                                        <p:tgtEl>
                                          <p:spTgt spid="25"/>
                                        </p:tgtEl>
                                      </p:cBhvr>
                                    </p:animEffect>
                                    <p:anim calcmode="lin" valueType="num">
                                      <p:cBhvr>
                                        <p:cTn id="113" dur="1000" fill="hold"/>
                                        <p:tgtEl>
                                          <p:spTgt spid="25"/>
                                        </p:tgtEl>
                                        <p:attrNameLst>
                                          <p:attrName>ppt_x</p:attrName>
                                        </p:attrNameLst>
                                      </p:cBhvr>
                                      <p:tavLst>
                                        <p:tav tm="0">
                                          <p:val>
                                            <p:strVal val="#ppt_x"/>
                                          </p:val>
                                        </p:tav>
                                        <p:tav tm="100000">
                                          <p:val>
                                            <p:strVal val="#ppt_x"/>
                                          </p:val>
                                        </p:tav>
                                      </p:tavLst>
                                    </p:anim>
                                    <p:anim calcmode="lin" valueType="num">
                                      <p:cBhvr>
                                        <p:cTn id="114" dur="1000" fill="hold"/>
                                        <p:tgtEl>
                                          <p:spTgt spid="25"/>
                                        </p:tgtEl>
                                        <p:attrNameLst>
                                          <p:attrName>ppt_y</p:attrName>
                                        </p:attrNameLst>
                                      </p:cBhvr>
                                      <p:tavLst>
                                        <p:tav tm="0">
                                          <p:val>
                                            <p:strVal val="#ppt_y+.1"/>
                                          </p:val>
                                        </p:tav>
                                        <p:tav tm="100000">
                                          <p:val>
                                            <p:strVal val="#ppt_y"/>
                                          </p:val>
                                        </p:tav>
                                      </p:tavLst>
                                    </p:anim>
                                  </p:childTnLst>
                                </p:cTn>
                              </p:par>
                            </p:childTnLst>
                          </p:cTn>
                        </p:par>
                        <p:par>
                          <p:cTn id="115" fill="hold">
                            <p:stCondLst>
                              <p:cond delay="1000"/>
                            </p:stCondLst>
                            <p:childTnLst>
                              <p:par>
                                <p:cTn id="116" presetID="26" presetClass="emph" presetSubtype="0" fill="hold" grpId="1" nodeType="afterEffect">
                                  <p:stCondLst>
                                    <p:cond delay="0"/>
                                  </p:stCondLst>
                                  <p:childTnLst>
                                    <p:animEffect transition="out" filter="fade">
                                      <p:cBhvr>
                                        <p:cTn id="117" dur="500" tmFilter="0, 0; .2, .5; .8, .5; 1, 0"/>
                                        <p:tgtEl>
                                          <p:spTgt spid="25"/>
                                        </p:tgtEl>
                                      </p:cBhvr>
                                    </p:animEffect>
                                    <p:animScale>
                                      <p:cBhvr>
                                        <p:cTn id="118" dur="250" autoRev="1" fill="hold"/>
                                        <p:tgtEl>
                                          <p:spTgt spid="25"/>
                                        </p:tgtEl>
                                      </p:cBhvr>
                                      <p:by x="105000" y="105000"/>
                                    </p:animScale>
                                  </p:childTnLst>
                                </p:cTn>
                              </p:par>
                            </p:childTnLst>
                          </p:cTn>
                        </p:par>
                      </p:childTnLst>
                    </p:cTn>
                  </p:par>
                  <p:par>
                    <p:cTn id="119" fill="hold">
                      <p:stCondLst>
                        <p:cond delay="indefinite"/>
                      </p:stCondLst>
                      <p:childTnLst>
                        <p:par>
                          <p:cTn id="120" fill="hold">
                            <p:stCondLst>
                              <p:cond delay="0"/>
                            </p:stCondLst>
                            <p:childTnLst>
                              <p:par>
                                <p:cTn id="121" presetID="42" presetClass="entr" presetSubtype="0" fill="hold" grpId="0" nodeType="clickEffect">
                                  <p:stCondLst>
                                    <p:cond delay="0"/>
                                  </p:stCondLst>
                                  <p:childTnLst>
                                    <p:set>
                                      <p:cBhvr>
                                        <p:cTn id="122" dur="1" fill="hold">
                                          <p:stCondLst>
                                            <p:cond delay="0"/>
                                          </p:stCondLst>
                                        </p:cTn>
                                        <p:tgtEl>
                                          <p:spTgt spid="24"/>
                                        </p:tgtEl>
                                        <p:attrNameLst>
                                          <p:attrName>style.visibility</p:attrName>
                                        </p:attrNameLst>
                                      </p:cBhvr>
                                      <p:to>
                                        <p:strVal val="visible"/>
                                      </p:to>
                                    </p:set>
                                    <p:animEffect transition="in" filter="fade">
                                      <p:cBhvr>
                                        <p:cTn id="123" dur="1000"/>
                                        <p:tgtEl>
                                          <p:spTgt spid="24"/>
                                        </p:tgtEl>
                                      </p:cBhvr>
                                    </p:animEffect>
                                    <p:anim calcmode="lin" valueType="num">
                                      <p:cBhvr>
                                        <p:cTn id="124" dur="1000" fill="hold"/>
                                        <p:tgtEl>
                                          <p:spTgt spid="24"/>
                                        </p:tgtEl>
                                        <p:attrNameLst>
                                          <p:attrName>ppt_x</p:attrName>
                                        </p:attrNameLst>
                                      </p:cBhvr>
                                      <p:tavLst>
                                        <p:tav tm="0">
                                          <p:val>
                                            <p:strVal val="#ppt_x"/>
                                          </p:val>
                                        </p:tav>
                                        <p:tav tm="100000">
                                          <p:val>
                                            <p:strVal val="#ppt_x"/>
                                          </p:val>
                                        </p:tav>
                                      </p:tavLst>
                                    </p:anim>
                                    <p:anim calcmode="lin" valueType="num">
                                      <p:cBhvr>
                                        <p:cTn id="125" dur="1000" fill="hold"/>
                                        <p:tgtEl>
                                          <p:spTgt spid="24"/>
                                        </p:tgtEl>
                                        <p:attrNameLst>
                                          <p:attrName>ppt_y</p:attrName>
                                        </p:attrNameLst>
                                      </p:cBhvr>
                                      <p:tavLst>
                                        <p:tav tm="0">
                                          <p:val>
                                            <p:strVal val="#ppt_y+.1"/>
                                          </p:val>
                                        </p:tav>
                                        <p:tav tm="100000">
                                          <p:val>
                                            <p:strVal val="#ppt_y"/>
                                          </p:val>
                                        </p:tav>
                                      </p:tavLst>
                                    </p:anim>
                                  </p:childTnLst>
                                </p:cTn>
                              </p:par>
                            </p:childTnLst>
                          </p:cTn>
                        </p:par>
                        <p:par>
                          <p:cTn id="126" fill="hold">
                            <p:stCondLst>
                              <p:cond delay="1000"/>
                            </p:stCondLst>
                            <p:childTnLst>
                              <p:par>
                                <p:cTn id="127" presetID="26" presetClass="emph" presetSubtype="0" fill="hold" grpId="1" nodeType="afterEffect">
                                  <p:stCondLst>
                                    <p:cond delay="0"/>
                                  </p:stCondLst>
                                  <p:childTnLst>
                                    <p:animEffect transition="out" filter="fade">
                                      <p:cBhvr>
                                        <p:cTn id="128" dur="500" tmFilter="0, 0; .2, .5; .8, .5; 1, 0"/>
                                        <p:tgtEl>
                                          <p:spTgt spid="24"/>
                                        </p:tgtEl>
                                      </p:cBhvr>
                                    </p:animEffect>
                                    <p:animScale>
                                      <p:cBhvr>
                                        <p:cTn id="129" dur="250" autoRev="1" fill="hold"/>
                                        <p:tgtEl>
                                          <p:spTgt spid="24"/>
                                        </p:tgtEl>
                                      </p:cBhvr>
                                      <p:by x="105000" y="105000"/>
                                    </p:animScale>
                                  </p:childTnLst>
                                </p:cTn>
                              </p:par>
                            </p:childTnLst>
                          </p:cTn>
                        </p:par>
                      </p:childTnLst>
                    </p:cTn>
                  </p:par>
                  <p:par>
                    <p:cTn id="130" fill="hold">
                      <p:stCondLst>
                        <p:cond delay="indefinite"/>
                      </p:stCondLst>
                      <p:childTnLst>
                        <p:par>
                          <p:cTn id="131" fill="hold">
                            <p:stCondLst>
                              <p:cond delay="0"/>
                            </p:stCondLst>
                            <p:childTnLst>
                              <p:par>
                                <p:cTn id="132" presetID="42" presetClass="entr" presetSubtype="0" fill="hold" grpId="0" nodeType="clickEffect">
                                  <p:stCondLst>
                                    <p:cond delay="0"/>
                                  </p:stCondLst>
                                  <p:childTnLst>
                                    <p:set>
                                      <p:cBhvr>
                                        <p:cTn id="133" dur="1" fill="hold">
                                          <p:stCondLst>
                                            <p:cond delay="0"/>
                                          </p:stCondLst>
                                        </p:cTn>
                                        <p:tgtEl>
                                          <p:spTgt spid="29"/>
                                        </p:tgtEl>
                                        <p:attrNameLst>
                                          <p:attrName>style.visibility</p:attrName>
                                        </p:attrNameLst>
                                      </p:cBhvr>
                                      <p:to>
                                        <p:strVal val="visible"/>
                                      </p:to>
                                    </p:set>
                                    <p:animEffect transition="in" filter="fade">
                                      <p:cBhvr>
                                        <p:cTn id="134" dur="1000"/>
                                        <p:tgtEl>
                                          <p:spTgt spid="29"/>
                                        </p:tgtEl>
                                      </p:cBhvr>
                                    </p:animEffect>
                                    <p:anim calcmode="lin" valueType="num">
                                      <p:cBhvr>
                                        <p:cTn id="135" dur="1000" fill="hold"/>
                                        <p:tgtEl>
                                          <p:spTgt spid="29"/>
                                        </p:tgtEl>
                                        <p:attrNameLst>
                                          <p:attrName>ppt_x</p:attrName>
                                        </p:attrNameLst>
                                      </p:cBhvr>
                                      <p:tavLst>
                                        <p:tav tm="0">
                                          <p:val>
                                            <p:strVal val="#ppt_x"/>
                                          </p:val>
                                        </p:tav>
                                        <p:tav tm="100000">
                                          <p:val>
                                            <p:strVal val="#ppt_x"/>
                                          </p:val>
                                        </p:tav>
                                      </p:tavLst>
                                    </p:anim>
                                    <p:anim calcmode="lin" valueType="num">
                                      <p:cBhvr>
                                        <p:cTn id="136" dur="1000" fill="hold"/>
                                        <p:tgtEl>
                                          <p:spTgt spid="29"/>
                                        </p:tgtEl>
                                        <p:attrNameLst>
                                          <p:attrName>ppt_y</p:attrName>
                                        </p:attrNameLst>
                                      </p:cBhvr>
                                      <p:tavLst>
                                        <p:tav tm="0">
                                          <p:val>
                                            <p:strVal val="#ppt_y+.1"/>
                                          </p:val>
                                        </p:tav>
                                        <p:tav tm="100000">
                                          <p:val>
                                            <p:strVal val="#ppt_y"/>
                                          </p:val>
                                        </p:tav>
                                      </p:tavLst>
                                    </p:anim>
                                  </p:childTnLst>
                                </p:cTn>
                              </p:par>
                            </p:childTnLst>
                          </p:cTn>
                        </p:par>
                        <p:par>
                          <p:cTn id="137" fill="hold">
                            <p:stCondLst>
                              <p:cond delay="1000"/>
                            </p:stCondLst>
                            <p:childTnLst>
                              <p:par>
                                <p:cTn id="138" presetID="26" presetClass="emph" presetSubtype="0" fill="hold" grpId="1" nodeType="afterEffect">
                                  <p:stCondLst>
                                    <p:cond delay="0"/>
                                  </p:stCondLst>
                                  <p:childTnLst>
                                    <p:animEffect transition="out" filter="fade">
                                      <p:cBhvr>
                                        <p:cTn id="139" dur="500" tmFilter="0, 0; .2, .5; .8, .5; 1, 0"/>
                                        <p:tgtEl>
                                          <p:spTgt spid="29"/>
                                        </p:tgtEl>
                                      </p:cBhvr>
                                    </p:animEffect>
                                    <p:animScale>
                                      <p:cBhvr>
                                        <p:cTn id="140" dur="250" autoRev="1" fill="hold"/>
                                        <p:tgtEl>
                                          <p:spTgt spid="29"/>
                                        </p:tgtEl>
                                      </p:cBhvr>
                                      <p:by x="105000" y="105000"/>
                                    </p:animScale>
                                  </p:childTnLst>
                                </p:cTn>
                              </p:par>
                            </p:childTnLst>
                          </p:cTn>
                        </p:par>
                      </p:childTnLst>
                    </p:cTn>
                  </p:par>
                  <p:par>
                    <p:cTn id="141" fill="hold">
                      <p:stCondLst>
                        <p:cond delay="indefinite"/>
                      </p:stCondLst>
                      <p:childTnLst>
                        <p:par>
                          <p:cTn id="142" fill="hold">
                            <p:stCondLst>
                              <p:cond delay="0"/>
                            </p:stCondLst>
                            <p:childTnLst>
                              <p:par>
                                <p:cTn id="143" presetID="42" presetClass="entr" presetSubtype="0" fill="hold" grpId="0" nodeType="clickEffect">
                                  <p:stCondLst>
                                    <p:cond delay="0"/>
                                  </p:stCondLst>
                                  <p:childTnLst>
                                    <p:set>
                                      <p:cBhvr>
                                        <p:cTn id="144" dur="1" fill="hold">
                                          <p:stCondLst>
                                            <p:cond delay="0"/>
                                          </p:stCondLst>
                                        </p:cTn>
                                        <p:tgtEl>
                                          <p:spTgt spid="30"/>
                                        </p:tgtEl>
                                        <p:attrNameLst>
                                          <p:attrName>style.visibility</p:attrName>
                                        </p:attrNameLst>
                                      </p:cBhvr>
                                      <p:to>
                                        <p:strVal val="visible"/>
                                      </p:to>
                                    </p:set>
                                    <p:animEffect transition="in" filter="fade">
                                      <p:cBhvr>
                                        <p:cTn id="145" dur="1000"/>
                                        <p:tgtEl>
                                          <p:spTgt spid="30"/>
                                        </p:tgtEl>
                                      </p:cBhvr>
                                    </p:animEffect>
                                    <p:anim calcmode="lin" valueType="num">
                                      <p:cBhvr>
                                        <p:cTn id="146" dur="1000" fill="hold"/>
                                        <p:tgtEl>
                                          <p:spTgt spid="30"/>
                                        </p:tgtEl>
                                        <p:attrNameLst>
                                          <p:attrName>ppt_x</p:attrName>
                                        </p:attrNameLst>
                                      </p:cBhvr>
                                      <p:tavLst>
                                        <p:tav tm="0">
                                          <p:val>
                                            <p:strVal val="#ppt_x"/>
                                          </p:val>
                                        </p:tav>
                                        <p:tav tm="100000">
                                          <p:val>
                                            <p:strVal val="#ppt_x"/>
                                          </p:val>
                                        </p:tav>
                                      </p:tavLst>
                                    </p:anim>
                                    <p:anim calcmode="lin" valueType="num">
                                      <p:cBhvr>
                                        <p:cTn id="147" dur="1000" fill="hold"/>
                                        <p:tgtEl>
                                          <p:spTgt spid="30"/>
                                        </p:tgtEl>
                                        <p:attrNameLst>
                                          <p:attrName>ppt_y</p:attrName>
                                        </p:attrNameLst>
                                      </p:cBhvr>
                                      <p:tavLst>
                                        <p:tav tm="0">
                                          <p:val>
                                            <p:strVal val="#ppt_y+.1"/>
                                          </p:val>
                                        </p:tav>
                                        <p:tav tm="100000">
                                          <p:val>
                                            <p:strVal val="#ppt_y"/>
                                          </p:val>
                                        </p:tav>
                                      </p:tavLst>
                                    </p:anim>
                                  </p:childTnLst>
                                </p:cTn>
                              </p:par>
                            </p:childTnLst>
                          </p:cTn>
                        </p:par>
                        <p:par>
                          <p:cTn id="148" fill="hold">
                            <p:stCondLst>
                              <p:cond delay="1000"/>
                            </p:stCondLst>
                            <p:childTnLst>
                              <p:par>
                                <p:cTn id="149" presetID="26" presetClass="emph" presetSubtype="0" fill="hold" grpId="1" nodeType="afterEffect">
                                  <p:stCondLst>
                                    <p:cond delay="0"/>
                                  </p:stCondLst>
                                  <p:childTnLst>
                                    <p:animEffect transition="out" filter="fade">
                                      <p:cBhvr>
                                        <p:cTn id="150" dur="500" tmFilter="0, 0; .2, .5; .8, .5; 1, 0"/>
                                        <p:tgtEl>
                                          <p:spTgt spid="30"/>
                                        </p:tgtEl>
                                      </p:cBhvr>
                                    </p:animEffect>
                                    <p:animScale>
                                      <p:cBhvr>
                                        <p:cTn id="151" dur="250" autoRev="1" fill="hold"/>
                                        <p:tgtEl>
                                          <p:spTgt spid="30"/>
                                        </p:tgtEl>
                                      </p:cBhvr>
                                      <p:by x="105000" y="105000"/>
                                    </p:animScale>
                                  </p:childTnLst>
                                </p:cTn>
                              </p:par>
                            </p:childTnLst>
                          </p:cTn>
                        </p:par>
                      </p:childTnLst>
                    </p:cTn>
                  </p:par>
                  <p:par>
                    <p:cTn id="152" fill="hold">
                      <p:stCondLst>
                        <p:cond delay="indefinite"/>
                      </p:stCondLst>
                      <p:childTnLst>
                        <p:par>
                          <p:cTn id="153" fill="hold">
                            <p:stCondLst>
                              <p:cond delay="0"/>
                            </p:stCondLst>
                            <p:childTnLst>
                              <p:par>
                                <p:cTn id="154" presetID="42" presetClass="entr" presetSubtype="0" fill="hold" grpId="0" nodeType="clickEffect">
                                  <p:stCondLst>
                                    <p:cond delay="0"/>
                                  </p:stCondLst>
                                  <p:childTnLst>
                                    <p:set>
                                      <p:cBhvr>
                                        <p:cTn id="155" dur="1" fill="hold">
                                          <p:stCondLst>
                                            <p:cond delay="0"/>
                                          </p:stCondLst>
                                        </p:cTn>
                                        <p:tgtEl>
                                          <p:spTgt spid="31"/>
                                        </p:tgtEl>
                                        <p:attrNameLst>
                                          <p:attrName>style.visibility</p:attrName>
                                        </p:attrNameLst>
                                      </p:cBhvr>
                                      <p:to>
                                        <p:strVal val="visible"/>
                                      </p:to>
                                    </p:set>
                                    <p:animEffect transition="in" filter="fade">
                                      <p:cBhvr>
                                        <p:cTn id="156" dur="1000"/>
                                        <p:tgtEl>
                                          <p:spTgt spid="31"/>
                                        </p:tgtEl>
                                      </p:cBhvr>
                                    </p:animEffect>
                                    <p:anim calcmode="lin" valueType="num">
                                      <p:cBhvr>
                                        <p:cTn id="157" dur="1000" fill="hold"/>
                                        <p:tgtEl>
                                          <p:spTgt spid="31"/>
                                        </p:tgtEl>
                                        <p:attrNameLst>
                                          <p:attrName>ppt_x</p:attrName>
                                        </p:attrNameLst>
                                      </p:cBhvr>
                                      <p:tavLst>
                                        <p:tav tm="0">
                                          <p:val>
                                            <p:strVal val="#ppt_x"/>
                                          </p:val>
                                        </p:tav>
                                        <p:tav tm="100000">
                                          <p:val>
                                            <p:strVal val="#ppt_x"/>
                                          </p:val>
                                        </p:tav>
                                      </p:tavLst>
                                    </p:anim>
                                    <p:anim calcmode="lin" valueType="num">
                                      <p:cBhvr>
                                        <p:cTn id="158" dur="1000" fill="hold"/>
                                        <p:tgtEl>
                                          <p:spTgt spid="31"/>
                                        </p:tgtEl>
                                        <p:attrNameLst>
                                          <p:attrName>ppt_y</p:attrName>
                                        </p:attrNameLst>
                                      </p:cBhvr>
                                      <p:tavLst>
                                        <p:tav tm="0">
                                          <p:val>
                                            <p:strVal val="#ppt_y+.1"/>
                                          </p:val>
                                        </p:tav>
                                        <p:tav tm="100000">
                                          <p:val>
                                            <p:strVal val="#ppt_y"/>
                                          </p:val>
                                        </p:tav>
                                      </p:tavLst>
                                    </p:anim>
                                  </p:childTnLst>
                                </p:cTn>
                              </p:par>
                            </p:childTnLst>
                          </p:cTn>
                        </p:par>
                        <p:par>
                          <p:cTn id="159" fill="hold">
                            <p:stCondLst>
                              <p:cond delay="1000"/>
                            </p:stCondLst>
                            <p:childTnLst>
                              <p:par>
                                <p:cTn id="160" presetID="26" presetClass="emph" presetSubtype="0" fill="hold" grpId="1" nodeType="afterEffect">
                                  <p:stCondLst>
                                    <p:cond delay="0"/>
                                  </p:stCondLst>
                                  <p:childTnLst>
                                    <p:animEffect transition="out" filter="fade">
                                      <p:cBhvr>
                                        <p:cTn id="161" dur="500" tmFilter="0, 0; .2, .5; .8, .5; 1, 0"/>
                                        <p:tgtEl>
                                          <p:spTgt spid="31"/>
                                        </p:tgtEl>
                                      </p:cBhvr>
                                    </p:animEffect>
                                    <p:animScale>
                                      <p:cBhvr>
                                        <p:cTn id="162" dur="250" autoRev="1" fill="hold"/>
                                        <p:tgtEl>
                                          <p:spTgt spid="3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animBg="1"/>
      <p:bldP spid="13" grpId="0"/>
      <p:bldP spid="14" grpId="0" animBg="1"/>
      <p:bldP spid="17" grpId="0"/>
      <p:bldP spid="18" grpId="0" animBg="1"/>
      <p:bldP spid="19" grpId="0" animBg="1"/>
      <p:bldP spid="19" grpId="1" animBg="1"/>
      <p:bldP spid="20" grpId="0" animBg="1"/>
      <p:bldP spid="20" grpId="1" animBg="1"/>
      <p:bldP spid="21" grpId="0" animBg="1"/>
      <p:bldP spid="21"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9" grpId="0" animBg="1"/>
      <p:bldP spid="29" grpId="1" animBg="1"/>
      <p:bldP spid="30" grpId="0" animBg="1"/>
      <p:bldP spid="30" grpId="1" animBg="1"/>
      <p:bldP spid="31" grpId="0" animBg="1"/>
      <p:bldP spid="31"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cNvSpPr/>
          <p:nvPr/>
        </p:nvSpPr>
        <p:spPr>
          <a:xfrm>
            <a:off x="924551" y="1792469"/>
            <a:ext cx="7632700" cy="246221"/>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We can help to stop bullying by reaching out to help others.</a:t>
            </a:r>
          </a:p>
        </p:txBody>
      </p:sp>
      <p:sp>
        <p:nvSpPr>
          <p:cNvPr id="10" name="Rectangle: Rounded Corners 29">
            <a:extLst>
              <a:ext uri="{FF2B5EF4-FFF2-40B4-BE49-F238E27FC236}">
                <a16:creationId xmlns:a16="http://schemas.microsoft.com/office/drawing/2014/main" id="{E68A898F-3A3F-A2D0-09C3-0EBF6D020A62}"/>
              </a:ext>
            </a:extLst>
          </p:cNvPr>
          <p:cNvSpPr/>
          <p:nvPr/>
        </p:nvSpPr>
        <p:spPr>
          <a:xfrm>
            <a:off x="758146" y="1772190"/>
            <a:ext cx="87455" cy="27000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
          <p:cNvSpPr/>
          <p:nvPr/>
        </p:nvSpPr>
        <p:spPr>
          <a:xfrm>
            <a:off x="924551" y="2248028"/>
            <a:ext cx="7632700" cy="492443"/>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If we see someone being bullied, or anyone who looks upset, we can reach out to them to offer help.</a:t>
            </a:r>
          </a:p>
        </p:txBody>
      </p:sp>
      <p:sp>
        <p:nvSpPr>
          <p:cNvPr id="12" name="Rectangle: Rounded Corners 29">
            <a:extLst>
              <a:ext uri="{FF2B5EF4-FFF2-40B4-BE49-F238E27FC236}">
                <a16:creationId xmlns:a16="http://schemas.microsoft.com/office/drawing/2014/main" id="{E68A898F-3A3F-A2D0-09C3-0EBF6D020A62}"/>
              </a:ext>
            </a:extLst>
          </p:cNvPr>
          <p:cNvSpPr/>
          <p:nvPr/>
        </p:nvSpPr>
        <p:spPr>
          <a:xfrm>
            <a:off x="758146" y="2235832"/>
            <a:ext cx="87455" cy="540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ounded Rectangle 27"/>
          <p:cNvSpPr/>
          <p:nvPr/>
        </p:nvSpPr>
        <p:spPr>
          <a:xfrm>
            <a:off x="1569799" y="729434"/>
            <a:ext cx="6097424"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ounded Rectangle 31"/>
          <p:cNvSpPr/>
          <p:nvPr/>
        </p:nvSpPr>
        <p:spPr>
          <a:xfrm>
            <a:off x="1518523" y="678158"/>
            <a:ext cx="6097424"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Title"/>
          <p:cNvSpPr>
            <a:spLocks noGrp="1"/>
          </p:cNvSpPr>
          <p:nvPr>
            <p:ph type="title"/>
          </p:nvPr>
        </p:nvSpPr>
        <p:spPr>
          <a:xfrm>
            <a:off x="457198" y="768877"/>
            <a:ext cx="8220075" cy="632712"/>
          </a:xfrm>
        </p:spPr>
        <p:txBody>
          <a:bodyPr/>
          <a:lstStyle/>
          <a:p>
            <a:r>
              <a:rPr lang="en-US"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How Can We Reach Out?</a:t>
            </a:r>
            <a:endParaRPr lang="en-GB" sz="36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74795" y="2775832"/>
            <a:ext cx="3914156" cy="3429000"/>
          </a:xfrm>
          <a:prstGeom prst="rect">
            <a:avLst/>
          </a:prstGeom>
        </p:spPr>
      </p:pic>
      <p:grpSp>
        <p:nvGrpSpPr>
          <p:cNvPr id="50" name="Group 49"/>
          <p:cNvGrpSpPr/>
          <p:nvPr/>
        </p:nvGrpSpPr>
        <p:grpSpPr>
          <a:xfrm>
            <a:off x="3806151" y="2701241"/>
            <a:ext cx="4356160" cy="1523884"/>
            <a:chOff x="3806151" y="2701241"/>
            <a:chExt cx="4356160" cy="1523884"/>
          </a:xfrm>
        </p:grpSpPr>
        <p:grpSp>
          <p:nvGrpSpPr>
            <p:cNvPr id="34" name="Group 33"/>
            <p:cNvGrpSpPr/>
            <p:nvPr/>
          </p:nvGrpSpPr>
          <p:grpSpPr>
            <a:xfrm>
              <a:off x="3806151" y="2701241"/>
              <a:ext cx="4356160" cy="1523884"/>
              <a:chOff x="3806151" y="2701241"/>
              <a:chExt cx="4356160" cy="1523884"/>
            </a:xfrm>
          </p:grpSpPr>
          <p:sp>
            <p:nvSpPr>
              <p:cNvPr id="41" name="Freeform 40"/>
              <p:cNvSpPr/>
              <p:nvPr/>
            </p:nvSpPr>
            <p:spPr>
              <a:xfrm>
                <a:off x="3874519" y="2769609"/>
                <a:ext cx="4287792" cy="1455516"/>
              </a:xfrm>
              <a:custGeom>
                <a:avLst/>
                <a:gdLst>
                  <a:gd name="connsiteX0" fmla="*/ 2765818 w 4287792"/>
                  <a:gd name="connsiteY0" fmla="*/ 0 h 1455516"/>
                  <a:gd name="connsiteX1" fmla="*/ 4287792 w 4287792"/>
                  <a:gd name="connsiteY1" fmla="*/ 727758 h 1455516"/>
                  <a:gd name="connsiteX2" fmla="*/ 2765818 w 4287792"/>
                  <a:gd name="connsiteY2" fmla="*/ 1455516 h 1455516"/>
                  <a:gd name="connsiteX3" fmla="*/ 1363449 w 4287792"/>
                  <a:gd name="connsiteY3" fmla="*/ 1011035 h 1455516"/>
                  <a:gd name="connsiteX4" fmla="*/ 1290365 w 4287792"/>
                  <a:gd name="connsiteY4" fmla="*/ 898456 h 1455516"/>
                  <a:gd name="connsiteX5" fmla="*/ 0 w 4287792"/>
                  <a:gd name="connsiteY5" fmla="*/ 898456 h 1455516"/>
                  <a:gd name="connsiteX6" fmla="*/ 1364638 w 4287792"/>
                  <a:gd name="connsiteY6" fmla="*/ 443434 h 1455516"/>
                  <a:gd name="connsiteX7" fmla="*/ 1503774 w 4287792"/>
                  <a:gd name="connsiteY7" fmla="*/ 320862 h 1455516"/>
                  <a:gd name="connsiteX8" fmla="*/ 2765818 w 4287792"/>
                  <a:gd name="connsiteY8" fmla="*/ 0 h 1455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7792" h="1455516">
                    <a:moveTo>
                      <a:pt x="2765818" y="0"/>
                    </a:moveTo>
                    <a:cubicBezTo>
                      <a:pt x="3606381" y="0"/>
                      <a:pt x="4287792" y="325828"/>
                      <a:pt x="4287792" y="727758"/>
                    </a:cubicBezTo>
                    <a:cubicBezTo>
                      <a:pt x="4287792" y="1129688"/>
                      <a:pt x="3606381" y="1455516"/>
                      <a:pt x="2765818" y="1455516"/>
                    </a:cubicBezTo>
                    <a:cubicBezTo>
                      <a:pt x="2135396" y="1455516"/>
                      <a:pt x="1594497" y="1272238"/>
                      <a:pt x="1363449" y="1011035"/>
                    </a:cubicBezTo>
                    <a:lnTo>
                      <a:pt x="1290365" y="898456"/>
                    </a:lnTo>
                    <a:lnTo>
                      <a:pt x="0" y="898456"/>
                    </a:lnTo>
                    <a:lnTo>
                      <a:pt x="1364638" y="443434"/>
                    </a:lnTo>
                    <a:lnTo>
                      <a:pt x="1503774" y="320862"/>
                    </a:lnTo>
                    <a:cubicBezTo>
                      <a:pt x="1777283" y="127277"/>
                      <a:pt x="2240466" y="0"/>
                      <a:pt x="2765818" y="0"/>
                    </a:cubicBezTo>
                    <a:close/>
                  </a:path>
                </a:pathLst>
              </a:cu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Freeform 39"/>
              <p:cNvSpPr/>
              <p:nvPr/>
            </p:nvSpPr>
            <p:spPr>
              <a:xfrm>
                <a:off x="3806151" y="2701241"/>
                <a:ext cx="4287792" cy="1455516"/>
              </a:xfrm>
              <a:custGeom>
                <a:avLst/>
                <a:gdLst>
                  <a:gd name="connsiteX0" fmla="*/ 2765818 w 4287792"/>
                  <a:gd name="connsiteY0" fmla="*/ 0 h 1455516"/>
                  <a:gd name="connsiteX1" fmla="*/ 4287792 w 4287792"/>
                  <a:gd name="connsiteY1" fmla="*/ 727758 h 1455516"/>
                  <a:gd name="connsiteX2" fmla="*/ 2765818 w 4287792"/>
                  <a:gd name="connsiteY2" fmla="*/ 1455516 h 1455516"/>
                  <a:gd name="connsiteX3" fmla="*/ 1363449 w 4287792"/>
                  <a:gd name="connsiteY3" fmla="*/ 1011035 h 1455516"/>
                  <a:gd name="connsiteX4" fmla="*/ 1290365 w 4287792"/>
                  <a:gd name="connsiteY4" fmla="*/ 898456 h 1455516"/>
                  <a:gd name="connsiteX5" fmla="*/ 0 w 4287792"/>
                  <a:gd name="connsiteY5" fmla="*/ 898456 h 1455516"/>
                  <a:gd name="connsiteX6" fmla="*/ 1364638 w 4287792"/>
                  <a:gd name="connsiteY6" fmla="*/ 443434 h 1455516"/>
                  <a:gd name="connsiteX7" fmla="*/ 1503774 w 4287792"/>
                  <a:gd name="connsiteY7" fmla="*/ 320862 h 1455516"/>
                  <a:gd name="connsiteX8" fmla="*/ 2765818 w 4287792"/>
                  <a:gd name="connsiteY8" fmla="*/ 0 h 1455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7792" h="1455516">
                    <a:moveTo>
                      <a:pt x="2765818" y="0"/>
                    </a:moveTo>
                    <a:cubicBezTo>
                      <a:pt x="3606381" y="0"/>
                      <a:pt x="4287792" y="325828"/>
                      <a:pt x="4287792" y="727758"/>
                    </a:cubicBezTo>
                    <a:cubicBezTo>
                      <a:pt x="4287792" y="1129688"/>
                      <a:pt x="3606381" y="1455516"/>
                      <a:pt x="2765818" y="1455516"/>
                    </a:cubicBezTo>
                    <a:cubicBezTo>
                      <a:pt x="2135396" y="1455516"/>
                      <a:pt x="1594497" y="1272238"/>
                      <a:pt x="1363449" y="1011035"/>
                    </a:cubicBezTo>
                    <a:lnTo>
                      <a:pt x="1290365" y="898456"/>
                    </a:lnTo>
                    <a:lnTo>
                      <a:pt x="0" y="898456"/>
                    </a:lnTo>
                    <a:lnTo>
                      <a:pt x="1364638" y="443434"/>
                    </a:lnTo>
                    <a:lnTo>
                      <a:pt x="1503774" y="320862"/>
                    </a:lnTo>
                    <a:cubicBezTo>
                      <a:pt x="1777283" y="127277"/>
                      <a:pt x="2240466" y="0"/>
                      <a:pt x="2765818" y="0"/>
                    </a:cubicBezTo>
                    <a:close/>
                  </a:path>
                </a:pathLst>
              </a:cu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5" name="TextBox 14"/>
            <p:cNvSpPr txBox="1"/>
            <p:nvPr/>
          </p:nvSpPr>
          <p:spPr>
            <a:xfrm>
              <a:off x="5161697" y="3139968"/>
              <a:ext cx="2871820" cy="553998"/>
            </a:xfrm>
            <a:prstGeom prst="rect">
              <a:avLst/>
            </a:prstGeom>
            <a:noFill/>
          </p:spPr>
          <p:txBody>
            <a:bodyPr wrap="square" rtlCol="0">
              <a:spAutoFit/>
            </a:bodyPr>
            <a:lstStyle/>
            <a:p>
              <a:pPr algn="ctr"/>
              <a:r>
                <a:rPr lang="en-GB" sz="30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Are you OK?</a:t>
              </a:r>
            </a:p>
          </p:txBody>
        </p:sp>
      </p:grpSp>
      <p:pic>
        <p:nvPicPr>
          <p:cNvPr id="35" name="Picture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2734" y="3144599"/>
            <a:ext cx="577464" cy="510850"/>
          </a:xfrm>
          <a:prstGeom prst="rect">
            <a:avLst/>
          </a:prstGeom>
        </p:spPr>
      </p:pic>
      <p:pic>
        <p:nvPicPr>
          <p:cNvPr id="42" name="Picture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86063" y="4234907"/>
            <a:ext cx="577464" cy="510850"/>
          </a:xfrm>
          <a:prstGeom prst="rect">
            <a:avLst/>
          </a:prstGeom>
        </p:spPr>
      </p:pic>
      <p:pic>
        <p:nvPicPr>
          <p:cNvPr id="43" name="Picture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29413" y="5624548"/>
            <a:ext cx="577464" cy="510850"/>
          </a:xfrm>
          <a:prstGeom prst="rect">
            <a:avLst/>
          </a:prstGeom>
        </p:spPr>
      </p:pic>
      <p:pic>
        <p:nvPicPr>
          <p:cNvPr id="44" name="Picture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89759" y="4627005"/>
            <a:ext cx="577464" cy="510850"/>
          </a:xfrm>
          <a:prstGeom prst="rect">
            <a:avLst/>
          </a:prstGeom>
        </p:spPr>
      </p:pic>
      <p:pic>
        <p:nvPicPr>
          <p:cNvPr id="45" name="Picture 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4904" y="5460042"/>
            <a:ext cx="371916" cy="329013"/>
          </a:xfrm>
          <a:prstGeom prst="rect">
            <a:avLst/>
          </a:prstGeom>
        </p:spPr>
      </p:pic>
      <p:pic>
        <p:nvPicPr>
          <p:cNvPr id="46" name="Picture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51235" y="3101802"/>
            <a:ext cx="371916" cy="329013"/>
          </a:xfrm>
          <a:prstGeom prst="rect">
            <a:avLst/>
          </a:prstGeom>
        </p:spPr>
      </p:pic>
      <p:pic>
        <p:nvPicPr>
          <p:cNvPr id="47" name="Picture 4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06915" y="4490332"/>
            <a:ext cx="371916" cy="329013"/>
          </a:xfrm>
          <a:prstGeom prst="rect">
            <a:avLst/>
          </a:prstGeom>
        </p:spPr>
      </p:pic>
      <p:pic>
        <p:nvPicPr>
          <p:cNvPr id="48" name="Picture 4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60345" y="5780265"/>
            <a:ext cx="371916" cy="329013"/>
          </a:xfrm>
          <a:prstGeom prst="rect">
            <a:avLst/>
          </a:prstGeom>
        </p:spPr>
      </p:pic>
      <p:pic>
        <p:nvPicPr>
          <p:cNvPr id="49" name="Picture 4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8359" y="4215614"/>
            <a:ext cx="371916" cy="329013"/>
          </a:xfrm>
          <a:prstGeom prst="rect">
            <a:avLst/>
          </a:prstGeom>
        </p:spPr>
      </p:pic>
    </p:spTree>
    <p:extLst>
      <p:ext uri="{BB962C8B-B14F-4D97-AF65-F5344CB8AC3E}">
        <p14:creationId xmlns:p14="http://schemas.microsoft.com/office/powerpoint/2010/main" val="2959184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wipe(left)">
                                      <p:cBhvr>
                                        <p:cTn id="29" dur="500"/>
                                        <p:tgtEl>
                                          <p:spTgt spid="50"/>
                                        </p:tgtEl>
                                      </p:cBhvr>
                                    </p:animEffect>
                                  </p:childTnLst>
                                </p:cTn>
                              </p:par>
                            </p:childTnLst>
                          </p:cTn>
                        </p:par>
                        <p:par>
                          <p:cTn id="30" fill="hold">
                            <p:stCondLst>
                              <p:cond delay="3500"/>
                            </p:stCondLst>
                            <p:childTnLst>
                              <p:par>
                                <p:cTn id="31" presetID="31" presetClass="entr" presetSubtype="0" fill="hold" nodeType="after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p:cTn id="33" dur="1000" fill="hold"/>
                                        <p:tgtEl>
                                          <p:spTgt spid="43"/>
                                        </p:tgtEl>
                                        <p:attrNameLst>
                                          <p:attrName>ppt_w</p:attrName>
                                        </p:attrNameLst>
                                      </p:cBhvr>
                                      <p:tavLst>
                                        <p:tav tm="0">
                                          <p:val>
                                            <p:fltVal val="0"/>
                                          </p:val>
                                        </p:tav>
                                        <p:tav tm="100000">
                                          <p:val>
                                            <p:strVal val="#ppt_w"/>
                                          </p:val>
                                        </p:tav>
                                      </p:tavLst>
                                    </p:anim>
                                    <p:anim calcmode="lin" valueType="num">
                                      <p:cBhvr>
                                        <p:cTn id="34" dur="1000" fill="hold"/>
                                        <p:tgtEl>
                                          <p:spTgt spid="43"/>
                                        </p:tgtEl>
                                        <p:attrNameLst>
                                          <p:attrName>ppt_h</p:attrName>
                                        </p:attrNameLst>
                                      </p:cBhvr>
                                      <p:tavLst>
                                        <p:tav tm="0">
                                          <p:val>
                                            <p:fltVal val="0"/>
                                          </p:val>
                                        </p:tav>
                                        <p:tav tm="100000">
                                          <p:val>
                                            <p:strVal val="#ppt_h"/>
                                          </p:val>
                                        </p:tav>
                                      </p:tavLst>
                                    </p:anim>
                                    <p:anim calcmode="lin" valueType="num">
                                      <p:cBhvr>
                                        <p:cTn id="35" dur="1000" fill="hold"/>
                                        <p:tgtEl>
                                          <p:spTgt spid="43"/>
                                        </p:tgtEl>
                                        <p:attrNameLst>
                                          <p:attrName>style.rotation</p:attrName>
                                        </p:attrNameLst>
                                      </p:cBhvr>
                                      <p:tavLst>
                                        <p:tav tm="0">
                                          <p:val>
                                            <p:fltVal val="90"/>
                                          </p:val>
                                        </p:tav>
                                        <p:tav tm="100000">
                                          <p:val>
                                            <p:fltVal val="0"/>
                                          </p:val>
                                        </p:tav>
                                      </p:tavLst>
                                    </p:anim>
                                    <p:animEffect transition="in" filter="fade">
                                      <p:cBhvr>
                                        <p:cTn id="36" dur="1000"/>
                                        <p:tgtEl>
                                          <p:spTgt spid="43"/>
                                        </p:tgtEl>
                                      </p:cBhvr>
                                    </p:animEffect>
                                  </p:childTnLst>
                                </p:cTn>
                              </p:par>
                              <p:par>
                                <p:cTn id="37" presetID="31" presetClass="entr" presetSubtype="0" fill="hold" nodeType="with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p:cTn id="39" dur="1000" fill="hold"/>
                                        <p:tgtEl>
                                          <p:spTgt spid="44"/>
                                        </p:tgtEl>
                                        <p:attrNameLst>
                                          <p:attrName>ppt_w</p:attrName>
                                        </p:attrNameLst>
                                      </p:cBhvr>
                                      <p:tavLst>
                                        <p:tav tm="0">
                                          <p:val>
                                            <p:fltVal val="0"/>
                                          </p:val>
                                        </p:tav>
                                        <p:tav tm="100000">
                                          <p:val>
                                            <p:strVal val="#ppt_w"/>
                                          </p:val>
                                        </p:tav>
                                      </p:tavLst>
                                    </p:anim>
                                    <p:anim calcmode="lin" valueType="num">
                                      <p:cBhvr>
                                        <p:cTn id="40" dur="1000" fill="hold"/>
                                        <p:tgtEl>
                                          <p:spTgt spid="44"/>
                                        </p:tgtEl>
                                        <p:attrNameLst>
                                          <p:attrName>ppt_h</p:attrName>
                                        </p:attrNameLst>
                                      </p:cBhvr>
                                      <p:tavLst>
                                        <p:tav tm="0">
                                          <p:val>
                                            <p:fltVal val="0"/>
                                          </p:val>
                                        </p:tav>
                                        <p:tav tm="100000">
                                          <p:val>
                                            <p:strVal val="#ppt_h"/>
                                          </p:val>
                                        </p:tav>
                                      </p:tavLst>
                                    </p:anim>
                                    <p:anim calcmode="lin" valueType="num">
                                      <p:cBhvr>
                                        <p:cTn id="41" dur="1000" fill="hold"/>
                                        <p:tgtEl>
                                          <p:spTgt spid="44"/>
                                        </p:tgtEl>
                                        <p:attrNameLst>
                                          <p:attrName>style.rotation</p:attrName>
                                        </p:attrNameLst>
                                      </p:cBhvr>
                                      <p:tavLst>
                                        <p:tav tm="0">
                                          <p:val>
                                            <p:fltVal val="90"/>
                                          </p:val>
                                        </p:tav>
                                        <p:tav tm="100000">
                                          <p:val>
                                            <p:fltVal val="0"/>
                                          </p:val>
                                        </p:tav>
                                      </p:tavLst>
                                    </p:anim>
                                    <p:animEffect transition="in" filter="fade">
                                      <p:cBhvr>
                                        <p:cTn id="42" dur="1000"/>
                                        <p:tgtEl>
                                          <p:spTgt spid="44"/>
                                        </p:tgtEl>
                                      </p:cBhvr>
                                    </p:animEffect>
                                  </p:childTnLst>
                                </p:cTn>
                              </p:par>
                              <p:par>
                                <p:cTn id="43" presetID="31" presetClass="entr" presetSubtype="0"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anim calcmode="lin" valueType="num">
                                      <p:cBhvr>
                                        <p:cTn id="45" dur="1000" fill="hold"/>
                                        <p:tgtEl>
                                          <p:spTgt spid="47"/>
                                        </p:tgtEl>
                                        <p:attrNameLst>
                                          <p:attrName>ppt_w</p:attrName>
                                        </p:attrNameLst>
                                      </p:cBhvr>
                                      <p:tavLst>
                                        <p:tav tm="0">
                                          <p:val>
                                            <p:fltVal val="0"/>
                                          </p:val>
                                        </p:tav>
                                        <p:tav tm="100000">
                                          <p:val>
                                            <p:strVal val="#ppt_w"/>
                                          </p:val>
                                        </p:tav>
                                      </p:tavLst>
                                    </p:anim>
                                    <p:anim calcmode="lin" valueType="num">
                                      <p:cBhvr>
                                        <p:cTn id="46" dur="1000" fill="hold"/>
                                        <p:tgtEl>
                                          <p:spTgt spid="47"/>
                                        </p:tgtEl>
                                        <p:attrNameLst>
                                          <p:attrName>ppt_h</p:attrName>
                                        </p:attrNameLst>
                                      </p:cBhvr>
                                      <p:tavLst>
                                        <p:tav tm="0">
                                          <p:val>
                                            <p:fltVal val="0"/>
                                          </p:val>
                                        </p:tav>
                                        <p:tav tm="100000">
                                          <p:val>
                                            <p:strVal val="#ppt_h"/>
                                          </p:val>
                                        </p:tav>
                                      </p:tavLst>
                                    </p:anim>
                                    <p:anim calcmode="lin" valueType="num">
                                      <p:cBhvr>
                                        <p:cTn id="47" dur="1000" fill="hold"/>
                                        <p:tgtEl>
                                          <p:spTgt spid="47"/>
                                        </p:tgtEl>
                                        <p:attrNameLst>
                                          <p:attrName>style.rotation</p:attrName>
                                        </p:attrNameLst>
                                      </p:cBhvr>
                                      <p:tavLst>
                                        <p:tav tm="0">
                                          <p:val>
                                            <p:fltVal val="90"/>
                                          </p:val>
                                        </p:tav>
                                        <p:tav tm="100000">
                                          <p:val>
                                            <p:fltVal val="0"/>
                                          </p:val>
                                        </p:tav>
                                      </p:tavLst>
                                    </p:anim>
                                    <p:animEffect transition="in" filter="fade">
                                      <p:cBhvr>
                                        <p:cTn id="48" dur="1000"/>
                                        <p:tgtEl>
                                          <p:spTgt spid="47"/>
                                        </p:tgtEl>
                                      </p:cBhvr>
                                    </p:animEffect>
                                  </p:childTnLst>
                                </p:cTn>
                              </p:par>
                              <p:par>
                                <p:cTn id="49" presetID="31" presetClass="entr" presetSubtype="0" fill="hold" nodeType="with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p:cTn id="51" dur="1000" fill="hold"/>
                                        <p:tgtEl>
                                          <p:spTgt spid="48"/>
                                        </p:tgtEl>
                                        <p:attrNameLst>
                                          <p:attrName>ppt_w</p:attrName>
                                        </p:attrNameLst>
                                      </p:cBhvr>
                                      <p:tavLst>
                                        <p:tav tm="0">
                                          <p:val>
                                            <p:fltVal val="0"/>
                                          </p:val>
                                        </p:tav>
                                        <p:tav tm="100000">
                                          <p:val>
                                            <p:strVal val="#ppt_w"/>
                                          </p:val>
                                        </p:tav>
                                      </p:tavLst>
                                    </p:anim>
                                    <p:anim calcmode="lin" valueType="num">
                                      <p:cBhvr>
                                        <p:cTn id="52" dur="1000" fill="hold"/>
                                        <p:tgtEl>
                                          <p:spTgt spid="48"/>
                                        </p:tgtEl>
                                        <p:attrNameLst>
                                          <p:attrName>ppt_h</p:attrName>
                                        </p:attrNameLst>
                                      </p:cBhvr>
                                      <p:tavLst>
                                        <p:tav tm="0">
                                          <p:val>
                                            <p:fltVal val="0"/>
                                          </p:val>
                                        </p:tav>
                                        <p:tav tm="100000">
                                          <p:val>
                                            <p:strVal val="#ppt_h"/>
                                          </p:val>
                                        </p:tav>
                                      </p:tavLst>
                                    </p:anim>
                                    <p:anim calcmode="lin" valueType="num">
                                      <p:cBhvr>
                                        <p:cTn id="53" dur="1000" fill="hold"/>
                                        <p:tgtEl>
                                          <p:spTgt spid="48"/>
                                        </p:tgtEl>
                                        <p:attrNameLst>
                                          <p:attrName>style.rotation</p:attrName>
                                        </p:attrNameLst>
                                      </p:cBhvr>
                                      <p:tavLst>
                                        <p:tav tm="0">
                                          <p:val>
                                            <p:fltVal val="90"/>
                                          </p:val>
                                        </p:tav>
                                        <p:tav tm="100000">
                                          <p:val>
                                            <p:fltVal val="0"/>
                                          </p:val>
                                        </p:tav>
                                      </p:tavLst>
                                    </p:anim>
                                    <p:animEffect transition="in" filter="fade">
                                      <p:cBhvr>
                                        <p:cTn id="54" dur="1000"/>
                                        <p:tgtEl>
                                          <p:spTgt spid="48"/>
                                        </p:tgtEl>
                                      </p:cBhvr>
                                    </p:animEffect>
                                  </p:childTnLst>
                                </p:cTn>
                              </p:par>
                              <p:par>
                                <p:cTn id="55" presetID="31" presetClass="entr" presetSubtype="0" fill="hold" nodeType="withEffect">
                                  <p:stCondLst>
                                    <p:cond delay="0"/>
                                  </p:stCondLst>
                                  <p:childTnLst>
                                    <p:set>
                                      <p:cBhvr>
                                        <p:cTn id="56" dur="1" fill="hold">
                                          <p:stCondLst>
                                            <p:cond delay="0"/>
                                          </p:stCondLst>
                                        </p:cTn>
                                        <p:tgtEl>
                                          <p:spTgt spid="49"/>
                                        </p:tgtEl>
                                        <p:attrNameLst>
                                          <p:attrName>style.visibility</p:attrName>
                                        </p:attrNameLst>
                                      </p:cBhvr>
                                      <p:to>
                                        <p:strVal val="visible"/>
                                      </p:to>
                                    </p:set>
                                    <p:anim calcmode="lin" valueType="num">
                                      <p:cBhvr>
                                        <p:cTn id="57" dur="1000" fill="hold"/>
                                        <p:tgtEl>
                                          <p:spTgt spid="49"/>
                                        </p:tgtEl>
                                        <p:attrNameLst>
                                          <p:attrName>ppt_w</p:attrName>
                                        </p:attrNameLst>
                                      </p:cBhvr>
                                      <p:tavLst>
                                        <p:tav tm="0">
                                          <p:val>
                                            <p:fltVal val="0"/>
                                          </p:val>
                                        </p:tav>
                                        <p:tav tm="100000">
                                          <p:val>
                                            <p:strVal val="#ppt_w"/>
                                          </p:val>
                                        </p:tav>
                                      </p:tavLst>
                                    </p:anim>
                                    <p:anim calcmode="lin" valueType="num">
                                      <p:cBhvr>
                                        <p:cTn id="58" dur="1000" fill="hold"/>
                                        <p:tgtEl>
                                          <p:spTgt spid="49"/>
                                        </p:tgtEl>
                                        <p:attrNameLst>
                                          <p:attrName>ppt_h</p:attrName>
                                        </p:attrNameLst>
                                      </p:cBhvr>
                                      <p:tavLst>
                                        <p:tav tm="0">
                                          <p:val>
                                            <p:fltVal val="0"/>
                                          </p:val>
                                        </p:tav>
                                        <p:tav tm="100000">
                                          <p:val>
                                            <p:strVal val="#ppt_h"/>
                                          </p:val>
                                        </p:tav>
                                      </p:tavLst>
                                    </p:anim>
                                    <p:anim calcmode="lin" valueType="num">
                                      <p:cBhvr>
                                        <p:cTn id="59" dur="1000" fill="hold"/>
                                        <p:tgtEl>
                                          <p:spTgt spid="49"/>
                                        </p:tgtEl>
                                        <p:attrNameLst>
                                          <p:attrName>style.rotation</p:attrName>
                                        </p:attrNameLst>
                                      </p:cBhvr>
                                      <p:tavLst>
                                        <p:tav tm="0">
                                          <p:val>
                                            <p:fltVal val="90"/>
                                          </p:val>
                                        </p:tav>
                                        <p:tav tm="100000">
                                          <p:val>
                                            <p:fltVal val="0"/>
                                          </p:val>
                                        </p:tav>
                                      </p:tavLst>
                                    </p:anim>
                                    <p:animEffect transition="in" filter="fade">
                                      <p:cBhvr>
                                        <p:cTn id="60" dur="1000"/>
                                        <p:tgtEl>
                                          <p:spTgt spid="49"/>
                                        </p:tgtEl>
                                      </p:cBhvr>
                                    </p:animEffect>
                                  </p:childTnLst>
                                </p:cTn>
                              </p:par>
                              <p:par>
                                <p:cTn id="61" presetID="31" presetClass="entr" presetSubtype="0" fill="hold" nodeType="with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p:cTn id="63" dur="1000" fill="hold"/>
                                        <p:tgtEl>
                                          <p:spTgt spid="45"/>
                                        </p:tgtEl>
                                        <p:attrNameLst>
                                          <p:attrName>ppt_w</p:attrName>
                                        </p:attrNameLst>
                                      </p:cBhvr>
                                      <p:tavLst>
                                        <p:tav tm="0">
                                          <p:val>
                                            <p:fltVal val="0"/>
                                          </p:val>
                                        </p:tav>
                                        <p:tav tm="100000">
                                          <p:val>
                                            <p:strVal val="#ppt_w"/>
                                          </p:val>
                                        </p:tav>
                                      </p:tavLst>
                                    </p:anim>
                                    <p:anim calcmode="lin" valueType="num">
                                      <p:cBhvr>
                                        <p:cTn id="64" dur="1000" fill="hold"/>
                                        <p:tgtEl>
                                          <p:spTgt spid="45"/>
                                        </p:tgtEl>
                                        <p:attrNameLst>
                                          <p:attrName>ppt_h</p:attrName>
                                        </p:attrNameLst>
                                      </p:cBhvr>
                                      <p:tavLst>
                                        <p:tav tm="0">
                                          <p:val>
                                            <p:fltVal val="0"/>
                                          </p:val>
                                        </p:tav>
                                        <p:tav tm="100000">
                                          <p:val>
                                            <p:strVal val="#ppt_h"/>
                                          </p:val>
                                        </p:tav>
                                      </p:tavLst>
                                    </p:anim>
                                    <p:anim calcmode="lin" valueType="num">
                                      <p:cBhvr>
                                        <p:cTn id="65" dur="1000" fill="hold"/>
                                        <p:tgtEl>
                                          <p:spTgt spid="45"/>
                                        </p:tgtEl>
                                        <p:attrNameLst>
                                          <p:attrName>style.rotation</p:attrName>
                                        </p:attrNameLst>
                                      </p:cBhvr>
                                      <p:tavLst>
                                        <p:tav tm="0">
                                          <p:val>
                                            <p:fltVal val="90"/>
                                          </p:val>
                                        </p:tav>
                                        <p:tav tm="100000">
                                          <p:val>
                                            <p:fltVal val="0"/>
                                          </p:val>
                                        </p:tav>
                                      </p:tavLst>
                                    </p:anim>
                                    <p:animEffect transition="in" filter="fade">
                                      <p:cBhvr>
                                        <p:cTn id="66" dur="1000"/>
                                        <p:tgtEl>
                                          <p:spTgt spid="45"/>
                                        </p:tgtEl>
                                      </p:cBhvr>
                                    </p:animEffect>
                                  </p:childTnLst>
                                </p:cTn>
                              </p:par>
                              <p:par>
                                <p:cTn id="67" presetID="31" presetClass="entr" presetSubtype="0" fill="hold" nodeType="withEffect">
                                  <p:stCondLst>
                                    <p:cond delay="0"/>
                                  </p:stCondLst>
                                  <p:childTnLst>
                                    <p:set>
                                      <p:cBhvr>
                                        <p:cTn id="68" dur="1" fill="hold">
                                          <p:stCondLst>
                                            <p:cond delay="0"/>
                                          </p:stCondLst>
                                        </p:cTn>
                                        <p:tgtEl>
                                          <p:spTgt spid="42"/>
                                        </p:tgtEl>
                                        <p:attrNameLst>
                                          <p:attrName>style.visibility</p:attrName>
                                        </p:attrNameLst>
                                      </p:cBhvr>
                                      <p:to>
                                        <p:strVal val="visible"/>
                                      </p:to>
                                    </p:set>
                                    <p:anim calcmode="lin" valueType="num">
                                      <p:cBhvr>
                                        <p:cTn id="69" dur="1000" fill="hold"/>
                                        <p:tgtEl>
                                          <p:spTgt spid="42"/>
                                        </p:tgtEl>
                                        <p:attrNameLst>
                                          <p:attrName>ppt_w</p:attrName>
                                        </p:attrNameLst>
                                      </p:cBhvr>
                                      <p:tavLst>
                                        <p:tav tm="0">
                                          <p:val>
                                            <p:fltVal val="0"/>
                                          </p:val>
                                        </p:tav>
                                        <p:tav tm="100000">
                                          <p:val>
                                            <p:strVal val="#ppt_w"/>
                                          </p:val>
                                        </p:tav>
                                      </p:tavLst>
                                    </p:anim>
                                    <p:anim calcmode="lin" valueType="num">
                                      <p:cBhvr>
                                        <p:cTn id="70" dur="1000" fill="hold"/>
                                        <p:tgtEl>
                                          <p:spTgt spid="42"/>
                                        </p:tgtEl>
                                        <p:attrNameLst>
                                          <p:attrName>ppt_h</p:attrName>
                                        </p:attrNameLst>
                                      </p:cBhvr>
                                      <p:tavLst>
                                        <p:tav tm="0">
                                          <p:val>
                                            <p:fltVal val="0"/>
                                          </p:val>
                                        </p:tav>
                                        <p:tav tm="100000">
                                          <p:val>
                                            <p:strVal val="#ppt_h"/>
                                          </p:val>
                                        </p:tav>
                                      </p:tavLst>
                                    </p:anim>
                                    <p:anim calcmode="lin" valueType="num">
                                      <p:cBhvr>
                                        <p:cTn id="71" dur="1000" fill="hold"/>
                                        <p:tgtEl>
                                          <p:spTgt spid="42"/>
                                        </p:tgtEl>
                                        <p:attrNameLst>
                                          <p:attrName>style.rotation</p:attrName>
                                        </p:attrNameLst>
                                      </p:cBhvr>
                                      <p:tavLst>
                                        <p:tav tm="0">
                                          <p:val>
                                            <p:fltVal val="90"/>
                                          </p:val>
                                        </p:tav>
                                        <p:tav tm="100000">
                                          <p:val>
                                            <p:fltVal val="0"/>
                                          </p:val>
                                        </p:tav>
                                      </p:tavLst>
                                    </p:anim>
                                    <p:animEffect transition="in" filter="fade">
                                      <p:cBhvr>
                                        <p:cTn id="72" dur="1000"/>
                                        <p:tgtEl>
                                          <p:spTgt spid="42"/>
                                        </p:tgtEl>
                                      </p:cBhvr>
                                    </p:animEffect>
                                  </p:childTnLst>
                                </p:cTn>
                              </p:par>
                              <p:par>
                                <p:cTn id="73" presetID="31" presetClass="entr" presetSubtype="0" fill="hold" nodeType="withEffect">
                                  <p:stCondLst>
                                    <p:cond delay="0"/>
                                  </p:stCondLst>
                                  <p:childTnLst>
                                    <p:set>
                                      <p:cBhvr>
                                        <p:cTn id="74" dur="1" fill="hold">
                                          <p:stCondLst>
                                            <p:cond delay="0"/>
                                          </p:stCondLst>
                                        </p:cTn>
                                        <p:tgtEl>
                                          <p:spTgt spid="35"/>
                                        </p:tgtEl>
                                        <p:attrNameLst>
                                          <p:attrName>style.visibility</p:attrName>
                                        </p:attrNameLst>
                                      </p:cBhvr>
                                      <p:to>
                                        <p:strVal val="visible"/>
                                      </p:to>
                                    </p:set>
                                    <p:anim calcmode="lin" valueType="num">
                                      <p:cBhvr>
                                        <p:cTn id="75" dur="1000" fill="hold"/>
                                        <p:tgtEl>
                                          <p:spTgt spid="35"/>
                                        </p:tgtEl>
                                        <p:attrNameLst>
                                          <p:attrName>ppt_w</p:attrName>
                                        </p:attrNameLst>
                                      </p:cBhvr>
                                      <p:tavLst>
                                        <p:tav tm="0">
                                          <p:val>
                                            <p:fltVal val="0"/>
                                          </p:val>
                                        </p:tav>
                                        <p:tav tm="100000">
                                          <p:val>
                                            <p:strVal val="#ppt_w"/>
                                          </p:val>
                                        </p:tav>
                                      </p:tavLst>
                                    </p:anim>
                                    <p:anim calcmode="lin" valueType="num">
                                      <p:cBhvr>
                                        <p:cTn id="76" dur="1000" fill="hold"/>
                                        <p:tgtEl>
                                          <p:spTgt spid="35"/>
                                        </p:tgtEl>
                                        <p:attrNameLst>
                                          <p:attrName>ppt_h</p:attrName>
                                        </p:attrNameLst>
                                      </p:cBhvr>
                                      <p:tavLst>
                                        <p:tav tm="0">
                                          <p:val>
                                            <p:fltVal val="0"/>
                                          </p:val>
                                        </p:tav>
                                        <p:tav tm="100000">
                                          <p:val>
                                            <p:strVal val="#ppt_h"/>
                                          </p:val>
                                        </p:tav>
                                      </p:tavLst>
                                    </p:anim>
                                    <p:anim calcmode="lin" valueType="num">
                                      <p:cBhvr>
                                        <p:cTn id="77" dur="1000" fill="hold"/>
                                        <p:tgtEl>
                                          <p:spTgt spid="35"/>
                                        </p:tgtEl>
                                        <p:attrNameLst>
                                          <p:attrName>style.rotation</p:attrName>
                                        </p:attrNameLst>
                                      </p:cBhvr>
                                      <p:tavLst>
                                        <p:tav tm="0">
                                          <p:val>
                                            <p:fltVal val="90"/>
                                          </p:val>
                                        </p:tav>
                                        <p:tav tm="100000">
                                          <p:val>
                                            <p:fltVal val="0"/>
                                          </p:val>
                                        </p:tav>
                                      </p:tavLst>
                                    </p:anim>
                                    <p:animEffect transition="in" filter="fade">
                                      <p:cBhvr>
                                        <p:cTn id="78" dur="1000"/>
                                        <p:tgtEl>
                                          <p:spTgt spid="35"/>
                                        </p:tgtEl>
                                      </p:cBhvr>
                                    </p:animEffect>
                                  </p:childTnLst>
                                </p:cTn>
                              </p:par>
                              <p:par>
                                <p:cTn id="79" presetID="31" presetClass="entr" presetSubtype="0" fill="hold" nodeType="withEffect">
                                  <p:stCondLst>
                                    <p:cond delay="0"/>
                                  </p:stCondLst>
                                  <p:childTnLst>
                                    <p:set>
                                      <p:cBhvr>
                                        <p:cTn id="80" dur="1" fill="hold">
                                          <p:stCondLst>
                                            <p:cond delay="0"/>
                                          </p:stCondLst>
                                        </p:cTn>
                                        <p:tgtEl>
                                          <p:spTgt spid="46"/>
                                        </p:tgtEl>
                                        <p:attrNameLst>
                                          <p:attrName>style.visibility</p:attrName>
                                        </p:attrNameLst>
                                      </p:cBhvr>
                                      <p:to>
                                        <p:strVal val="visible"/>
                                      </p:to>
                                    </p:set>
                                    <p:anim calcmode="lin" valueType="num">
                                      <p:cBhvr>
                                        <p:cTn id="81" dur="1000" fill="hold"/>
                                        <p:tgtEl>
                                          <p:spTgt spid="46"/>
                                        </p:tgtEl>
                                        <p:attrNameLst>
                                          <p:attrName>ppt_w</p:attrName>
                                        </p:attrNameLst>
                                      </p:cBhvr>
                                      <p:tavLst>
                                        <p:tav tm="0">
                                          <p:val>
                                            <p:fltVal val="0"/>
                                          </p:val>
                                        </p:tav>
                                        <p:tav tm="100000">
                                          <p:val>
                                            <p:strVal val="#ppt_w"/>
                                          </p:val>
                                        </p:tav>
                                      </p:tavLst>
                                    </p:anim>
                                    <p:anim calcmode="lin" valueType="num">
                                      <p:cBhvr>
                                        <p:cTn id="82" dur="1000" fill="hold"/>
                                        <p:tgtEl>
                                          <p:spTgt spid="46"/>
                                        </p:tgtEl>
                                        <p:attrNameLst>
                                          <p:attrName>ppt_h</p:attrName>
                                        </p:attrNameLst>
                                      </p:cBhvr>
                                      <p:tavLst>
                                        <p:tav tm="0">
                                          <p:val>
                                            <p:fltVal val="0"/>
                                          </p:val>
                                        </p:tav>
                                        <p:tav tm="100000">
                                          <p:val>
                                            <p:strVal val="#ppt_h"/>
                                          </p:val>
                                        </p:tav>
                                      </p:tavLst>
                                    </p:anim>
                                    <p:anim calcmode="lin" valueType="num">
                                      <p:cBhvr>
                                        <p:cTn id="83" dur="1000" fill="hold"/>
                                        <p:tgtEl>
                                          <p:spTgt spid="46"/>
                                        </p:tgtEl>
                                        <p:attrNameLst>
                                          <p:attrName>style.rotation</p:attrName>
                                        </p:attrNameLst>
                                      </p:cBhvr>
                                      <p:tavLst>
                                        <p:tav tm="0">
                                          <p:val>
                                            <p:fltVal val="90"/>
                                          </p:val>
                                        </p:tav>
                                        <p:tav tm="100000">
                                          <p:val>
                                            <p:fltVal val="0"/>
                                          </p:val>
                                        </p:tav>
                                      </p:tavLst>
                                    </p:anim>
                                    <p:animEffect transition="in" filter="fade">
                                      <p:cBhvr>
                                        <p:cTn id="84" dur="1000"/>
                                        <p:tgtEl>
                                          <p:spTgt spid="46"/>
                                        </p:tgtEl>
                                      </p:cBhvr>
                                    </p:animEffect>
                                  </p:childTnLst>
                                </p:cTn>
                              </p:par>
                              <p:par>
                                <p:cTn id="85" presetID="32" presetClass="emph" presetSubtype="0" repeatCount="indefinite" fill="hold" nodeType="withEffect">
                                  <p:stCondLst>
                                    <p:cond delay="0"/>
                                  </p:stCondLst>
                                  <p:childTnLst>
                                    <p:animRot by="120000">
                                      <p:cBhvr>
                                        <p:cTn id="86" dur="100" fill="hold">
                                          <p:stCondLst>
                                            <p:cond delay="0"/>
                                          </p:stCondLst>
                                        </p:cTn>
                                        <p:tgtEl>
                                          <p:spTgt spid="43"/>
                                        </p:tgtEl>
                                        <p:attrNameLst>
                                          <p:attrName>r</p:attrName>
                                        </p:attrNameLst>
                                      </p:cBhvr>
                                    </p:animRot>
                                    <p:animRot by="-240000">
                                      <p:cBhvr>
                                        <p:cTn id="87" dur="200" fill="hold">
                                          <p:stCondLst>
                                            <p:cond delay="200"/>
                                          </p:stCondLst>
                                        </p:cTn>
                                        <p:tgtEl>
                                          <p:spTgt spid="43"/>
                                        </p:tgtEl>
                                        <p:attrNameLst>
                                          <p:attrName>r</p:attrName>
                                        </p:attrNameLst>
                                      </p:cBhvr>
                                    </p:animRot>
                                    <p:animRot by="240000">
                                      <p:cBhvr>
                                        <p:cTn id="88" dur="200" fill="hold">
                                          <p:stCondLst>
                                            <p:cond delay="400"/>
                                          </p:stCondLst>
                                        </p:cTn>
                                        <p:tgtEl>
                                          <p:spTgt spid="43"/>
                                        </p:tgtEl>
                                        <p:attrNameLst>
                                          <p:attrName>r</p:attrName>
                                        </p:attrNameLst>
                                      </p:cBhvr>
                                    </p:animRot>
                                    <p:animRot by="-240000">
                                      <p:cBhvr>
                                        <p:cTn id="89" dur="200" fill="hold">
                                          <p:stCondLst>
                                            <p:cond delay="600"/>
                                          </p:stCondLst>
                                        </p:cTn>
                                        <p:tgtEl>
                                          <p:spTgt spid="43"/>
                                        </p:tgtEl>
                                        <p:attrNameLst>
                                          <p:attrName>r</p:attrName>
                                        </p:attrNameLst>
                                      </p:cBhvr>
                                    </p:animRot>
                                    <p:animRot by="120000">
                                      <p:cBhvr>
                                        <p:cTn id="90" dur="200" fill="hold">
                                          <p:stCondLst>
                                            <p:cond delay="800"/>
                                          </p:stCondLst>
                                        </p:cTn>
                                        <p:tgtEl>
                                          <p:spTgt spid="43"/>
                                        </p:tgtEl>
                                        <p:attrNameLst>
                                          <p:attrName>r</p:attrName>
                                        </p:attrNameLst>
                                      </p:cBhvr>
                                    </p:animRot>
                                  </p:childTnLst>
                                </p:cTn>
                              </p:par>
                              <p:par>
                                <p:cTn id="91" presetID="32" presetClass="emph" presetSubtype="0" repeatCount="indefinite" fill="hold" nodeType="withEffect">
                                  <p:stCondLst>
                                    <p:cond delay="0"/>
                                  </p:stCondLst>
                                  <p:childTnLst>
                                    <p:animRot by="120000">
                                      <p:cBhvr>
                                        <p:cTn id="92" dur="100" fill="hold">
                                          <p:stCondLst>
                                            <p:cond delay="0"/>
                                          </p:stCondLst>
                                        </p:cTn>
                                        <p:tgtEl>
                                          <p:spTgt spid="44"/>
                                        </p:tgtEl>
                                        <p:attrNameLst>
                                          <p:attrName>r</p:attrName>
                                        </p:attrNameLst>
                                      </p:cBhvr>
                                    </p:animRot>
                                    <p:animRot by="-240000">
                                      <p:cBhvr>
                                        <p:cTn id="93" dur="200" fill="hold">
                                          <p:stCondLst>
                                            <p:cond delay="200"/>
                                          </p:stCondLst>
                                        </p:cTn>
                                        <p:tgtEl>
                                          <p:spTgt spid="44"/>
                                        </p:tgtEl>
                                        <p:attrNameLst>
                                          <p:attrName>r</p:attrName>
                                        </p:attrNameLst>
                                      </p:cBhvr>
                                    </p:animRot>
                                    <p:animRot by="240000">
                                      <p:cBhvr>
                                        <p:cTn id="94" dur="200" fill="hold">
                                          <p:stCondLst>
                                            <p:cond delay="400"/>
                                          </p:stCondLst>
                                        </p:cTn>
                                        <p:tgtEl>
                                          <p:spTgt spid="44"/>
                                        </p:tgtEl>
                                        <p:attrNameLst>
                                          <p:attrName>r</p:attrName>
                                        </p:attrNameLst>
                                      </p:cBhvr>
                                    </p:animRot>
                                    <p:animRot by="-240000">
                                      <p:cBhvr>
                                        <p:cTn id="95" dur="200" fill="hold">
                                          <p:stCondLst>
                                            <p:cond delay="600"/>
                                          </p:stCondLst>
                                        </p:cTn>
                                        <p:tgtEl>
                                          <p:spTgt spid="44"/>
                                        </p:tgtEl>
                                        <p:attrNameLst>
                                          <p:attrName>r</p:attrName>
                                        </p:attrNameLst>
                                      </p:cBhvr>
                                    </p:animRot>
                                    <p:animRot by="120000">
                                      <p:cBhvr>
                                        <p:cTn id="96" dur="200" fill="hold">
                                          <p:stCondLst>
                                            <p:cond delay="800"/>
                                          </p:stCondLst>
                                        </p:cTn>
                                        <p:tgtEl>
                                          <p:spTgt spid="44"/>
                                        </p:tgtEl>
                                        <p:attrNameLst>
                                          <p:attrName>r</p:attrName>
                                        </p:attrNameLst>
                                      </p:cBhvr>
                                    </p:animRot>
                                  </p:childTnLst>
                                </p:cTn>
                              </p:par>
                              <p:par>
                                <p:cTn id="97" presetID="32" presetClass="emph" presetSubtype="0" repeatCount="indefinite" fill="hold" nodeType="withEffect">
                                  <p:stCondLst>
                                    <p:cond delay="0"/>
                                  </p:stCondLst>
                                  <p:childTnLst>
                                    <p:animRot by="120000">
                                      <p:cBhvr>
                                        <p:cTn id="98" dur="100" fill="hold">
                                          <p:stCondLst>
                                            <p:cond delay="0"/>
                                          </p:stCondLst>
                                        </p:cTn>
                                        <p:tgtEl>
                                          <p:spTgt spid="47"/>
                                        </p:tgtEl>
                                        <p:attrNameLst>
                                          <p:attrName>r</p:attrName>
                                        </p:attrNameLst>
                                      </p:cBhvr>
                                    </p:animRot>
                                    <p:animRot by="-240000">
                                      <p:cBhvr>
                                        <p:cTn id="99" dur="200" fill="hold">
                                          <p:stCondLst>
                                            <p:cond delay="200"/>
                                          </p:stCondLst>
                                        </p:cTn>
                                        <p:tgtEl>
                                          <p:spTgt spid="47"/>
                                        </p:tgtEl>
                                        <p:attrNameLst>
                                          <p:attrName>r</p:attrName>
                                        </p:attrNameLst>
                                      </p:cBhvr>
                                    </p:animRot>
                                    <p:animRot by="240000">
                                      <p:cBhvr>
                                        <p:cTn id="100" dur="200" fill="hold">
                                          <p:stCondLst>
                                            <p:cond delay="400"/>
                                          </p:stCondLst>
                                        </p:cTn>
                                        <p:tgtEl>
                                          <p:spTgt spid="47"/>
                                        </p:tgtEl>
                                        <p:attrNameLst>
                                          <p:attrName>r</p:attrName>
                                        </p:attrNameLst>
                                      </p:cBhvr>
                                    </p:animRot>
                                    <p:animRot by="-240000">
                                      <p:cBhvr>
                                        <p:cTn id="101" dur="200" fill="hold">
                                          <p:stCondLst>
                                            <p:cond delay="600"/>
                                          </p:stCondLst>
                                        </p:cTn>
                                        <p:tgtEl>
                                          <p:spTgt spid="47"/>
                                        </p:tgtEl>
                                        <p:attrNameLst>
                                          <p:attrName>r</p:attrName>
                                        </p:attrNameLst>
                                      </p:cBhvr>
                                    </p:animRot>
                                    <p:animRot by="120000">
                                      <p:cBhvr>
                                        <p:cTn id="102" dur="200" fill="hold">
                                          <p:stCondLst>
                                            <p:cond delay="800"/>
                                          </p:stCondLst>
                                        </p:cTn>
                                        <p:tgtEl>
                                          <p:spTgt spid="47"/>
                                        </p:tgtEl>
                                        <p:attrNameLst>
                                          <p:attrName>r</p:attrName>
                                        </p:attrNameLst>
                                      </p:cBhvr>
                                    </p:animRot>
                                  </p:childTnLst>
                                </p:cTn>
                              </p:par>
                              <p:par>
                                <p:cTn id="103" presetID="32" presetClass="emph" presetSubtype="0" repeatCount="indefinite" fill="hold" nodeType="withEffect">
                                  <p:stCondLst>
                                    <p:cond delay="0"/>
                                  </p:stCondLst>
                                  <p:childTnLst>
                                    <p:animRot by="120000">
                                      <p:cBhvr>
                                        <p:cTn id="104" dur="100" fill="hold">
                                          <p:stCondLst>
                                            <p:cond delay="0"/>
                                          </p:stCondLst>
                                        </p:cTn>
                                        <p:tgtEl>
                                          <p:spTgt spid="48"/>
                                        </p:tgtEl>
                                        <p:attrNameLst>
                                          <p:attrName>r</p:attrName>
                                        </p:attrNameLst>
                                      </p:cBhvr>
                                    </p:animRot>
                                    <p:animRot by="-240000">
                                      <p:cBhvr>
                                        <p:cTn id="105" dur="200" fill="hold">
                                          <p:stCondLst>
                                            <p:cond delay="200"/>
                                          </p:stCondLst>
                                        </p:cTn>
                                        <p:tgtEl>
                                          <p:spTgt spid="48"/>
                                        </p:tgtEl>
                                        <p:attrNameLst>
                                          <p:attrName>r</p:attrName>
                                        </p:attrNameLst>
                                      </p:cBhvr>
                                    </p:animRot>
                                    <p:animRot by="240000">
                                      <p:cBhvr>
                                        <p:cTn id="106" dur="200" fill="hold">
                                          <p:stCondLst>
                                            <p:cond delay="400"/>
                                          </p:stCondLst>
                                        </p:cTn>
                                        <p:tgtEl>
                                          <p:spTgt spid="48"/>
                                        </p:tgtEl>
                                        <p:attrNameLst>
                                          <p:attrName>r</p:attrName>
                                        </p:attrNameLst>
                                      </p:cBhvr>
                                    </p:animRot>
                                    <p:animRot by="-240000">
                                      <p:cBhvr>
                                        <p:cTn id="107" dur="200" fill="hold">
                                          <p:stCondLst>
                                            <p:cond delay="600"/>
                                          </p:stCondLst>
                                        </p:cTn>
                                        <p:tgtEl>
                                          <p:spTgt spid="48"/>
                                        </p:tgtEl>
                                        <p:attrNameLst>
                                          <p:attrName>r</p:attrName>
                                        </p:attrNameLst>
                                      </p:cBhvr>
                                    </p:animRot>
                                    <p:animRot by="120000">
                                      <p:cBhvr>
                                        <p:cTn id="108" dur="200" fill="hold">
                                          <p:stCondLst>
                                            <p:cond delay="800"/>
                                          </p:stCondLst>
                                        </p:cTn>
                                        <p:tgtEl>
                                          <p:spTgt spid="48"/>
                                        </p:tgtEl>
                                        <p:attrNameLst>
                                          <p:attrName>r</p:attrName>
                                        </p:attrNameLst>
                                      </p:cBhvr>
                                    </p:animRot>
                                  </p:childTnLst>
                                </p:cTn>
                              </p:par>
                              <p:par>
                                <p:cTn id="109" presetID="32" presetClass="emph" presetSubtype="0" repeatCount="indefinite" fill="hold" nodeType="withEffect">
                                  <p:stCondLst>
                                    <p:cond delay="0"/>
                                  </p:stCondLst>
                                  <p:childTnLst>
                                    <p:animRot by="120000">
                                      <p:cBhvr>
                                        <p:cTn id="110" dur="100" fill="hold">
                                          <p:stCondLst>
                                            <p:cond delay="0"/>
                                          </p:stCondLst>
                                        </p:cTn>
                                        <p:tgtEl>
                                          <p:spTgt spid="49"/>
                                        </p:tgtEl>
                                        <p:attrNameLst>
                                          <p:attrName>r</p:attrName>
                                        </p:attrNameLst>
                                      </p:cBhvr>
                                    </p:animRot>
                                    <p:animRot by="-240000">
                                      <p:cBhvr>
                                        <p:cTn id="111" dur="200" fill="hold">
                                          <p:stCondLst>
                                            <p:cond delay="200"/>
                                          </p:stCondLst>
                                        </p:cTn>
                                        <p:tgtEl>
                                          <p:spTgt spid="49"/>
                                        </p:tgtEl>
                                        <p:attrNameLst>
                                          <p:attrName>r</p:attrName>
                                        </p:attrNameLst>
                                      </p:cBhvr>
                                    </p:animRot>
                                    <p:animRot by="240000">
                                      <p:cBhvr>
                                        <p:cTn id="112" dur="200" fill="hold">
                                          <p:stCondLst>
                                            <p:cond delay="400"/>
                                          </p:stCondLst>
                                        </p:cTn>
                                        <p:tgtEl>
                                          <p:spTgt spid="49"/>
                                        </p:tgtEl>
                                        <p:attrNameLst>
                                          <p:attrName>r</p:attrName>
                                        </p:attrNameLst>
                                      </p:cBhvr>
                                    </p:animRot>
                                    <p:animRot by="-240000">
                                      <p:cBhvr>
                                        <p:cTn id="113" dur="200" fill="hold">
                                          <p:stCondLst>
                                            <p:cond delay="600"/>
                                          </p:stCondLst>
                                        </p:cTn>
                                        <p:tgtEl>
                                          <p:spTgt spid="49"/>
                                        </p:tgtEl>
                                        <p:attrNameLst>
                                          <p:attrName>r</p:attrName>
                                        </p:attrNameLst>
                                      </p:cBhvr>
                                    </p:animRot>
                                    <p:animRot by="120000">
                                      <p:cBhvr>
                                        <p:cTn id="114" dur="200" fill="hold">
                                          <p:stCondLst>
                                            <p:cond delay="800"/>
                                          </p:stCondLst>
                                        </p:cTn>
                                        <p:tgtEl>
                                          <p:spTgt spid="49"/>
                                        </p:tgtEl>
                                        <p:attrNameLst>
                                          <p:attrName>r</p:attrName>
                                        </p:attrNameLst>
                                      </p:cBhvr>
                                    </p:animRot>
                                  </p:childTnLst>
                                </p:cTn>
                              </p:par>
                              <p:par>
                                <p:cTn id="115" presetID="32" presetClass="emph" presetSubtype="0" repeatCount="indefinite" fill="hold" nodeType="withEffect">
                                  <p:stCondLst>
                                    <p:cond delay="0"/>
                                  </p:stCondLst>
                                  <p:childTnLst>
                                    <p:animRot by="120000">
                                      <p:cBhvr>
                                        <p:cTn id="116" dur="100" fill="hold">
                                          <p:stCondLst>
                                            <p:cond delay="0"/>
                                          </p:stCondLst>
                                        </p:cTn>
                                        <p:tgtEl>
                                          <p:spTgt spid="45"/>
                                        </p:tgtEl>
                                        <p:attrNameLst>
                                          <p:attrName>r</p:attrName>
                                        </p:attrNameLst>
                                      </p:cBhvr>
                                    </p:animRot>
                                    <p:animRot by="-240000">
                                      <p:cBhvr>
                                        <p:cTn id="117" dur="200" fill="hold">
                                          <p:stCondLst>
                                            <p:cond delay="200"/>
                                          </p:stCondLst>
                                        </p:cTn>
                                        <p:tgtEl>
                                          <p:spTgt spid="45"/>
                                        </p:tgtEl>
                                        <p:attrNameLst>
                                          <p:attrName>r</p:attrName>
                                        </p:attrNameLst>
                                      </p:cBhvr>
                                    </p:animRot>
                                    <p:animRot by="240000">
                                      <p:cBhvr>
                                        <p:cTn id="118" dur="200" fill="hold">
                                          <p:stCondLst>
                                            <p:cond delay="400"/>
                                          </p:stCondLst>
                                        </p:cTn>
                                        <p:tgtEl>
                                          <p:spTgt spid="45"/>
                                        </p:tgtEl>
                                        <p:attrNameLst>
                                          <p:attrName>r</p:attrName>
                                        </p:attrNameLst>
                                      </p:cBhvr>
                                    </p:animRot>
                                    <p:animRot by="-240000">
                                      <p:cBhvr>
                                        <p:cTn id="119" dur="200" fill="hold">
                                          <p:stCondLst>
                                            <p:cond delay="600"/>
                                          </p:stCondLst>
                                        </p:cTn>
                                        <p:tgtEl>
                                          <p:spTgt spid="45"/>
                                        </p:tgtEl>
                                        <p:attrNameLst>
                                          <p:attrName>r</p:attrName>
                                        </p:attrNameLst>
                                      </p:cBhvr>
                                    </p:animRot>
                                    <p:animRot by="120000">
                                      <p:cBhvr>
                                        <p:cTn id="120" dur="200" fill="hold">
                                          <p:stCondLst>
                                            <p:cond delay="800"/>
                                          </p:stCondLst>
                                        </p:cTn>
                                        <p:tgtEl>
                                          <p:spTgt spid="45"/>
                                        </p:tgtEl>
                                        <p:attrNameLst>
                                          <p:attrName>r</p:attrName>
                                        </p:attrNameLst>
                                      </p:cBhvr>
                                    </p:animRot>
                                  </p:childTnLst>
                                </p:cTn>
                              </p:par>
                              <p:par>
                                <p:cTn id="121" presetID="32" presetClass="emph" presetSubtype="0" repeatCount="indefinite" fill="hold" nodeType="withEffect">
                                  <p:stCondLst>
                                    <p:cond delay="0"/>
                                  </p:stCondLst>
                                  <p:childTnLst>
                                    <p:animRot by="120000">
                                      <p:cBhvr>
                                        <p:cTn id="122" dur="100" fill="hold">
                                          <p:stCondLst>
                                            <p:cond delay="0"/>
                                          </p:stCondLst>
                                        </p:cTn>
                                        <p:tgtEl>
                                          <p:spTgt spid="42"/>
                                        </p:tgtEl>
                                        <p:attrNameLst>
                                          <p:attrName>r</p:attrName>
                                        </p:attrNameLst>
                                      </p:cBhvr>
                                    </p:animRot>
                                    <p:animRot by="-240000">
                                      <p:cBhvr>
                                        <p:cTn id="123" dur="200" fill="hold">
                                          <p:stCondLst>
                                            <p:cond delay="200"/>
                                          </p:stCondLst>
                                        </p:cTn>
                                        <p:tgtEl>
                                          <p:spTgt spid="42"/>
                                        </p:tgtEl>
                                        <p:attrNameLst>
                                          <p:attrName>r</p:attrName>
                                        </p:attrNameLst>
                                      </p:cBhvr>
                                    </p:animRot>
                                    <p:animRot by="240000">
                                      <p:cBhvr>
                                        <p:cTn id="124" dur="200" fill="hold">
                                          <p:stCondLst>
                                            <p:cond delay="400"/>
                                          </p:stCondLst>
                                        </p:cTn>
                                        <p:tgtEl>
                                          <p:spTgt spid="42"/>
                                        </p:tgtEl>
                                        <p:attrNameLst>
                                          <p:attrName>r</p:attrName>
                                        </p:attrNameLst>
                                      </p:cBhvr>
                                    </p:animRot>
                                    <p:animRot by="-240000">
                                      <p:cBhvr>
                                        <p:cTn id="125" dur="200" fill="hold">
                                          <p:stCondLst>
                                            <p:cond delay="600"/>
                                          </p:stCondLst>
                                        </p:cTn>
                                        <p:tgtEl>
                                          <p:spTgt spid="42"/>
                                        </p:tgtEl>
                                        <p:attrNameLst>
                                          <p:attrName>r</p:attrName>
                                        </p:attrNameLst>
                                      </p:cBhvr>
                                    </p:animRot>
                                    <p:animRot by="120000">
                                      <p:cBhvr>
                                        <p:cTn id="126" dur="200" fill="hold">
                                          <p:stCondLst>
                                            <p:cond delay="800"/>
                                          </p:stCondLst>
                                        </p:cTn>
                                        <p:tgtEl>
                                          <p:spTgt spid="42"/>
                                        </p:tgtEl>
                                        <p:attrNameLst>
                                          <p:attrName>r</p:attrName>
                                        </p:attrNameLst>
                                      </p:cBhvr>
                                    </p:animRot>
                                  </p:childTnLst>
                                </p:cTn>
                              </p:par>
                              <p:par>
                                <p:cTn id="127" presetID="32" presetClass="emph" presetSubtype="0" repeatCount="indefinite" fill="hold" nodeType="withEffect">
                                  <p:stCondLst>
                                    <p:cond delay="0"/>
                                  </p:stCondLst>
                                  <p:childTnLst>
                                    <p:animRot by="120000">
                                      <p:cBhvr>
                                        <p:cTn id="128" dur="100" fill="hold">
                                          <p:stCondLst>
                                            <p:cond delay="0"/>
                                          </p:stCondLst>
                                        </p:cTn>
                                        <p:tgtEl>
                                          <p:spTgt spid="35"/>
                                        </p:tgtEl>
                                        <p:attrNameLst>
                                          <p:attrName>r</p:attrName>
                                        </p:attrNameLst>
                                      </p:cBhvr>
                                    </p:animRot>
                                    <p:animRot by="-240000">
                                      <p:cBhvr>
                                        <p:cTn id="129" dur="200" fill="hold">
                                          <p:stCondLst>
                                            <p:cond delay="200"/>
                                          </p:stCondLst>
                                        </p:cTn>
                                        <p:tgtEl>
                                          <p:spTgt spid="35"/>
                                        </p:tgtEl>
                                        <p:attrNameLst>
                                          <p:attrName>r</p:attrName>
                                        </p:attrNameLst>
                                      </p:cBhvr>
                                    </p:animRot>
                                    <p:animRot by="240000">
                                      <p:cBhvr>
                                        <p:cTn id="130" dur="200" fill="hold">
                                          <p:stCondLst>
                                            <p:cond delay="400"/>
                                          </p:stCondLst>
                                        </p:cTn>
                                        <p:tgtEl>
                                          <p:spTgt spid="35"/>
                                        </p:tgtEl>
                                        <p:attrNameLst>
                                          <p:attrName>r</p:attrName>
                                        </p:attrNameLst>
                                      </p:cBhvr>
                                    </p:animRot>
                                    <p:animRot by="-240000">
                                      <p:cBhvr>
                                        <p:cTn id="131" dur="200" fill="hold">
                                          <p:stCondLst>
                                            <p:cond delay="600"/>
                                          </p:stCondLst>
                                        </p:cTn>
                                        <p:tgtEl>
                                          <p:spTgt spid="35"/>
                                        </p:tgtEl>
                                        <p:attrNameLst>
                                          <p:attrName>r</p:attrName>
                                        </p:attrNameLst>
                                      </p:cBhvr>
                                    </p:animRot>
                                    <p:animRot by="120000">
                                      <p:cBhvr>
                                        <p:cTn id="132" dur="200" fill="hold">
                                          <p:stCondLst>
                                            <p:cond delay="800"/>
                                          </p:stCondLst>
                                        </p:cTn>
                                        <p:tgtEl>
                                          <p:spTgt spid="35"/>
                                        </p:tgtEl>
                                        <p:attrNameLst>
                                          <p:attrName>r</p:attrName>
                                        </p:attrNameLst>
                                      </p:cBhvr>
                                    </p:animRot>
                                  </p:childTnLst>
                                </p:cTn>
                              </p:par>
                              <p:par>
                                <p:cTn id="133" presetID="32" presetClass="emph" presetSubtype="0" repeatCount="indefinite" fill="hold" nodeType="withEffect">
                                  <p:stCondLst>
                                    <p:cond delay="0"/>
                                  </p:stCondLst>
                                  <p:childTnLst>
                                    <p:animRot by="120000">
                                      <p:cBhvr>
                                        <p:cTn id="134" dur="100" fill="hold">
                                          <p:stCondLst>
                                            <p:cond delay="0"/>
                                          </p:stCondLst>
                                        </p:cTn>
                                        <p:tgtEl>
                                          <p:spTgt spid="46"/>
                                        </p:tgtEl>
                                        <p:attrNameLst>
                                          <p:attrName>r</p:attrName>
                                        </p:attrNameLst>
                                      </p:cBhvr>
                                    </p:animRot>
                                    <p:animRot by="-240000">
                                      <p:cBhvr>
                                        <p:cTn id="135" dur="200" fill="hold">
                                          <p:stCondLst>
                                            <p:cond delay="200"/>
                                          </p:stCondLst>
                                        </p:cTn>
                                        <p:tgtEl>
                                          <p:spTgt spid="46"/>
                                        </p:tgtEl>
                                        <p:attrNameLst>
                                          <p:attrName>r</p:attrName>
                                        </p:attrNameLst>
                                      </p:cBhvr>
                                    </p:animRot>
                                    <p:animRot by="240000">
                                      <p:cBhvr>
                                        <p:cTn id="136" dur="200" fill="hold">
                                          <p:stCondLst>
                                            <p:cond delay="400"/>
                                          </p:stCondLst>
                                        </p:cTn>
                                        <p:tgtEl>
                                          <p:spTgt spid="46"/>
                                        </p:tgtEl>
                                        <p:attrNameLst>
                                          <p:attrName>r</p:attrName>
                                        </p:attrNameLst>
                                      </p:cBhvr>
                                    </p:animRot>
                                    <p:animRot by="-240000">
                                      <p:cBhvr>
                                        <p:cTn id="137" dur="200" fill="hold">
                                          <p:stCondLst>
                                            <p:cond delay="600"/>
                                          </p:stCondLst>
                                        </p:cTn>
                                        <p:tgtEl>
                                          <p:spTgt spid="46"/>
                                        </p:tgtEl>
                                        <p:attrNameLst>
                                          <p:attrName>r</p:attrName>
                                        </p:attrNameLst>
                                      </p:cBhvr>
                                    </p:animRot>
                                    <p:animRot by="120000">
                                      <p:cBhvr>
                                        <p:cTn id="138" dur="200" fill="hold">
                                          <p:stCondLst>
                                            <p:cond delay="800"/>
                                          </p:stCondLst>
                                        </p:cTn>
                                        <p:tgtEl>
                                          <p:spTgt spid="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cNvSpPr/>
          <p:nvPr/>
        </p:nvSpPr>
        <p:spPr>
          <a:xfrm>
            <a:off x="924551" y="1900734"/>
            <a:ext cx="7632700" cy="246221"/>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We can show others they can reach out to us if they need help. </a:t>
            </a:r>
          </a:p>
        </p:txBody>
      </p:sp>
      <p:sp>
        <p:nvSpPr>
          <p:cNvPr id="10" name="Rectangle: Rounded Corners 29">
            <a:extLst>
              <a:ext uri="{FF2B5EF4-FFF2-40B4-BE49-F238E27FC236}">
                <a16:creationId xmlns:a16="http://schemas.microsoft.com/office/drawing/2014/main" id="{E68A898F-3A3F-A2D0-09C3-0EBF6D020A62}"/>
              </a:ext>
            </a:extLst>
          </p:cNvPr>
          <p:cNvSpPr/>
          <p:nvPr/>
        </p:nvSpPr>
        <p:spPr>
          <a:xfrm>
            <a:off x="758146" y="1889980"/>
            <a:ext cx="87455" cy="27000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
          <p:cNvSpPr/>
          <p:nvPr/>
        </p:nvSpPr>
        <p:spPr>
          <a:xfrm>
            <a:off x="924551" y="5659027"/>
            <a:ext cx="7632700" cy="492443"/>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If we see someone being bullied, or anyone who looks upset, we can reach out to them to offer help.</a:t>
            </a:r>
          </a:p>
        </p:txBody>
      </p:sp>
      <p:sp>
        <p:nvSpPr>
          <p:cNvPr id="12" name="Rectangle: Rounded Corners 29">
            <a:extLst>
              <a:ext uri="{FF2B5EF4-FFF2-40B4-BE49-F238E27FC236}">
                <a16:creationId xmlns:a16="http://schemas.microsoft.com/office/drawing/2014/main" id="{E68A898F-3A3F-A2D0-09C3-0EBF6D020A62}"/>
              </a:ext>
            </a:extLst>
          </p:cNvPr>
          <p:cNvSpPr/>
          <p:nvPr/>
        </p:nvSpPr>
        <p:spPr>
          <a:xfrm>
            <a:off x="758146" y="5629739"/>
            <a:ext cx="87455" cy="540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ounded Rectangle 27"/>
          <p:cNvSpPr/>
          <p:nvPr/>
        </p:nvSpPr>
        <p:spPr>
          <a:xfrm>
            <a:off x="1569799" y="729434"/>
            <a:ext cx="6097424"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ounded Rectangle 31"/>
          <p:cNvSpPr/>
          <p:nvPr/>
        </p:nvSpPr>
        <p:spPr>
          <a:xfrm>
            <a:off x="1518523" y="678158"/>
            <a:ext cx="6097424"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Title"/>
          <p:cNvSpPr>
            <a:spLocks noGrp="1"/>
          </p:cNvSpPr>
          <p:nvPr>
            <p:ph type="title"/>
          </p:nvPr>
        </p:nvSpPr>
        <p:spPr>
          <a:xfrm>
            <a:off x="457198" y="768877"/>
            <a:ext cx="8220075" cy="632712"/>
          </a:xfrm>
        </p:spPr>
        <p:txBody>
          <a:bodyPr/>
          <a:lstStyle/>
          <a:p>
            <a:r>
              <a:rPr lang="en-US"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How Can We Reach Out?</a:t>
            </a:r>
            <a:endParaRPr lang="en-GB" sz="36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grpSp>
        <p:nvGrpSpPr>
          <p:cNvPr id="2" name="Group 1"/>
          <p:cNvGrpSpPr/>
          <p:nvPr/>
        </p:nvGrpSpPr>
        <p:grpSpPr>
          <a:xfrm>
            <a:off x="2082069" y="2904821"/>
            <a:ext cx="4979862" cy="526167"/>
            <a:chOff x="2238301" y="2579819"/>
            <a:chExt cx="4979862" cy="526167"/>
          </a:xfrm>
        </p:grpSpPr>
        <p:sp>
          <p:nvSpPr>
            <p:cNvPr id="29" name="Rectangle: Rounded Corners 13">
              <a:extLst>
                <a:ext uri="{FF2B5EF4-FFF2-40B4-BE49-F238E27FC236}">
                  <a16:creationId xmlns:a16="http://schemas.microsoft.com/office/drawing/2014/main" id="{886CF973-C783-3CB3-5A3A-04F7323FF49D}"/>
                </a:ext>
              </a:extLst>
            </p:cNvPr>
            <p:cNvSpPr/>
            <p:nvPr/>
          </p:nvSpPr>
          <p:spPr>
            <a:xfrm rot="21480000" flipH="1">
              <a:off x="2238301" y="2579819"/>
              <a:ext cx="4979862" cy="526167"/>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44000" rtlCol="0" anchor="ctr">
              <a:noAutofit/>
            </a:bodyPr>
            <a:lstStyle/>
            <a:p>
              <a:pPr algn="ctr"/>
              <a:endParaRPr lang="en-GB" b="1" dirty="0">
                <a:solidFill>
                  <a:schemeClr val="bg1"/>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sp>
          <p:nvSpPr>
            <p:cNvPr id="27" name="Rectangle: Rounded Corners 13">
              <a:extLst>
                <a:ext uri="{FF2B5EF4-FFF2-40B4-BE49-F238E27FC236}">
                  <a16:creationId xmlns:a16="http://schemas.microsoft.com/office/drawing/2014/main" id="{886CF973-C783-3CB3-5A3A-04F7323FF49D}"/>
                </a:ext>
              </a:extLst>
            </p:cNvPr>
            <p:cNvSpPr/>
            <p:nvPr/>
          </p:nvSpPr>
          <p:spPr>
            <a:xfrm rot="120000">
              <a:off x="2238301" y="2579819"/>
              <a:ext cx="4979862" cy="526167"/>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44000" rtlCol="0" anchor="ctr">
              <a:noAutofit/>
            </a:bodyPr>
            <a:lstStyle/>
            <a:p>
              <a:pPr algn="ctr"/>
              <a:endParaRPr lang="en-GB" b="1" dirty="0">
                <a:solidFill>
                  <a:schemeClr val="bg1"/>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sp>
          <p:nvSpPr>
            <p:cNvPr id="26" name="Rectangle: Rounded Corners 13">
              <a:extLst>
                <a:ext uri="{FF2B5EF4-FFF2-40B4-BE49-F238E27FC236}">
                  <a16:creationId xmlns:a16="http://schemas.microsoft.com/office/drawing/2014/main" id="{886CF973-C783-3CB3-5A3A-04F7323FF49D}"/>
                </a:ext>
              </a:extLst>
            </p:cNvPr>
            <p:cNvSpPr/>
            <p:nvPr/>
          </p:nvSpPr>
          <p:spPr>
            <a:xfrm>
              <a:off x="2238301" y="2579819"/>
              <a:ext cx="4979862" cy="526167"/>
            </a:xfrm>
            <a:prstGeom prst="roundRect">
              <a:avLst>
                <a:gd name="adj" fmla="val 50000"/>
              </a:avLst>
            </a:prstGeom>
            <a:solidFill>
              <a:srgbClr val="2729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44000" rtlCol="0" anchor="ctr">
              <a:noAutofit/>
            </a:bodyPr>
            <a:lstStyle/>
            <a:p>
              <a:pPr algn="ctr"/>
              <a:r>
                <a:rPr lang="en-GB" b="1" dirty="0">
                  <a:solidFill>
                    <a:schemeClr val="bg1"/>
                  </a:solidFill>
                  <a:latin typeface="BBC Reith Sans XBold" panose="020B0803020204020204" pitchFamily="34" charset="-18"/>
                  <a:ea typeface="BBC Reith Sans XBold" panose="020B0803020204020204" pitchFamily="34" charset="-18"/>
                  <a:cs typeface="BBC Reith Sans XBold" panose="020B0803020204020204" pitchFamily="34" charset="-18"/>
                </a:rPr>
                <a:t>How can we show others we want to help? </a:t>
              </a:r>
            </a:p>
          </p:txBody>
        </p:sp>
      </p:grpSp>
      <p:sp>
        <p:nvSpPr>
          <p:cNvPr id="30" name="Rectangle: Rounded Corners 17">
            <a:extLst>
              <a:ext uri="{FF2B5EF4-FFF2-40B4-BE49-F238E27FC236}">
                <a16:creationId xmlns:a16="http://schemas.microsoft.com/office/drawing/2014/main" id="{17C77B57-5746-3365-6588-D1E3D5F6D939}"/>
              </a:ext>
            </a:extLst>
          </p:cNvPr>
          <p:cNvSpPr/>
          <p:nvPr/>
        </p:nvSpPr>
        <p:spPr>
          <a:xfrm>
            <a:off x="1079465" y="3765540"/>
            <a:ext cx="3367040" cy="363415"/>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Talk to a friend who looks lonely</a:t>
            </a:r>
          </a:p>
        </p:txBody>
      </p:sp>
      <p:sp>
        <p:nvSpPr>
          <p:cNvPr id="31" name="Rectangle: Rounded Corners 17">
            <a:extLst>
              <a:ext uri="{FF2B5EF4-FFF2-40B4-BE49-F238E27FC236}">
                <a16:creationId xmlns:a16="http://schemas.microsoft.com/office/drawing/2014/main" id="{17C77B57-5746-3365-6588-D1E3D5F6D939}"/>
              </a:ext>
            </a:extLst>
          </p:cNvPr>
          <p:cNvSpPr/>
          <p:nvPr/>
        </p:nvSpPr>
        <p:spPr>
          <a:xfrm>
            <a:off x="4687965" y="3765539"/>
            <a:ext cx="3367040" cy="363415"/>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Invite people to join in our game</a:t>
            </a:r>
          </a:p>
        </p:txBody>
      </p:sp>
      <p:sp>
        <p:nvSpPr>
          <p:cNvPr id="36" name="Rectangle: Rounded Corners 17">
            <a:extLst>
              <a:ext uri="{FF2B5EF4-FFF2-40B4-BE49-F238E27FC236}">
                <a16:creationId xmlns:a16="http://schemas.microsoft.com/office/drawing/2014/main" id="{17C77B57-5746-3365-6588-D1E3D5F6D939}"/>
              </a:ext>
            </a:extLst>
          </p:cNvPr>
          <p:cNvSpPr/>
          <p:nvPr/>
        </p:nvSpPr>
        <p:spPr>
          <a:xfrm>
            <a:off x="760748" y="4352567"/>
            <a:ext cx="2389039" cy="363415"/>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Ask if someone is OK</a:t>
            </a:r>
          </a:p>
        </p:txBody>
      </p:sp>
      <p:sp>
        <p:nvSpPr>
          <p:cNvPr id="37" name="Rectangle: Rounded Corners 17">
            <a:extLst>
              <a:ext uri="{FF2B5EF4-FFF2-40B4-BE49-F238E27FC236}">
                <a16:creationId xmlns:a16="http://schemas.microsoft.com/office/drawing/2014/main" id="{17C77B57-5746-3365-6588-D1E3D5F6D939}"/>
              </a:ext>
            </a:extLst>
          </p:cNvPr>
          <p:cNvSpPr/>
          <p:nvPr/>
        </p:nvSpPr>
        <p:spPr>
          <a:xfrm>
            <a:off x="3380029" y="4352567"/>
            <a:ext cx="2389039" cy="363415"/>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Smile at people</a:t>
            </a:r>
          </a:p>
        </p:txBody>
      </p:sp>
      <p:sp>
        <p:nvSpPr>
          <p:cNvPr id="38" name="Rectangle: Rounded Corners 17">
            <a:extLst>
              <a:ext uri="{FF2B5EF4-FFF2-40B4-BE49-F238E27FC236}">
                <a16:creationId xmlns:a16="http://schemas.microsoft.com/office/drawing/2014/main" id="{17C77B57-5746-3365-6588-D1E3D5F6D939}"/>
              </a:ext>
            </a:extLst>
          </p:cNvPr>
          <p:cNvSpPr/>
          <p:nvPr/>
        </p:nvSpPr>
        <p:spPr>
          <a:xfrm>
            <a:off x="5999311" y="4352567"/>
            <a:ext cx="2389039" cy="363415"/>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5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Speak kindly to people</a:t>
            </a:r>
          </a:p>
        </p:txBody>
      </p:sp>
      <p:pic>
        <p:nvPicPr>
          <p:cNvPr id="39" name="Picture 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57571" y="1756870"/>
            <a:ext cx="577464" cy="510850"/>
          </a:xfrm>
          <a:prstGeom prst="rect">
            <a:avLst/>
          </a:prstGeom>
        </p:spPr>
      </p:pic>
      <p:pic>
        <p:nvPicPr>
          <p:cNvPr id="50" name="Picture 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31410" y="4820034"/>
            <a:ext cx="371916" cy="329013"/>
          </a:xfrm>
          <a:prstGeom prst="rect">
            <a:avLst/>
          </a:prstGeom>
        </p:spPr>
      </p:pic>
      <p:pic>
        <p:nvPicPr>
          <p:cNvPr id="51" name="Picture 5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7447" y="4927577"/>
            <a:ext cx="577464" cy="510850"/>
          </a:xfrm>
          <a:prstGeom prst="rect">
            <a:avLst/>
          </a:prstGeom>
        </p:spPr>
      </p:pic>
      <p:pic>
        <p:nvPicPr>
          <p:cNvPr id="52" name="Picture 5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47727" y="4950785"/>
            <a:ext cx="577464" cy="510850"/>
          </a:xfrm>
          <a:prstGeom prst="rect">
            <a:avLst/>
          </a:prstGeom>
        </p:spPr>
      </p:pic>
      <p:pic>
        <p:nvPicPr>
          <p:cNvPr id="53" name="Picture 5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85527" y="4838947"/>
            <a:ext cx="371916" cy="329013"/>
          </a:xfrm>
          <a:prstGeom prst="rect">
            <a:avLst/>
          </a:prstGeom>
        </p:spPr>
      </p:pic>
      <p:pic>
        <p:nvPicPr>
          <p:cNvPr id="54" name="Picture 5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57571" y="4984540"/>
            <a:ext cx="577464" cy="510850"/>
          </a:xfrm>
          <a:prstGeom prst="rect">
            <a:avLst/>
          </a:prstGeom>
        </p:spPr>
      </p:pic>
      <p:pic>
        <p:nvPicPr>
          <p:cNvPr id="55" name="Picture 5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1102" y="3044675"/>
            <a:ext cx="577464" cy="510850"/>
          </a:xfrm>
          <a:prstGeom prst="rect">
            <a:avLst/>
          </a:prstGeom>
        </p:spPr>
      </p:pic>
      <p:pic>
        <p:nvPicPr>
          <p:cNvPr id="56" name="Picture 5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69799" y="2320564"/>
            <a:ext cx="371916" cy="329013"/>
          </a:xfrm>
          <a:prstGeom prst="rect">
            <a:avLst/>
          </a:prstGeom>
        </p:spPr>
      </p:pic>
      <p:pic>
        <p:nvPicPr>
          <p:cNvPr id="57" name="Picture 5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29989" y="2986707"/>
            <a:ext cx="371916" cy="329013"/>
          </a:xfrm>
          <a:prstGeom prst="rect">
            <a:avLst/>
          </a:prstGeom>
        </p:spPr>
      </p:pic>
      <p:pic>
        <p:nvPicPr>
          <p:cNvPr id="58" name="Picture 5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86042" y="2293593"/>
            <a:ext cx="371916" cy="329013"/>
          </a:xfrm>
          <a:prstGeom prst="rect">
            <a:avLst/>
          </a:prstGeom>
        </p:spPr>
      </p:pic>
      <p:pic>
        <p:nvPicPr>
          <p:cNvPr id="59" name="Picture 5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38327" y="2340596"/>
            <a:ext cx="441702" cy="390749"/>
          </a:xfrm>
          <a:prstGeom prst="rect">
            <a:avLst/>
          </a:prstGeom>
        </p:spPr>
      </p:pic>
      <p:pic>
        <p:nvPicPr>
          <p:cNvPr id="60" name="Picture 5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78460" y="2339606"/>
            <a:ext cx="441702" cy="390749"/>
          </a:xfrm>
          <a:prstGeom prst="rect">
            <a:avLst/>
          </a:prstGeom>
        </p:spPr>
      </p:pic>
    </p:spTree>
    <p:extLst>
      <p:ext uri="{BB962C8B-B14F-4D97-AF65-F5344CB8AC3E}">
        <p14:creationId xmlns:p14="http://schemas.microsoft.com/office/powerpoint/2010/main" val="2836680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1000"/>
                                        <p:tgtEl>
                                          <p:spTgt spid="30"/>
                                        </p:tgtEl>
                                      </p:cBhvr>
                                    </p:animEffect>
                                    <p:anim calcmode="lin" valueType="num">
                                      <p:cBhvr>
                                        <p:cTn id="21" dur="1000" fill="hold"/>
                                        <p:tgtEl>
                                          <p:spTgt spid="30"/>
                                        </p:tgtEl>
                                        <p:attrNameLst>
                                          <p:attrName>ppt_x</p:attrName>
                                        </p:attrNameLst>
                                      </p:cBhvr>
                                      <p:tavLst>
                                        <p:tav tm="0">
                                          <p:val>
                                            <p:strVal val="#ppt_x"/>
                                          </p:val>
                                        </p:tav>
                                        <p:tav tm="100000">
                                          <p:val>
                                            <p:strVal val="#ppt_x"/>
                                          </p:val>
                                        </p:tav>
                                      </p:tavLst>
                                    </p:anim>
                                    <p:anim calcmode="lin" valueType="num">
                                      <p:cBhvr>
                                        <p:cTn id="22" dur="1000" fill="hold"/>
                                        <p:tgtEl>
                                          <p:spTgt spid="30"/>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26" presetClass="emph" presetSubtype="0" fill="hold" grpId="1" nodeType="afterEffect">
                                  <p:stCondLst>
                                    <p:cond delay="0"/>
                                  </p:stCondLst>
                                  <p:childTnLst>
                                    <p:animEffect transition="out" filter="fade">
                                      <p:cBhvr>
                                        <p:cTn id="25" dur="500" tmFilter="0, 0; .2, .5; .8, .5; 1, 0"/>
                                        <p:tgtEl>
                                          <p:spTgt spid="30"/>
                                        </p:tgtEl>
                                      </p:cBhvr>
                                    </p:animEffect>
                                    <p:animScale>
                                      <p:cBhvr>
                                        <p:cTn id="26" dur="250" autoRev="1" fill="hold"/>
                                        <p:tgtEl>
                                          <p:spTgt spid="30"/>
                                        </p:tgtEl>
                                      </p:cBhvr>
                                      <p:by x="105000" y="105000"/>
                                    </p:animScale>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000"/>
                                        <p:tgtEl>
                                          <p:spTgt spid="31"/>
                                        </p:tgtEl>
                                      </p:cBhvr>
                                    </p:animEffect>
                                    <p:anim calcmode="lin" valueType="num">
                                      <p:cBhvr>
                                        <p:cTn id="32" dur="1000" fill="hold"/>
                                        <p:tgtEl>
                                          <p:spTgt spid="31"/>
                                        </p:tgtEl>
                                        <p:attrNameLst>
                                          <p:attrName>ppt_x</p:attrName>
                                        </p:attrNameLst>
                                      </p:cBhvr>
                                      <p:tavLst>
                                        <p:tav tm="0">
                                          <p:val>
                                            <p:strVal val="#ppt_x"/>
                                          </p:val>
                                        </p:tav>
                                        <p:tav tm="100000">
                                          <p:val>
                                            <p:strVal val="#ppt_x"/>
                                          </p:val>
                                        </p:tav>
                                      </p:tavLst>
                                    </p:anim>
                                    <p:anim calcmode="lin" valueType="num">
                                      <p:cBhvr>
                                        <p:cTn id="33" dur="1000" fill="hold"/>
                                        <p:tgtEl>
                                          <p:spTgt spid="31"/>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26" presetClass="emph" presetSubtype="0" fill="hold" grpId="1" nodeType="afterEffect">
                                  <p:stCondLst>
                                    <p:cond delay="0"/>
                                  </p:stCondLst>
                                  <p:childTnLst>
                                    <p:animEffect transition="out" filter="fade">
                                      <p:cBhvr>
                                        <p:cTn id="36" dur="500" tmFilter="0, 0; .2, .5; .8, .5; 1, 0"/>
                                        <p:tgtEl>
                                          <p:spTgt spid="31"/>
                                        </p:tgtEl>
                                      </p:cBhvr>
                                    </p:animEffect>
                                    <p:animScale>
                                      <p:cBhvr>
                                        <p:cTn id="37" dur="250" autoRev="1" fill="hold"/>
                                        <p:tgtEl>
                                          <p:spTgt spid="31"/>
                                        </p:tgtEl>
                                      </p:cBhvr>
                                      <p:by x="105000" y="105000"/>
                                    </p:animScale>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1000"/>
                                        <p:tgtEl>
                                          <p:spTgt spid="36"/>
                                        </p:tgtEl>
                                      </p:cBhvr>
                                    </p:animEffect>
                                    <p:anim calcmode="lin" valueType="num">
                                      <p:cBhvr>
                                        <p:cTn id="43" dur="1000" fill="hold"/>
                                        <p:tgtEl>
                                          <p:spTgt spid="36"/>
                                        </p:tgtEl>
                                        <p:attrNameLst>
                                          <p:attrName>ppt_x</p:attrName>
                                        </p:attrNameLst>
                                      </p:cBhvr>
                                      <p:tavLst>
                                        <p:tav tm="0">
                                          <p:val>
                                            <p:strVal val="#ppt_x"/>
                                          </p:val>
                                        </p:tav>
                                        <p:tav tm="100000">
                                          <p:val>
                                            <p:strVal val="#ppt_x"/>
                                          </p:val>
                                        </p:tav>
                                      </p:tavLst>
                                    </p:anim>
                                    <p:anim calcmode="lin" valueType="num">
                                      <p:cBhvr>
                                        <p:cTn id="44" dur="1000" fill="hold"/>
                                        <p:tgtEl>
                                          <p:spTgt spid="36"/>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26" presetClass="emph" presetSubtype="0" fill="hold" grpId="1" nodeType="afterEffect">
                                  <p:stCondLst>
                                    <p:cond delay="0"/>
                                  </p:stCondLst>
                                  <p:childTnLst>
                                    <p:animEffect transition="out" filter="fade">
                                      <p:cBhvr>
                                        <p:cTn id="47" dur="500" tmFilter="0, 0; .2, .5; .8, .5; 1, 0"/>
                                        <p:tgtEl>
                                          <p:spTgt spid="36"/>
                                        </p:tgtEl>
                                      </p:cBhvr>
                                    </p:animEffect>
                                    <p:animScale>
                                      <p:cBhvr>
                                        <p:cTn id="48" dur="250" autoRev="1" fill="hold"/>
                                        <p:tgtEl>
                                          <p:spTgt spid="36"/>
                                        </p:tgtEl>
                                      </p:cBhvr>
                                      <p:by x="105000" y="105000"/>
                                    </p:animScale>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1000"/>
                                        <p:tgtEl>
                                          <p:spTgt spid="37"/>
                                        </p:tgtEl>
                                      </p:cBhvr>
                                    </p:animEffect>
                                    <p:anim calcmode="lin" valueType="num">
                                      <p:cBhvr>
                                        <p:cTn id="54" dur="1000" fill="hold"/>
                                        <p:tgtEl>
                                          <p:spTgt spid="37"/>
                                        </p:tgtEl>
                                        <p:attrNameLst>
                                          <p:attrName>ppt_x</p:attrName>
                                        </p:attrNameLst>
                                      </p:cBhvr>
                                      <p:tavLst>
                                        <p:tav tm="0">
                                          <p:val>
                                            <p:strVal val="#ppt_x"/>
                                          </p:val>
                                        </p:tav>
                                        <p:tav tm="100000">
                                          <p:val>
                                            <p:strVal val="#ppt_x"/>
                                          </p:val>
                                        </p:tav>
                                      </p:tavLst>
                                    </p:anim>
                                    <p:anim calcmode="lin" valueType="num">
                                      <p:cBhvr>
                                        <p:cTn id="55" dur="1000" fill="hold"/>
                                        <p:tgtEl>
                                          <p:spTgt spid="37"/>
                                        </p:tgtEl>
                                        <p:attrNameLst>
                                          <p:attrName>ppt_y</p:attrName>
                                        </p:attrNameLst>
                                      </p:cBhvr>
                                      <p:tavLst>
                                        <p:tav tm="0">
                                          <p:val>
                                            <p:strVal val="#ppt_y+.1"/>
                                          </p:val>
                                        </p:tav>
                                        <p:tav tm="100000">
                                          <p:val>
                                            <p:strVal val="#ppt_y"/>
                                          </p:val>
                                        </p:tav>
                                      </p:tavLst>
                                    </p:anim>
                                  </p:childTnLst>
                                </p:cTn>
                              </p:par>
                            </p:childTnLst>
                          </p:cTn>
                        </p:par>
                        <p:par>
                          <p:cTn id="56" fill="hold">
                            <p:stCondLst>
                              <p:cond delay="1000"/>
                            </p:stCondLst>
                            <p:childTnLst>
                              <p:par>
                                <p:cTn id="57" presetID="26" presetClass="emph" presetSubtype="0" fill="hold" grpId="1" nodeType="afterEffect">
                                  <p:stCondLst>
                                    <p:cond delay="0"/>
                                  </p:stCondLst>
                                  <p:childTnLst>
                                    <p:animEffect transition="out" filter="fade">
                                      <p:cBhvr>
                                        <p:cTn id="58" dur="500" tmFilter="0, 0; .2, .5; .8, .5; 1, 0"/>
                                        <p:tgtEl>
                                          <p:spTgt spid="37"/>
                                        </p:tgtEl>
                                      </p:cBhvr>
                                    </p:animEffect>
                                    <p:animScale>
                                      <p:cBhvr>
                                        <p:cTn id="59" dur="250" autoRev="1" fill="hold"/>
                                        <p:tgtEl>
                                          <p:spTgt spid="37"/>
                                        </p:tgtEl>
                                      </p:cBhvr>
                                      <p:by x="105000" y="105000"/>
                                    </p:animScale>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1000"/>
                                        <p:tgtEl>
                                          <p:spTgt spid="38"/>
                                        </p:tgtEl>
                                      </p:cBhvr>
                                    </p:animEffect>
                                    <p:anim calcmode="lin" valueType="num">
                                      <p:cBhvr>
                                        <p:cTn id="65" dur="1000" fill="hold"/>
                                        <p:tgtEl>
                                          <p:spTgt spid="38"/>
                                        </p:tgtEl>
                                        <p:attrNameLst>
                                          <p:attrName>ppt_x</p:attrName>
                                        </p:attrNameLst>
                                      </p:cBhvr>
                                      <p:tavLst>
                                        <p:tav tm="0">
                                          <p:val>
                                            <p:strVal val="#ppt_x"/>
                                          </p:val>
                                        </p:tav>
                                        <p:tav tm="100000">
                                          <p:val>
                                            <p:strVal val="#ppt_x"/>
                                          </p:val>
                                        </p:tav>
                                      </p:tavLst>
                                    </p:anim>
                                    <p:anim calcmode="lin" valueType="num">
                                      <p:cBhvr>
                                        <p:cTn id="66" dur="1000" fill="hold"/>
                                        <p:tgtEl>
                                          <p:spTgt spid="38"/>
                                        </p:tgtEl>
                                        <p:attrNameLst>
                                          <p:attrName>ppt_y</p:attrName>
                                        </p:attrNameLst>
                                      </p:cBhvr>
                                      <p:tavLst>
                                        <p:tav tm="0">
                                          <p:val>
                                            <p:strVal val="#ppt_y+.1"/>
                                          </p:val>
                                        </p:tav>
                                        <p:tav tm="100000">
                                          <p:val>
                                            <p:strVal val="#ppt_y"/>
                                          </p:val>
                                        </p:tav>
                                      </p:tavLst>
                                    </p:anim>
                                  </p:childTnLst>
                                </p:cTn>
                              </p:par>
                            </p:childTnLst>
                          </p:cTn>
                        </p:par>
                        <p:par>
                          <p:cTn id="67" fill="hold">
                            <p:stCondLst>
                              <p:cond delay="1000"/>
                            </p:stCondLst>
                            <p:childTnLst>
                              <p:par>
                                <p:cTn id="68" presetID="26" presetClass="emph" presetSubtype="0" fill="hold" grpId="1" nodeType="afterEffect">
                                  <p:stCondLst>
                                    <p:cond delay="0"/>
                                  </p:stCondLst>
                                  <p:childTnLst>
                                    <p:animEffect transition="out" filter="fade">
                                      <p:cBhvr>
                                        <p:cTn id="69" dur="500" tmFilter="0, 0; .2, .5; .8, .5; 1, 0"/>
                                        <p:tgtEl>
                                          <p:spTgt spid="38"/>
                                        </p:tgtEl>
                                      </p:cBhvr>
                                    </p:animEffect>
                                    <p:animScale>
                                      <p:cBhvr>
                                        <p:cTn id="70" dur="250" autoRev="1" fill="hold"/>
                                        <p:tgtEl>
                                          <p:spTgt spid="38"/>
                                        </p:tgtEl>
                                      </p:cBhvr>
                                      <p:by x="105000" y="105000"/>
                                    </p:animScale>
                                  </p:childTnLst>
                                </p:cTn>
                              </p:par>
                            </p:childTnLst>
                          </p:cTn>
                        </p:par>
                        <p:par>
                          <p:cTn id="71" fill="hold">
                            <p:stCondLst>
                              <p:cond delay="1500"/>
                            </p:stCondLst>
                            <p:childTnLst>
                              <p:par>
                                <p:cTn id="72" presetID="31" presetClass="entr" presetSubtype="0" fill="hold" nodeType="afterEffect">
                                  <p:stCondLst>
                                    <p:cond delay="0"/>
                                  </p:stCondLst>
                                  <p:childTnLst>
                                    <p:set>
                                      <p:cBhvr>
                                        <p:cTn id="73" dur="1" fill="hold">
                                          <p:stCondLst>
                                            <p:cond delay="0"/>
                                          </p:stCondLst>
                                        </p:cTn>
                                        <p:tgtEl>
                                          <p:spTgt spid="55"/>
                                        </p:tgtEl>
                                        <p:attrNameLst>
                                          <p:attrName>style.visibility</p:attrName>
                                        </p:attrNameLst>
                                      </p:cBhvr>
                                      <p:to>
                                        <p:strVal val="visible"/>
                                      </p:to>
                                    </p:set>
                                    <p:anim calcmode="lin" valueType="num">
                                      <p:cBhvr>
                                        <p:cTn id="74" dur="1000" fill="hold"/>
                                        <p:tgtEl>
                                          <p:spTgt spid="55"/>
                                        </p:tgtEl>
                                        <p:attrNameLst>
                                          <p:attrName>ppt_w</p:attrName>
                                        </p:attrNameLst>
                                      </p:cBhvr>
                                      <p:tavLst>
                                        <p:tav tm="0">
                                          <p:val>
                                            <p:fltVal val="0"/>
                                          </p:val>
                                        </p:tav>
                                        <p:tav tm="100000">
                                          <p:val>
                                            <p:strVal val="#ppt_w"/>
                                          </p:val>
                                        </p:tav>
                                      </p:tavLst>
                                    </p:anim>
                                    <p:anim calcmode="lin" valueType="num">
                                      <p:cBhvr>
                                        <p:cTn id="75" dur="1000" fill="hold"/>
                                        <p:tgtEl>
                                          <p:spTgt spid="55"/>
                                        </p:tgtEl>
                                        <p:attrNameLst>
                                          <p:attrName>ppt_h</p:attrName>
                                        </p:attrNameLst>
                                      </p:cBhvr>
                                      <p:tavLst>
                                        <p:tav tm="0">
                                          <p:val>
                                            <p:fltVal val="0"/>
                                          </p:val>
                                        </p:tav>
                                        <p:tav tm="100000">
                                          <p:val>
                                            <p:strVal val="#ppt_h"/>
                                          </p:val>
                                        </p:tav>
                                      </p:tavLst>
                                    </p:anim>
                                    <p:anim calcmode="lin" valueType="num">
                                      <p:cBhvr>
                                        <p:cTn id="76" dur="1000" fill="hold"/>
                                        <p:tgtEl>
                                          <p:spTgt spid="55"/>
                                        </p:tgtEl>
                                        <p:attrNameLst>
                                          <p:attrName>style.rotation</p:attrName>
                                        </p:attrNameLst>
                                      </p:cBhvr>
                                      <p:tavLst>
                                        <p:tav tm="0">
                                          <p:val>
                                            <p:fltVal val="90"/>
                                          </p:val>
                                        </p:tav>
                                        <p:tav tm="100000">
                                          <p:val>
                                            <p:fltVal val="0"/>
                                          </p:val>
                                        </p:tav>
                                      </p:tavLst>
                                    </p:anim>
                                    <p:animEffect transition="in" filter="fade">
                                      <p:cBhvr>
                                        <p:cTn id="77" dur="1000"/>
                                        <p:tgtEl>
                                          <p:spTgt spid="55"/>
                                        </p:tgtEl>
                                      </p:cBhvr>
                                    </p:animEffect>
                                  </p:childTnLst>
                                </p:cTn>
                              </p:par>
                              <p:par>
                                <p:cTn id="78" presetID="31" presetClass="entr" presetSubtype="0" fill="hold" nodeType="withEffect">
                                  <p:stCondLst>
                                    <p:cond delay="0"/>
                                  </p:stCondLst>
                                  <p:childTnLst>
                                    <p:set>
                                      <p:cBhvr>
                                        <p:cTn id="79" dur="1" fill="hold">
                                          <p:stCondLst>
                                            <p:cond delay="0"/>
                                          </p:stCondLst>
                                        </p:cTn>
                                        <p:tgtEl>
                                          <p:spTgt spid="56"/>
                                        </p:tgtEl>
                                        <p:attrNameLst>
                                          <p:attrName>style.visibility</p:attrName>
                                        </p:attrNameLst>
                                      </p:cBhvr>
                                      <p:to>
                                        <p:strVal val="visible"/>
                                      </p:to>
                                    </p:set>
                                    <p:anim calcmode="lin" valueType="num">
                                      <p:cBhvr>
                                        <p:cTn id="80" dur="1000" fill="hold"/>
                                        <p:tgtEl>
                                          <p:spTgt spid="56"/>
                                        </p:tgtEl>
                                        <p:attrNameLst>
                                          <p:attrName>ppt_w</p:attrName>
                                        </p:attrNameLst>
                                      </p:cBhvr>
                                      <p:tavLst>
                                        <p:tav tm="0">
                                          <p:val>
                                            <p:fltVal val="0"/>
                                          </p:val>
                                        </p:tav>
                                        <p:tav tm="100000">
                                          <p:val>
                                            <p:strVal val="#ppt_w"/>
                                          </p:val>
                                        </p:tav>
                                      </p:tavLst>
                                    </p:anim>
                                    <p:anim calcmode="lin" valueType="num">
                                      <p:cBhvr>
                                        <p:cTn id="81" dur="1000" fill="hold"/>
                                        <p:tgtEl>
                                          <p:spTgt spid="56"/>
                                        </p:tgtEl>
                                        <p:attrNameLst>
                                          <p:attrName>ppt_h</p:attrName>
                                        </p:attrNameLst>
                                      </p:cBhvr>
                                      <p:tavLst>
                                        <p:tav tm="0">
                                          <p:val>
                                            <p:fltVal val="0"/>
                                          </p:val>
                                        </p:tav>
                                        <p:tav tm="100000">
                                          <p:val>
                                            <p:strVal val="#ppt_h"/>
                                          </p:val>
                                        </p:tav>
                                      </p:tavLst>
                                    </p:anim>
                                    <p:anim calcmode="lin" valueType="num">
                                      <p:cBhvr>
                                        <p:cTn id="82" dur="1000" fill="hold"/>
                                        <p:tgtEl>
                                          <p:spTgt spid="56"/>
                                        </p:tgtEl>
                                        <p:attrNameLst>
                                          <p:attrName>style.rotation</p:attrName>
                                        </p:attrNameLst>
                                      </p:cBhvr>
                                      <p:tavLst>
                                        <p:tav tm="0">
                                          <p:val>
                                            <p:fltVal val="90"/>
                                          </p:val>
                                        </p:tav>
                                        <p:tav tm="100000">
                                          <p:val>
                                            <p:fltVal val="0"/>
                                          </p:val>
                                        </p:tav>
                                      </p:tavLst>
                                    </p:anim>
                                    <p:animEffect transition="in" filter="fade">
                                      <p:cBhvr>
                                        <p:cTn id="83" dur="1000"/>
                                        <p:tgtEl>
                                          <p:spTgt spid="56"/>
                                        </p:tgtEl>
                                      </p:cBhvr>
                                    </p:animEffect>
                                  </p:childTnLst>
                                </p:cTn>
                              </p:par>
                              <p:par>
                                <p:cTn id="84" presetID="31" presetClass="entr" presetSubtype="0" fill="hold" nodeType="withEffect">
                                  <p:stCondLst>
                                    <p:cond delay="0"/>
                                  </p:stCondLst>
                                  <p:childTnLst>
                                    <p:set>
                                      <p:cBhvr>
                                        <p:cTn id="85" dur="1" fill="hold">
                                          <p:stCondLst>
                                            <p:cond delay="0"/>
                                          </p:stCondLst>
                                        </p:cTn>
                                        <p:tgtEl>
                                          <p:spTgt spid="59"/>
                                        </p:tgtEl>
                                        <p:attrNameLst>
                                          <p:attrName>style.visibility</p:attrName>
                                        </p:attrNameLst>
                                      </p:cBhvr>
                                      <p:to>
                                        <p:strVal val="visible"/>
                                      </p:to>
                                    </p:set>
                                    <p:anim calcmode="lin" valueType="num">
                                      <p:cBhvr>
                                        <p:cTn id="86" dur="1000" fill="hold"/>
                                        <p:tgtEl>
                                          <p:spTgt spid="59"/>
                                        </p:tgtEl>
                                        <p:attrNameLst>
                                          <p:attrName>ppt_w</p:attrName>
                                        </p:attrNameLst>
                                      </p:cBhvr>
                                      <p:tavLst>
                                        <p:tav tm="0">
                                          <p:val>
                                            <p:fltVal val="0"/>
                                          </p:val>
                                        </p:tav>
                                        <p:tav tm="100000">
                                          <p:val>
                                            <p:strVal val="#ppt_w"/>
                                          </p:val>
                                        </p:tav>
                                      </p:tavLst>
                                    </p:anim>
                                    <p:anim calcmode="lin" valueType="num">
                                      <p:cBhvr>
                                        <p:cTn id="87" dur="1000" fill="hold"/>
                                        <p:tgtEl>
                                          <p:spTgt spid="59"/>
                                        </p:tgtEl>
                                        <p:attrNameLst>
                                          <p:attrName>ppt_h</p:attrName>
                                        </p:attrNameLst>
                                      </p:cBhvr>
                                      <p:tavLst>
                                        <p:tav tm="0">
                                          <p:val>
                                            <p:fltVal val="0"/>
                                          </p:val>
                                        </p:tav>
                                        <p:tav tm="100000">
                                          <p:val>
                                            <p:strVal val="#ppt_h"/>
                                          </p:val>
                                        </p:tav>
                                      </p:tavLst>
                                    </p:anim>
                                    <p:anim calcmode="lin" valueType="num">
                                      <p:cBhvr>
                                        <p:cTn id="88" dur="1000" fill="hold"/>
                                        <p:tgtEl>
                                          <p:spTgt spid="59"/>
                                        </p:tgtEl>
                                        <p:attrNameLst>
                                          <p:attrName>style.rotation</p:attrName>
                                        </p:attrNameLst>
                                      </p:cBhvr>
                                      <p:tavLst>
                                        <p:tav tm="0">
                                          <p:val>
                                            <p:fltVal val="90"/>
                                          </p:val>
                                        </p:tav>
                                        <p:tav tm="100000">
                                          <p:val>
                                            <p:fltVal val="0"/>
                                          </p:val>
                                        </p:tav>
                                      </p:tavLst>
                                    </p:anim>
                                    <p:animEffect transition="in" filter="fade">
                                      <p:cBhvr>
                                        <p:cTn id="89" dur="1000"/>
                                        <p:tgtEl>
                                          <p:spTgt spid="59"/>
                                        </p:tgtEl>
                                      </p:cBhvr>
                                    </p:animEffect>
                                  </p:childTnLst>
                                </p:cTn>
                              </p:par>
                              <p:par>
                                <p:cTn id="90" presetID="31" presetClass="entr" presetSubtype="0" fill="hold" nodeType="withEffect">
                                  <p:stCondLst>
                                    <p:cond delay="0"/>
                                  </p:stCondLst>
                                  <p:childTnLst>
                                    <p:set>
                                      <p:cBhvr>
                                        <p:cTn id="91" dur="1" fill="hold">
                                          <p:stCondLst>
                                            <p:cond delay="0"/>
                                          </p:stCondLst>
                                        </p:cTn>
                                        <p:tgtEl>
                                          <p:spTgt spid="58"/>
                                        </p:tgtEl>
                                        <p:attrNameLst>
                                          <p:attrName>style.visibility</p:attrName>
                                        </p:attrNameLst>
                                      </p:cBhvr>
                                      <p:to>
                                        <p:strVal val="visible"/>
                                      </p:to>
                                    </p:set>
                                    <p:anim calcmode="lin" valueType="num">
                                      <p:cBhvr>
                                        <p:cTn id="92" dur="1000" fill="hold"/>
                                        <p:tgtEl>
                                          <p:spTgt spid="58"/>
                                        </p:tgtEl>
                                        <p:attrNameLst>
                                          <p:attrName>ppt_w</p:attrName>
                                        </p:attrNameLst>
                                      </p:cBhvr>
                                      <p:tavLst>
                                        <p:tav tm="0">
                                          <p:val>
                                            <p:fltVal val="0"/>
                                          </p:val>
                                        </p:tav>
                                        <p:tav tm="100000">
                                          <p:val>
                                            <p:strVal val="#ppt_w"/>
                                          </p:val>
                                        </p:tav>
                                      </p:tavLst>
                                    </p:anim>
                                    <p:anim calcmode="lin" valueType="num">
                                      <p:cBhvr>
                                        <p:cTn id="93" dur="1000" fill="hold"/>
                                        <p:tgtEl>
                                          <p:spTgt spid="58"/>
                                        </p:tgtEl>
                                        <p:attrNameLst>
                                          <p:attrName>ppt_h</p:attrName>
                                        </p:attrNameLst>
                                      </p:cBhvr>
                                      <p:tavLst>
                                        <p:tav tm="0">
                                          <p:val>
                                            <p:fltVal val="0"/>
                                          </p:val>
                                        </p:tav>
                                        <p:tav tm="100000">
                                          <p:val>
                                            <p:strVal val="#ppt_h"/>
                                          </p:val>
                                        </p:tav>
                                      </p:tavLst>
                                    </p:anim>
                                    <p:anim calcmode="lin" valueType="num">
                                      <p:cBhvr>
                                        <p:cTn id="94" dur="1000" fill="hold"/>
                                        <p:tgtEl>
                                          <p:spTgt spid="58"/>
                                        </p:tgtEl>
                                        <p:attrNameLst>
                                          <p:attrName>style.rotation</p:attrName>
                                        </p:attrNameLst>
                                      </p:cBhvr>
                                      <p:tavLst>
                                        <p:tav tm="0">
                                          <p:val>
                                            <p:fltVal val="90"/>
                                          </p:val>
                                        </p:tav>
                                        <p:tav tm="100000">
                                          <p:val>
                                            <p:fltVal val="0"/>
                                          </p:val>
                                        </p:tav>
                                      </p:tavLst>
                                    </p:anim>
                                    <p:animEffect transition="in" filter="fade">
                                      <p:cBhvr>
                                        <p:cTn id="95" dur="1000"/>
                                        <p:tgtEl>
                                          <p:spTgt spid="58"/>
                                        </p:tgtEl>
                                      </p:cBhvr>
                                    </p:animEffect>
                                  </p:childTnLst>
                                </p:cTn>
                              </p:par>
                              <p:par>
                                <p:cTn id="96" presetID="31" presetClass="entr" presetSubtype="0" fill="hold" nodeType="withEffect">
                                  <p:stCondLst>
                                    <p:cond delay="0"/>
                                  </p:stCondLst>
                                  <p:childTnLst>
                                    <p:set>
                                      <p:cBhvr>
                                        <p:cTn id="97" dur="1" fill="hold">
                                          <p:stCondLst>
                                            <p:cond delay="0"/>
                                          </p:stCondLst>
                                        </p:cTn>
                                        <p:tgtEl>
                                          <p:spTgt spid="60"/>
                                        </p:tgtEl>
                                        <p:attrNameLst>
                                          <p:attrName>style.visibility</p:attrName>
                                        </p:attrNameLst>
                                      </p:cBhvr>
                                      <p:to>
                                        <p:strVal val="visible"/>
                                      </p:to>
                                    </p:set>
                                    <p:anim calcmode="lin" valueType="num">
                                      <p:cBhvr>
                                        <p:cTn id="98" dur="1000" fill="hold"/>
                                        <p:tgtEl>
                                          <p:spTgt spid="60"/>
                                        </p:tgtEl>
                                        <p:attrNameLst>
                                          <p:attrName>ppt_w</p:attrName>
                                        </p:attrNameLst>
                                      </p:cBhvr>
                                      <p:tavLst>
                                        <p:tav tm="0">
                                          <p:val>
                                            <p:fltVal val="0"/>
                                          </p:val>
                                        </p:tav>
                                        <p:tav tm="100000">
                                          <p:val>
                                            <p:strVal val="#ppt_w"/>
                                          </p:val>
                                        </p:tav>
                                      </p:tavLst>
                                    </p:anim>
                                    <p:anim calcmode="lin" valueType="num">
                                      <p:cBhvr>
                                        <p:cTn id="99" dur="1000" fill="hold"/>
                                        <p:tgtEl>
                                          <p:spTgt spid="60"/>
                                        </p:tgtEl>
                                        <p:attrNameLst>
                                          <p:attrName>ppt_h</p:attrName>
                                        </p:attrNameLst>
                                      </p:cBhvr>
                                      <p:tavLst>
                                        <p:tav tm="0">
                                          <p:val>
                                            <p:fltVal val="0"/>
                                          </p:val>
                                        </p:tav>
                                        <p:tav tm="100000">
                                          <p:val>
                                            <p:strVal val="#ppt_h"/>
                                          </p:val>
                                        </p:tav>
                                      </p:tavLst>
                                    </p:anim>
                                    <p:anim calcmode="lin" valueType="num">
                                      <p:cBhvr>
                                        <p:cTn id="100" dur="1000" fill="hold"/>
                                        <p:tgtEl>
                                          <p:spTgt spid="60"/>
                                        </p:tgtEl>
                                        <p:attrNameLst>
                                          <p:attrName>style.rotation</p:attrName>
                                        </p:attrNameLst>
                                      </p:cBhvr>
                                      <p:tavLst>
                                        <p:tav tm="0">
                                          <p:val>
                                            <p:fltVal val="90"/>
                                          </p:val>
                                        </p:tav>
                                        <p:tav tm="100000">
                                          <p:val>
                                            <p:fltVal val="0"/>
                                          </p:val>
                                        </p:tav>
                                      </p:tavLst>
                                    </p:anim>
                                    <p:animEffect transition="in" filter="fade">
                                      <p:cBhvr>
                                        <p:cTn id="101" dur="1000"/>
                                        <p:tgtEl>
                                          <p:spTgt spid="60"/>
                                        </p:tgtEl>
                                      </p:cBhvr>
                                    </p:animEffect>
                                  </p:childTnLst>
                                </p:cTn>
                              </p:par>
                              <p:par>
                                <p:cTn id="102" presetID="31" presetClass="entr" presetSubtype="0" fill="hold" nodeType="withEffect">
                                  <p:stCondLst>
                                    <p:cond delay="0"/>
                                  </p:stCondLst>
                                  <p:childTnLst>
                                    <p:set>
                                      <p:cBhvr>
                                        <p:cTn id="103" dur="1" fill="hold">
                                          <p:stCondLst>
                                            <p:cond delay="0"/>
                                          </p:stCondLst>
                                        </p:cTn>
                                        <p:tgtEl>
                                          <p:spTgt spid="57"/>
                                        </p:tgtEl>
                                        <p:attrNameLst>
                                          <p:attrName>style.visibility</p:attrName>
                                        </p:attrNameLst>
                                      </p:cBhvr>
                                      <p:to>
                                        <p:strVal val="visible"/>
                                      </p:to>
                                    </p:set>
                                    <p:anim calcmode="lin" valueType="num">
                                      <p:cBhvr>
                                        <p:cTn id="104" dur="1000" fill="hold"/>
                                        <p:tgtEl>
                                          <p:spTgt spid="57"/>
                                        </p:tgtEl>
                                        <p:attrNameLst>
                                          <p:attrName>ppt_w</p:attrName>
                                        </p:attrNameLst>
                                      </p:cBhvr>
                                      <p:tavLst>
                                        <p:tav tm="0">
                                          <p:val>
                                            <p:fltVal val="0"/>
                                          </p:val>
                                        </p:tav>
                                        <p:tav tm="100000">
                                          <p:val>
                                            <p:strVal val="#ppt_w"/>
                                          </p:val>
                                        </p:tav>
                                      </p:tavLst>
                                    </p:anim>
                                    <p:anim calcmode="lin" valueType="num">
                                      <p:cBhvr>
                                        <p:cTn id="105" dur="1000" fill="hold"/>
                                        <p:tgtEl>
                                          <p:spTgt spid="57"/>
                                        </p:tgtEl>
                                        <p:attrNameLst>
                                          <p:attrName>ppt_h</p:attrName>
                                        </p:attrNameLst>
                                      </p:cBhvr>
                                      <p:tavLst>
                                        <p:tav tm="0">
                                          <p:val>
                                            <p:fltVal val="0"/>
                                          </p:val>
                                        </p:tav>
                                        <p:tav tm="100000">
                                          <p:val>
                                            <p:strVal val="#ppt_h"/>
                                          </p:val>
                                        </p:tav>
                                      </p:tavLst>
                                    </p:anim>
                                    <p:anim calcmode="lin" valueType="num">
                                      <p:cBhvr>
                                        <p:cTn id="106" dur="1000" fill="hold"/>
                                        <p:tgtEl>
                                          <p:spTgt spid="57"/>
                                        </p:tgtEl>
                                        <p:attrNameLst>
                                          <p:attrName>style.rotation</p:attrName>
                                        </p:attrNameLst>
                                      </p:cBhvr>
                                      <p:tavLst>
                                        <p:tav tm="0">
                                          <p:val>
                                            <p:fltVal val="90"/>
                                          </p:val>
                                        </p:tav>
                                        <p:tav tm="100000">
                                          <p:val>
                                            <p:fltVal val="0"/>
                                          </p:val>
                                        </p:tav>
                                      </p:tavLst>
                                    </p:anim>
                                    <p:animEffect transition="in" filter="fade">
                                      <p:cBhvr>
                                        <p:cTn id="107" dur="1000"/>
                                        <p:tgtEl>
                                          <p:spTgt spid="57"/>
                                        </p:tgtEl>
                                      </p:cBhvr>
                                    </p:animEffect>
                                  </p:childTnLst>
                                </p:cTn>
                              </p:par>
                              <p:par>
                                <p:cTn id="108" presetID="31" presetClass="entr" presetSubtype="0" fill="hold" nodeType="withEffect">
                                  <p:stCondLst>
                                    <p:cond delay="0"/>
                                  </p:stCondLst>
                                  <p:childTnLst>
                                    <p:set>
                                      <p:cBhvr>
                                        <p:cTn id="109" dur="1" fill="hold">
                                          <p:stCondLst>
                                            <p:cond delay="0"/>
                                          </p:stCondLst>
                                        </p:cTn>
                                        <p:tgtEl>
                                          <p:spTgt spid="39"/>
                                        </p:tgtEl>
                                        <p:attrNameLst>
                                          <p:attrName>style.visibility</p:attrName>
                                        </p:attrNameLst>
                                      </p:cBhvr>
                                      <p:to>
                                        <p:strVal val="visible"/>
                                      </p:to>
                                    </p:set>
                                    <p:anim calcmode="lin" valueType="num">
                                      <p:cBhvr>
                                        <p:cTn id="110" dur="1000" fill="hold"/>
                                        <p:tgtEl>
                                          <p:spTgt spid="39"/>
                                        </p:tgtEl>
                                        <p:attrNameLst>
                                          <p:attrName>ppt_w</p:attrName>
                                        </p:attrNameLst>
                                      </p:cBhvr>
                                      <p:tavLst>
                                        <p:tav tm="0">
                                          <p:val>
                                            <p:fltVal val="0"/>
                                          </p:val>
                                        </p:tav>
                                        <p:tav tm="100000">
                                          <p:val>
                                            <p:strVal val="#ppt_w"/>
                                          </p:val>
                                        </p:tav>
                                      </p:tavLst>
                                    </p:anim>
                                    <p:anim calcmode="lin" valueType="num">
                                      <p:cBhvr>
                                        <p:cTn id="111" dur="1000" fill="hold"/>
                                        <p:tgtEl>
                                          <p:spTgt spid="39"/>
                                        </p:tgtEl>
                                        <p:attrNameLst>
                                          <p:attrName>ppt_h</p:attrName>
                                        </p:attrNameLst>
                                      </p:cBhvr>
                                      <p:tavLst>
                                        <p:tav tm="0">
                                          <p:val>
                                            <p:fltVal val="0"/>
                                          </p:val>
                                        </p:tav>
                                        <p:tav tm="100000">
                                          <p:val>
                                            <p:strVal val="#ppt_h"/>
                                          </p:val>
                                        </p:tav>
                                      </p:tavLst>
                                    </p:anim>
                                    <p:anim calcmode="lin" valueType="num">
                                      <p:cBhvr>
                                        <p:cTn id="112" dur="1000" fill="hold"/>
                                        <p:tgtEl>
                                          <p:spTgt spid="39"/>
                                        </p:tgtEl>
                                        <p:attrNameLst>
                                          <p:attrName>style.rotation</p:attrName>
                                        </p:attrNameLst>
                                      </p:cBhvr>
                                      <p:tavLst>
                                        <p:tav tm="0">
                                          <p:val>
                                            <p:fltVal val="90"/>
                                          </p:val>
                                        </p:tav>
                                        <p:tav tm="100000">
                                          <p:val>
                                            <p:fltVal val="0"/>
                                          </p:val>
                                        </p:tav>
                                      </p:tavLst>
                                    </p:anim>
                                    <p:animEffect transition="in" filter="fade">
                                      <p:cBhvr>
                                        <p:cTn id="113" dur="1000"/>
                                        <p:tgtEl>
                                          <p:spTgt spid="39"/>
                                        </p:tgtEl>
                                      </p:cBhvr>
                                    </p:animEffect>
                                  </p:childTnLst>
                                </p:cTn>
                              </p:par>
                              <p:par>
                                <p:cTn id="114" presetID="31" presetClass="entr" presetSubtype="0" fill="hold" nodeType="withEffect">
                                  <p:stCondLst>
                                    <p:cond delay="0"/>
                                  </p:stCondLst>
                                  <p:childTnLst>
                                    <p:set>
                                      <p:cBhvr>
                                        <p:cTn id="115" dur="1" fill="hold">
                                          <p:stCondLst>
                                            <p:cond delay="0"/>
                                          </p:stCondLst>
                                        </p:cTn>
                                        <p:tgtEl>
                                          <p:spTgt spid="54"/>
                                        </p:tgtEl>
                                        <p:attrNameLst>
                                          <p:attrName>style.visibility</p:attrName>
                                        </p:attrNameLst>
                                      </p:cBhvr>
                                      <p:to>
                                        <p:strVal val="visible"/>
                                      </p:to>
                                    </p:set>
                                    <p:anim calcmode="lin" valueType="num">
                                      <p:cBhvr>
                                        <p:cTn id="116" dur="1000" fill="hold"/>
                                        <p:tgtEl>
                                          <p:spTgt spid="54"/>
                                        </p:tgtEl>
                                        <p:attrNameLst>
                                          <p:attrName>ppt_w</p:attrName>
                                        </p:attrNameLst>
                                      </p:cBhvr>
                                      <p:tavLst>
                                        <p:tav tm="0">
                                          <p:val>
                                            <p:fltVal val="0"/>
                                          </p:val>
                                        </p:tav>
                                        <p:tav tm="100000">
                                          <p:val>
                                            <p:strVal val="#ppt_w"/>
                                          </p:val>
                                        </p:tav>
                                      </p:tavLst>
                                    </p:anim>
                                    <p:anim calcmode="lin" valueType="num">
                                      <p:cBhvr>
                                        <p:cTn id="117" dur="1000" fill="hold"/>
                                        <p:tgtEl>
                                          <p:spTgt spid="54"/>
                                        </p:tgtEl>
                                        <p:attrNameLst>
                                          <p:attrName>ppt_h</p:attrName>
                                        </p:attrNameLst>
                                      </p:cBhvr>
                                      <p:tavLst>
                                        <p:tav tm="0">
                                          <p:val>
                                            <p:fltVal val="0"/>
                                          </p:val>
                                        </p:tav>
                                        <p:tav tm="100000">
                                          <p:val>
                                            <p:strVal val="#ppt_h"/>
                                          </p:val>
                                        </p:tav>
                                      </p:tavLst>
                                    </p:anim>
                                    <p:anim calcmode="lin" valueType="num">
                                      <p:cBhvr>
                                        <p:cTn id="118" dur="1000" fill="hold"/>
                                        <p:tgtEl>
                                          <p:spTgt spid="54"/>
                                        </p:tgtEl>
                                        <p:attrNameLst>
                                          <p:attrName>style.rotation</p:attrName>
                                        </p:attrNameLst>
                                      </p:cBhvr>
                                      <p:tavLst>
                                        <p:tav tm="0">
                                          <p:val>
                                            <p:fltVal val="90"/>
                                          </p:val>
                                        </p:tav>
                                        <p:tav tm="100000">
                                          <p:val>
                                            <p:fltVal val="0"/>
                                          </p:val>
                                        </p:tav>
                                      </p:tavLst>
                                    </p:anim>
                                    <p:animEffect transition="in" filter="fade">
                                      <p:cBhvr>
                                        <p:cTn id="119" dur="1000"/>
                                        <p:tgtEl>
                                          <p:spTgt spid="54"/>
                                        </p:tgtEl>
                                      </p:cBhvr>
                                    </p:animEffect>
                                  </p:childTnLst>
                                </p:cTn>
                              </p:par>
                              <p:par>
                                <p:cTn id="120" presetID="31" presetClass="entr" presetSubtype="0" fill="hold" nodeType="withEffect">
                                  <p:stCondLst>
                                    <p:cond delay="0"/>
                                  </p:stCondLst>
                                  <p:childTnLst>
                                    <p:set>
                                      <p:cBhvr>
                                        <p:cTn id="121" dur="1" fill="hold">
                                          <p:stCondLst>
                                            <p:cond delay="0"/>
                                          </p:stCondLst>
                                        </p:cTn>
                                        <p:tgtEl>
                                          <p:spTgt spid="53"/>
                                        </p:tgtEl>
                                        <p:attrNameLst>
                                          <p:attrName>style.visibility</p:attrName>
                                        </p:attrNameLst>
                                      </p:cBhvr>
                                      <p:to>
                                        <p:strVal val="visible"/>
                                      </p:to>
                                    </p:set>
                                    <p:anim calcmode="lin" valueType="num">
                                      <p:cBhvr>
                                        <p:cTn id="122" dur="1000" fill="hold"/>
                                        <p:tgtEl>
                                          <p:spTgt spid="53"/>
                                        </p:tgtEl>
                                        <p:attrNameLst>
                                          <p:attrName>ppt_w</p:attrName>
                                        </p:attrNameLst>
                                      </p:cBhvr>
                                      <p:tavLst>
                                        <p:tav tm="0">
                                          <p:val>
                                            <p:fltVal val="0"/>
                                          </p:val>
                                        </p:tav>
                                        <p:tav tm="100000">
                                          <p:val>
                                            <p:strVal val="#ppt_w"/>
                                          </p:val>
                                        </p:tav>
                                      </p:tavLst>
                                    </p:anim>
                                    <p:anim calcmode="lin" valueType="num">
                                      <p:cBhvr>
                                        <p:cTn id="123" dur="1000" fill="hold"/>
                                        <p:tgtEl>
                                          <p:spTgt spid="53"/>
                                        </p:tgtEl>
                                        <p:attrNameLst>
                                          <p:attrName>ppt_h</p:attrName>
                                        </p:attrNameLst>
                                      </p:cBhvr>
                                      <p:tavLst>
                                        <p:tav tm="0">
                                          <p:val>
                                            <p:fltVal val="0"/>
                                          </p:val>
                                        </p:tav>
                                        <p:tav tm="100000">
                                          <p:val>
                                            <p:strVal val="#ppt_h"/>
                                          </p:val>
                                        </p:tav>
                                      </p:tavLst>
                                    </p:anim>
                                    <p:anim calcmode="lin" valueType="num">
                                      <p:cBhvr>
                                        <p:cTn id="124" dur="1000" fill="hold"/>
                                        <p:tgtEl>
                                          <p:spTgt spid="53"/>
                                        </p:tgtEl>
                                        <p:attrNameLst>
                                          <p:attrName>style.rotation</p:attrName>
                                        </p:attrNameLst>
                                      </p:cBhvr>
                                      <p:tavLst>
                                        <p:tav tm="0">
                                          <p:val>
                                            <p:fltVal val="90"/>
                                          </p:val>
                                        </p:tav>
                                        <p:tav tm="100000">
                                          <p:val>
                                            <p:fltVal val="0"/>
                                          </p:val>
                                        </p:tav>
                                      </p:tavLst>
                                    </p:anim>
                                    <p:animEffect transition="in" filter="fade">
                                      <p:cBhvr>
                                        <p:cTn id="125" dur="1000"/>
                                        <p:tgtEl>
                                          <p:spTgt spid="53"/>
                                        </p:tgtEl>
                                      </p:cBhvr>
                                    </p:animEffect>
                                  </p:childTnLst>
                                </p:cTn>
                              </p:par>
                              <p:par>
                                <p:cTn id="126" presetID="31" presetClass="entr" presetSubtype="0" fill="hold" nodeType="withEffect">
                                  <p:stCondLst>
                                    <p:cond delay="0"/>
                                  </p:stCondLst>
                                  <p:childTnLst>
                                    <p:set>
                                      <p:cBhvr>
                                        <p:cTn id="127" dur="1" fill="hold">
                                          <p:stCondLst>
                                            <p:cond delay="0"/>
                                          </p:stCondLst>
                                        </p:cTn>
                                        <p:tgtEl>
                                          <p:spTgt spid="52"/>
                                        </p:tgtEl>
                                        <p:attrNameLst>
                                          <p:attrName>style.visibility</p:attrName>
                                        </p:attrNameLst>
                                      </p:cBhvr>
                                      <p:to>
                                        <p:strVal val="visible"/>
                                      </p:to>
                                    </p:set>
                                    <p:anim calcmode="lin" valueType="num">
                                      <p:cBhvr>
                                        <p:cTn id="128" dur="1000" fill="hold"/>
                                        <p:tgtEl>
                                          <p:spTgt spid="52"/>
                                        </p:tgtEl>
                                        <p:attrNameLst>
                                          <p:attrName>ppt_w</p:attrName>
                                        </p:attrNameLst>
                                      </p:cBhvr>
                                      <p:tavLst>
                                        <p:tav tm="0">
                                          <p:val>
                                            <p:fltVal val="0"/>
                                          </p:val>
                                        </p:tav>
                                        <p:tav tm="100000">
                                          <p:val>
                                            <p:strVal val="#ppt_w"/>
                                          </p:val>
                                        </p:tav>
                                      </p:tavLst>
                                    </p:anim>
                                    <p:anim calcmode="lin" valueType="num">
                                      <p:cBhvr>
                                        <p:cTn id="129" dur="1000" fill="hold"/>
                                        <p:tgtEl>
                                          <p:spTgt spid="52"/>
                                        </p:tgtEl>
                                        <p:attrNameLst>
                                          <p:attrName>ppt_h</p:attrName>
                                        </p:attrNameLst>
                                      </p:cBhvr>
                                      <p:tavLst>
                                        <p:tav tm="0">
                                          <p:val>
                                            <p:fltVal val="0"/>
                                          </p:val>
                                        </p:tav>
                                        <p:tav tm="100000">
                                          <p:val>
                                            <p:strVal val="#ppt_h"/>
                                          </p:val>
                                        </p:tav>
                                      </p:tavLst>
                                    </p:anim>
                                    <p:anim calcmode="lin" valueType="num">
                                      <p:cBhvr>
                                        <p:cTn id="130" dur="1000" fill="hold"/>
                                        <p:tgtEl>
                                          <p:spTgt spid="52"/>
                                        </p:tgtEl>
                                        <p:attrNameLst>
                                          <p:attrName>style.rotation</p:attrName>
                                        </p:attrNameLst>
                                      </p:cBhvr>
                                      <p:tavLst>
                                        <p:tav tm="0">
                                          <p:val>
                                            <p:fltVal val="90"/>
                                          </p:val>
                                        </p:tav>
                                        <p:tav tm="100000">
                                          <p:val>
                                            <p:fltVal val="0"/>
                                          </p:val>
                                        </p:tav>
                                      </p:tavLst>
                                    </p:anim>
                                    <p:animEffect transition="in" filter="fade">
                                      <p:cBhvr>
                                        <p:cTn id="131" dur="1000"/>
                                        <p:tgtEl>
                                          <p:spTgt spid="52"/>
                                        </p:tgtEl>
                                      </p:cBhvr>
                                    </p:animEffect>
                                  </p:childTnLst>
                                </p:cTn>
                              </p:par>
                              <p:par>
                                <p:cTn id="132" presetID="31" presetClass="entr" presetSubtype="0" fill="hold" nodeType="withEffect">
                                  <p:stCondLst>
                                    <p:cond delay="0"/>
                                  </p:stCondLst>
                                  <p:childTnLst>
                                    <p:set>
                                      <p:cBhvr>
                                        <p:cTn id="133" dur="1" fill="hold">
                                          <p:stCondLst>
                                            <p:cond delay="0"/>
                                          </p:stCondLst>
                                        </p:cTn>
                                        <p:tgtEl>
                                          <p:spTgt spid="50"/>
                                        </p:tgtEl>
                                        <p:attrNameLst>
                                          <p:attrName>style.visibility</p:attrName>
                                        </p:attrNameLst>
                                      </p:cBhvr>
                                      <p:to>
                                        <p:strVal val="visible"/>
                                      </p:to>
                                    </p:set>
                                    <p:anim calcmode="lin" valueType="num">
                                      <p:cBhvr>
                                        <p:cTn id="134" dur="1000" fill="hold"/>
                                        <p:tgtEl>
                                          <p:spTgt spid="50"/>
                                        </p:tgtEl>
                                        <p:attrNameLst>
                                          <p:attrName>ppt_w</p:attrName>
                                        </p:attrNameLst>
                                      </p:cBhvr>
                                      <p:tavLst>
                                        <p:tav tm="0">
                                          <p:val>
                                            <p:fltVal val="0"/>
                                          </p:val>
                                        </p:tav>
                                        <p:tav tm="100000">
                                          <p:val>
                                            <p:strVal val="#ppt_w"/>
                                          </p:val>
                                        </p:tav>
                                      </p:tavLst>
                                    </p:anim>
                                    <p:anim calcmode="lin" valueType="num">
                                      <p:cBhvr>
                                        <p:cTn id="135" dur="1000" fill="hold"/>
                                        <p:tgtEl>
                                          <p:spTgt spid="50"/>
                                        </p:tgtEl>
                                        <p:attrNameLst>
                                          <p:attrName>ppt_h</p:attrName>
                                        </p:attrNameLst>
                                      </p:cBhvr>
                                      <p:tavLst>
                                        <p:tav tm="0">
                                          <p:val>
                                            <p:fltVal val="0"/>
                                          </p:val>
                                        </p:tav>
                                        <p:tav tm="100000">
                                          <p:val>
                                            <p:strVal val="#ppt_h"/>
                                          </p:val>
                                        </p:tav>
                                      </p:tavLst>
                                    </p:anim>
                                    <p:anim calcmode="lin" valueType="num">
                                      <p:cBhvr>
                                        <p:cTn id="136" dur="1000" fill="hold"/>
                                        <p:tgtEl>
                                          <p:spTgt spid="50"/>
                                        </p:tgtEl>
                                        <p:attrNameLst>
                                          <p:attrName>style.rotation</p:attrName>
                                        </p:attrNameLst>
                                      </p:cBhvr>
                                      <p:tavLst>
                                        <p:tav tm="0">
                                          <p:val>
                                            <p:fltVal val="90"/>
                                          </p:val>
                                        </p:tav>
                                        <p:tav tm="100000">
                                          <p:val>
                                            <p:fltVal val="0"/>
                                          </p:val>
                                        </p:tav>
                                      </p:tavLst>
                                    </p:anim>
                                    <p:animEffect transition="in" filter="fade">
                                      <p:cBhvr>
                                        <p:cTn id="137" dur="1000"/>
                                        <p:tgtEl>
                                          <p:spTgt spid="50"/>
                                        </p:tgtEl>
                                      </p:cBhvr>
                                    </p:animEffect>
                                  </p:childTnLst>
                                </p:cTn>
                              </p:par>
                              <p:par>
                                <p:cTn id="138" presetID="31" presetClass="entr" presetSubtype="0" fill="hold" nodeType="withEffect">
                                  <p:stCondLst>
                                    <p:cond delay="0"/>
                                  </p:stCondLst>
                                  <p:childTnLst>
                                    <p:set>
                                      <p:cBhvr>
                                        <p:cTn id="139" dur="1" fill="hold">
                                          <p:stCondLst>
                                            <p:cond delay="0"/>
                                          </p:stCondLst>
                                        </p:cTn>
                                        <p:tgtEl>
                                          <p:spTgt spid="51"/>
                                        </p:tgtEl>
                                        <p:attrNameLst>
                                          <p:attrName>style.visibility</p:attrName>
                                        </p:attrNameLst>
                                      </p:cBhvr>
                                      <p:to>
                                        <p:strVal val="visible"/>
                                      </p:to>
                                    </p:set>
                                    <p:anim calcmode="lin" valueType="num">
                                      <p:cBhvr>
                                        <p:cTn id="140" dur="1000" fill="hold"/>
                                        <p:tgtEl>
                                          <p:spTgt spid="51"/>
                                        </p:tgtEl>
                                        <p:attrNameLst>
                                          <p:attrName>ppt_w</p:attrName>
                                        </p:attrNameLst>
                                      </p:cBhvr>
                                      <p:tavLst>
                                        <p:tav tm="0">
                                          <p:val>
                                            <p:fltVal val="0"/>
                                          </p:val>
                                        </p:tav>
                                        <p:tav tm="100000">
                                          <p:val>
                                            <p:strVal val="#ppt_w"/>
                                          </p:val>
                                        </p:tav>
                                      </p:tavLst>
                                    </p:anim>
                                    <p:anim calcmode="lin" valueType="num">
                                      <p:cBhvr>
                                        <p:cTn id="141" dur="1000" fill="hold"/>
                                        <p:tgtEl>
                                          <p:spTgt spid="51"/>
                                        </p:tgtEl>
                                        <p:attrNameLst>
                                          <p:attrName>ppt_h</p:attrName>
                                        </p:attrNameLst>
                                      </p:cBhvr>
                                      <p:tavLst>
                                        <p:tav tm="0">
                                          <p:val>
                                            <p:fltVal val="0"/>
                                          </p:val>
                                        </p:tav>
                                        <p:tav tm="100000">
                                          <p:val>
                                            <p:strVal val="#ppt_h"/>
                                          </p:val>
                                        </p:tav>
                                      </p:tavLst>
                                    </p:anim>
                                    <p:anim calcmode="lin" valueType="num">
                                      <p:cBhvr>
                                        <p:cTn id="142" dur="1000" fill="hold"/>
                                        <p:tgtEl>
                                          <p:spTgt spid="51"/>
                                        </p:tgtEl>
                                        <p:attrNameLst>
                                          <p:attrName>style.rotation</p:attrName>
                                        </p:attrNameLst>
                                      </p:cBhvr>
                                      <p:tavLst>
                                        <p:tav tm="0">
                                          <p:val>
                                            <p:fltVal val="90"/>
                                          </p:val>
                                        </p:tav>
                                        <p:tav tm="100000">
                                          <p:val>
                                            <p:fltVal val="0"/>
                                          </p:val>
                                        </p:tav>
                                      </p:tavLst>
                                    </p:anim>
                                    <p:animEffect transition="in" filter="fade">
                                      <p:cBhvr>
                                        <p:cTn id="143" dur="1000"/>
                                        <p:tgtEl>
                                          <p:spTgt spid="51"/>
                                        </p:tgtEl>
                                      </p:cBhvr>
                                    </p:animEffect>
                                  </p:childTnLst>
                                </p:cTn>
                              </p:par>
                              <p:par>
                                <p:cTn id="144" presetID="32" presetClass="emph" presetSubtype="0" repeatCount="indefinite" fill="hold" nodeType="withEffect">
                                  <p:stCondLst>
                                    <p:cond delay="0"/>
                                  </p:stCondLst>
                                  <p:childTnLst>
                                    <p:animRot by="120000">
                                      <p:cBhvr>
                                        <p:cTn id="145" dur="100" fill="hold">
                                          <p:stCondLst>
                                            <p:cond delay="0"/>
                                          </p:stCondLst>
                                        </p:cTn>
                                        <p:tgtEl>
                                          <p:spTgt spid="55"/>
                                        </p:tgtEl>
                                        <p:attrNameLst>
                                          <p:attrName>r</p:attrName>
                                        </p:attrNameLst>
                                      </p:cBhvr>
                                    </p:animRot>
                                    <p:animRot by="-240000">
                                      <p:cBhvr>
                                        <p:cTn id="146" dur="200" fill="hold">
                                          <p:stCondLst>
                                            <p:cond delay="200"/>
                                          </p:stCondLst>
                                        </p:cTn>
                                        <p:tgtEl>
                                          <p:spTgt spid="55"/>
                                        </p:tgtEl>
                                        <p:attrNameLst>
                                          <p:attrName>r</p:attrName>
                                        </p:attrNameLst>
                                      </p:cBhvr>
                                    </p:animRot>
                                    <p:animRot by="240000">
                                      <p:cBhvr>
                                        <p:cTn id="147" dur="200" fill="hold">
                                          <p:stCondLst>
                                            <p:cond delay="400"/>
                                          </p:stCondLst>
                                        </p:cTn>
                                        <p:tgtEl>
                                          <p:spTgt spid="55"/>
                                        </p:tgtEl>
                                        <p:attrNameLst>
                                          <p:attrName>r</p:attrName>
                                        </p:attrNameLst>
                                      </p:cBhvr>
                                    </p:animRot>
                                    <p:animRot by="-240000">
                                      <p:cBhvr>
                                        <p:cTn id="148" dur="200" fill="hold">
                                          <p:stCondLst>
                                            <p:cond delay="600"/>
                                          </p:stCondLst>
                                        </p:cTn>
                                        <p:tgtEl>
                                          <p:spTgt spid="55"/>
                                        </p:tgtEl>
                                        <p:attrNameLst>
                                          <p:attrName>r</p:attrName>
                                        </p:attrNameLst>
                                      </p:cBhvr>
                                    </p:animRot>
                                    <p:animRot by="120000">
                                      <p:cBhvr>
                                        <p:cTn id="149" dur="200" fill="hold">
                                          <p:stCondLst>
                                            <p:cond delay="800"/>
                                          </p:stCondLst>
                                        </p:cTn>
                                        <p:tgtEl>
                                          <p:spTgt spid="55"/>
                                        </p:tgtEl>
                                        <p:attrNameLst>
                                          <p:attrName>r</p:attrName>
                                        </p:attrNameLst>
                                      </p:cBhvr>
                                    </p:animRot>
                                  </p:childTnLst>
                                </p:cTn>
                              </p:par>
                              <p:par>
                                <p:cTn id="150" presetID="32" presetClass="emph" presetSubtype="0" repeatCount="indefinite" fill="hold" nodeType="withEffect">
                                  <p:stCondLst>
                                    <p:cond delay="0"/>
                                  </p:stCondLst>
                                  <p:childTnLst>
                                    <p:animRot by="120000">
                                      <p:cBhvr>
                                        <p:cTn id="151" dur="100" fill="hold">
                                          <p:stCondLst>
                                            <p:cond delay="0"/>
                                          </p:stCondLst>
                                        </p:cTn>
                                        <p:tgtEl>
                                          <p:spTgt spid="56"/>
                                        </p:tgtEl>
                                        <p:attrNameLst>
                                          <p:attrName>r</p:attrName>
                                        </p:attrNameLst>
                                      </p:cBhvr>
                                    </p:animRot>
                                    <p:animRot by="-240000">
                                      <p:cBhvr>
                                        <p:cTn id="152" dur="200" fill="hold">
                                          <p:stCondLst>
                                            <p:cond delay="200"/>
                                          </p:stCondLst>
                                        </p:cTn>
                                        <p:tgtEl>
                                          <p:spTgt spid="56"/>
                                        </p:tgtEl>
                                        <p:attrNameLst>
                                          <p:attrName>r</p:attrName>
                                        </p:attrNameLst>
                                      </p:cBhvr>
                                    </p:animRot>
                                    <p:animRot by="240000">
                                      <p:cBhvr>
                                        <p:cTn id="153" dur="200" fill="hold">
                                          <p:stCondLst>
                                            <p:cond delay="400"/>
                                          </p:stCondLst>
                                        </p:cTn>
                                        <p:tgtEl>
                                          <p:spTgt spid="56"/>
                                        </p:tgtEl>
                                        <p:attrNameLst>
                                          <p:attrName>r</p:attrName>
                                        </p:attrNameLst>
                                      </p:cBhvr>
                                    </p:animRot>
                                    <p:animRot by="-240000">
                                      <p:cBhvr>
                                        <p:cTn id="154" dur="200" fill="hold">
                                          <p:stCondLst>
                                            <p:cond delay="600"/>
                                          </p:stCondLst>
                                        </p:cTn>
                                        <p:tgtEl>
                                          <p:spTgt spid="56"/>
                                        </p:tgtEl>
                                        <p:attrNameLst>
                                          <p:attrName>r</p:attrName>
                                        </p:attrNameLst>
                                      </p:cBhvr>
                                    </p:animRot>
                                    <p:animRot by="120000">
                                      <p:cBhvr>
                                        <p:cTn id="155" dur="200" fill="hold">
                                          <p:stCondLst>
                                            <p:cond delay="800"/>
                                          </p:stCondLst>
                                        </p:cTn>
                                        <p:tgtEl>
                                          <p:spTgt spid="56"/>
                                        </p:tgtEl>
                                        <p:attrNameLst>
                                          <p:attrName>r</p:attrName>
                                        </p:attrNameLst>
                                      </p:cBhvr>
                                    </p:animRot>
                                  </p:childTnLst>
                                </p:cTn>
                              </p:par>
                              <p:par>
                                <p:cTn id="156" presetID="32" presetClass="emph" presetSubtype="0" repeatCount="indefinite" fill="hold" nodeType="withEffect">
                                  <p:stCondLst>
                                    <p:cond delay="0"/>
                                  </p:stCondLst>
                                  <p:childTnLst>
                                    <p:animRot by="120000">
                                      <p:cBhvr>
                                        <p:cTn id="157" dur="100" fill="hold">
                                          <p:stCondLst>
                                            <p:cond delay="0"/>
                                          </p:stCondLst>
                                        </p:cTn>
                                        <p:tgtEl>
                                          <p:spTgt spid="59"/>
                                        </p:tgtEl>
                                        <p:attrNameLst>
                                          <p:attrName>r</p:attrName>
                                        </p:attrNameLst>
                                      </p:cBhvr>
                                    </p:animRot>
                                    <p:animRot by="-240000">
                                      <p:cBhvr>
                                        <p:cTn id="158" dur="200" fill="hold">
                                          <p:stCondLst>
                                            <p:cond delay="200"/>
                                          </p:stCondLst>
                                        </p:cTn>
                                        <p:tgtEl>
                                          <p:spTgt spid="59"/>
                                        </p:tgtEl>
                                        <p:attrNameLst>
                                          <p:attrName>r</p:attrName>
                                        </p:attrNameLst>
                                      </p:cBhvr>
                                    </p:animRot>
                                    <p:animRot by="240000">
                                      <p:cBhvr>
                                        <p:cTn id="159" dur="200" fill="hold">
                                          <p:stCondLst>
                                            <p:cond delay="400"/>
                                          </p:stCondLst>
                                        </p:cTn>
                                        <p:tgtEl>
                                          <p:spTgt spid="59"/>
                                        </p:tgtEl>
                                        <p:attrNameLst>
                                          <p:attrName>r</p:attrName>
                                        </p:attrNameLst>
                                      </p:cBhvr>
                                    </p:animRot>
                                    <p:animRot by="-240000">
                                      <p:cBhvr>
                                        <p:cTn id="160" dur="200" fill="hold">
                                          <p:stCondLst>
                                            <p:cond delay="600"/>
                                          </p:stCondLst>
                                        </p:cTn>
                                        <p:tgtEl>
                                          <p:spTgt spid="59"/>
                                        </p:tgtEl>
                                        <p:attrNameLst>
                                          <p:attrName>r</p:attrName>
                                        </p:attrNameLst>
                                      </p:cBhvr>
                                    </p:animRot>
                                    <p:animRot by="120000">
                                      <p:cBhvr>
                                        <p:cTn id="161" dur="200" fill="hold">
                                          <p:stCondLst>
                                            <p:cond delay="800"/>
                                          </p:stCondLst>
                                        </p:cTn>
                                        <p:tgtEl>
                                          <p:spTgt spid="59"/>
                                        </p:tgtEl>
                                        <p:attrNameLst>
                                          <p:attrName>r</p:attrName>
                                        </p:attrNameLst>
                                      </p:cBhvr>
                                    </p:animRot>
                                  </p:childTnLst>
                                </p:cTn>
                              </p:par>
                              <p:par>
                                <p:cTn id="162" presetID="32" presetClass="emph" presetSubtype="0" repeatCount="indefinite" fill="hold" nodeType="withEffect">
                                  <p:stCondLst>
                                    <p:cond delay="0"/>
                                  </p:stCondLst>
                                  <p:childTnLst>
                                    <p:animRot by="120000">
                                      <p:cBhvr>
                                        <p:cTn id="163" dur="100" fill="hold">
                                          <p:stCondLst>
                                            <p:cond delay="0"/>
                                          </p:stCondLst>
                                        </p:cTn>
                                        <p:tgtEl>
                                          <p:spTgt spid="58"/>
                                        </p:tgtEl>
                                        <p:attrNameLst>
                                          <p:attrName>r</p:attrName>
                                        </p:attrNameLst>
                                      </p:cBhvr>
                                    </p:animRot>
                                    <p:animRot by="-240000">
                                      <p:cBhvr>
                                        <p:cTn id="164" dur="200" fill="hold">
                                          <p:stCondLst>
                                            <p:cond delay="200"/>
                                          </p:stCondLst>
                                        </p:cTn>
                                        <p:tgtEl>
                                          <p:spTgt spid="58"/>
                                        </p:tgtEl>
                                        <p:attrNameLst>
                                          <p:attrName>r</p:attrName>
                                        </p:attrNameLst>
                                      </p:cBhvr>
                                    </p:animRot>
                                    <p:animRot by="240000">
                                      <p:cBhvr>
                                        <p:cTn id="165" dur="200" fill="hold">
                                          <p:stCondLst>
                                            <p:cond delay="400"/>
                                          </p:stCondLst>
                                        </p:cTn>
                                        <p:tgtEl>
                                          <p:spTgt spid="58"/>
                                        </p:tgtEl>
                                        <p:attrNameLst>
                                          <p:attrName>r</p:attrName>
                                        </p:attrNameLst>
                                      </p:cBhvr>
                                    </p:animRot>
                                    <p:animRot by="-240000">
                                      <p:cBhvr>
                                        <p:cTn id="166" dur="200" fill="hold">
                                          <p:stCondLst>
                                            <p:cond delay="600"/>
                                          </p:stCondLst>
                                        </p:cTn>
                                        <p:tgtEl>
                                          <p:spTgt spid="58"/>
                                        </p:tgtEl>
                                        <p:attrNameLst>
                                          <p:attrName>r</p:attrName>
                                        </p:attrNameLst>
                                      </p:cBhvr>
                                    </p:animRot>
                                    <p:animRot by="120000">
                                      <p:cBhvr>
                                        <p:cTn id="167" dur="200" fill="hold">
                                          <p:stCondLst>
                                            <p:cond delay="800"/>
                                          </p:stCondLst>
                                        </p:cTn>
                                        <p:tgtEl>
                                          <p:spTgt spid="58"/>
                                        </p:tgtEl>
                                        <p:attrNameLst>
                                          <p:attrName>r</p:attrName>
                                        </p:attrNameLst>
                                      </p:cBhvr>
                                    </p:animRot>
                                  </p:childTnLst>
                                </p:cTn>
                              </p:par>
                              <p:par>
                                <p:cTn id="168" presetID="32" presetClass="emph" presetSubtype="0" repeatCount="indefinite" fill="hold" nodeType="withEffect">
                                  <p:stCondLst>
                                    <p:cond delay="0"/>
                                  </p:stCondLst>
                                  <p:childTnLst>
                                    <p:animRot by="120000">
                                      <p:cBhvr>
                                        <p:cTn id="169" dur="100" fill="hold">
                                          <p:stCondLst>
                                            <p:cond delay="0"/>
                                          </p:stCondLst>
                                        </p:cTn>
                                        <p:tgtEl>
                                          <p:spTgt spid="60"/>
                                        </p:tgtEl>
                                        <p:attrNameLst>
                                          <p:attrName>r</p:attrName>
                                        </p:attrNameLst>
                                      </p:cBhvr>
                                    </p:animRot>
                                    <p:animRot by="-240000">
                                      <p:cBhvr>
                                        <p:cTn id="170" dur="200" fill="hold">
                                          <p:stCondLst>
                                            <p:cond delay="200"/>
                                          </p:stCondLst>
                                        </p:cTn>
                                        <p:tgtEl>
                                          <p:spTgt spid="60"/>
                                        </p:tgtEl>
                                        <p:attrNameLst>
                                          <p:attrName>r</p:attrName>
                                        </p:attrNameLst>
                                      </p:cBhvr>
                                    </p:animRot>
                                    <p:animRot by="240000">
                                      <p:cBhvr>
                                        <p:cTn id="171" dur="200" fill="hold">
                                          <p:stCondLst>
                                            <p:cond delay="400"/>
                                          </p:stCondLst>
                                        </p:cTn>
                                        <p:tgtEl>
                                          <p:spTgt spid="60"/>
                                        </p:tgtEl>
                                        <p:attrNameLst>
                                          <p:attrName>r</p:attrName>
                                        </p:attrNameLst>
                                      </p:cBhvr>
                                    </p:animRot>
                                    <p:animRot by="-240000">
                                      <p:cBhvr>
                                        <p:cTn id="172" dur="200" fill="hold">
                                          <p:stCondLst>
                                            <p:cond delay="600"/>
                                          </p:stCondLst>
                                        </p:cTn>
                                        <p:tgtEl>
                                          <p:spTgt spid="60"/>
                                        </p:tgtEl>
                                        <p:attrNameLst>
                                          <p:attrName>r</p:attrName>
                                        </p:attrNameLst>
                                      </p:cBhvr>
                                    </p:animRot>
                                    <p:animRot by="120000">
                                      <p:cBhvr>
                                        <p:cTn id="173" dur="200" fill="hold">
                                          <p:stCondLst>
                                            <p:cond delay="800"/>
                                          </p:stCondLst>
                                        </p:cTn>
                                        <p:tgtEl>
                                          <p:spTgt spid="60"/>
                                        </p:tgtEl>
                                        <p:attrNameLst>
                                          <p:attrName>r</p:attrName>
                                        </p:attrNameLst>
                                      </p:cBhvr>
                                    </p:animRot>
                                  </p:childTnLst>
                                </p:cTn>
                              </p:par>
                              <p:par>
                                <p:cTn id="174" presetID="32" presetClass="emph" presetSubtype="0" repeatCount="indefinite" fill="hold" nodeType="withEffect">
                                  <p:stCondLst>
                                    <p:cond delay="0"/>
                                  </p:stCondLst>
                                  <p:childTnLst>
                                    <p:animRot by="120000">
                                      <p:cBhvr>
                                        <p:cTn id="175" dur="100" fill="hold">
                                          <p:stCondLst>
                                            <p:cond delay="0"/>
                                          </p:stCondLst>
                                        </p:cTn>
                                        <p:tgtEl>
                                          <p:spTgt spid="57"/>
                                        </p:tgtEl>
                                        <p:attrNameLst>
                                          <p:attrName>r</p:attrName>
                                        </p:attrNameLst>
                                      </p:cBhvr>
                                    </p:animRot>
                                    <p:animRot by="-240000">
                                      <p:cBhvr>
                                        <p:cTn id="176" dur="200" fill="hold">
                                          <p:stCondLst>
                                            <p:cond delay="200"/>
                                          </p:stCondLst>
                                        </p:cTn>
                                        <p:tgtEl>
                                          <p:spTgt spid="57"/>
                                        </p:tgtEl>
                                        <p:attrNameLst>
                                          <p:attrName>r</p:attrName>
                                        </p:attrNameLst>
                                      </p:cBhvr>
                                    </p:animRot>
                                    <p:animRot by="240000">
                                      <p:cBhvr>
                                        <p:cTn id="177" dur="200" fill="hold">
                                          <p:stCondLst>
                                            <p:cond delay="400"/>
                                          </p:stCondLst>
                                        </p:cTn>
                                        <p:tgtEl>
                                          <p:spTgt spid="57"/>
                                        </p:tgtEl>
                                        <p:attrNameLst>
                                          <p:attrName>r</p:attrName>
                                        </p:attrNameLst>
                                      </p:cBhvr>
                                    </p:animRot>
                                    <p:animRot by="-240000">
                                      <p:cBhvr>
                                        <p:cTn id="178" dur="200" fill="hold">
                                          <p:stCondLst>
                                            <p:cond delay="600"/>
                                          </p:stCondLst>
                                        </p:cTn>
                                        <p:tgtEl>
                                          <p:spTgt spid="57"/>
                                        </p:tgtEl>
                                        <p:attrNameLst>
                                          <p:attrName>r</p:attrName>
                                        </p:attrNameLst>
                                      </p:cBhvr>
                                    </p:animRot>
                                    <p:animRot by="120000">
                                      <p:cBhvr>
                                        <p:cTn id="179" dur="200" fill="hold">
                                          <p:stCondLst>
                                            <p:cond delay="800"/>
                                          </p:stCondLst>
                                        </p:cTn>
                                        <p:tgtEl>
                                          <p:spTgt spid="57"/>
                                        </p:tgtEl>
                                        <p:attrNameLst>
                                          <p:attrName>r</p:attrName>
                                        </p:attrNameLst>
                                      </p:cBhvr>
                                    </p:animRot>
                                  </p:childTnLst>
                                </p:cTn>
                              </p:par>
                              <p:par>
                                <p:cTn id="180" presetID="32" presetClass="emph" presetSubtype="0" repeatCount="indefinite" fill="hold" nodeType="withEffect">
                                  <p:stCondLst>
                                    <p:cond delay="0"/>
                                  </p:stCondLst>
                                  <p:childTnLst>
                                    <p:animRot by="120000">
                                      <p:cBhvr>
                                        <p:cTn id="181" dur="100" fill="hold">
                                          <p:stCondLst>
                                            <p:cond delay="0"/>
                                          </p:stCondLst>
                                        </p:cTn>
                                        <p:tgtEl>
                                          <p:spTgt spid="39"/>
                                        </p:tgtEl>
                                        <p:attrNameLst>
                                          <p:attrName>r</p:attrName>
                                        </p:attrNameLst>
                                      </p:cBhvr>
                                    </p:animRot>
                                    <p:animRot by="-240000">
                                      <p:cBhvr>
                                        <p:cTn id="182" dur="200" fill="hold">
                                          <p:stCondLst>
                                            <p:cond delay="200"/>
                                          </p:stCondLst>
                                        </p:cTn>
                                        <p:tgtEl>
                                          <p:spTgt spid="39"/>
                                        </p:tgtEl>
                                        <p:attrNameLst>
                                          <p:attrName>r</p:attrName>
                                        </p:attrNameLst>
                                      </p:cBhvr>
                                    </p:animRot>
                                    <p:animRot by="240000">
                                      <p:cBhvr>
                                        <p:cTn id="183" dur="200" fill="hold">
                                          <p:stCondLst>
                                            <p:cond delay="400"/>
                                          </p:stCondLst>
                                        </p:cTn>
                                        <p:tgtEl>
                                          <p:spTgt spid="39"/>
                                        </p:tgtEl>
                                        <p:attrNameLst>
                                          <p:attrName>r</p:attrName>
                                        </p:attrNameLst>
                                      </p:cBhvr>
                                    </p:animRot>
                                    <p:animRot by="-240000">
                                      <p:cBhvr>
                                        <p:cTn id="184" dur="200" fill="hold">
                                          <p:stCondLst>
                                            <p:cond delay="600"/>
                                          </p:stCondLst>
                                        </p:cTn>
                                        <p:tgtEl>
                                          <p:spTgt spid="39"/>
                                        </p:tgtEl>
                                        <p:attrNameLst>
                                          <p:attrName>r</p:attrName>
                                        </p:attrNameLst>
                                      </p:cBhvr>
                                    </p:animRot>
                                    <p:animRot by="120000">
                                      <p:cBhvr>
                                        <p:cTn id="185" dur="200" fill="hold">
                                          <p:stCondLst>
                                            <p:cond delay="800"/>
                                          </p:stCondLst>
                                        </p:cTn>
                                        <p:tgtEl>
                                          <p:spTgt spid="39"/>
                                        </p:tgtEl>
                                        <p:attrNameLst>
                                          <p:attrName>r</p:attrName>
                                        </p:attrNameLst>
                                      </p:cBhvr>
                                    </p:animRot>
                                  </p:childTnLst>
                                </p:cTn>
                              </p:par>
                              <p:par>
                                <p:cTn id="186" presetID="32" presetClass="emph" presetSubtype="0" repeatCount="indefinite" fill="hold" nodeType="withEffect">
                                  <p:stCondLst>
                                    <p:cond delay="0"/>
                                  </p:stCondLst>
                                  <p:childTnLst>
                                    <p:animRot by="120000">
                                      <p:cBhvr>
                                        <p:cTn id="187" dur="100" fill="hold">
                                          <p:stCondLst>
                                            <p:cond delay="0"/>
                                          </p:stCondLst>
                                        </p:cTn>
                                        <p:tgtEl>
                                          <p:spTgt spid="54"/>
                                        </p:tgtEl>
                                        <p:attrNameLst>
                                          <p:attrName>r</p:attrName>
                                        </p:attrNameLst>
                                      </p:cBhvr>
                                    </p:animRot>
                                    <p:animRot by="-240000">
                                      <p:cBhvr>
                                        <p:cTn id="188" dur="200" fill="hold">
                                          <p:stCondLst>
                                            <p:cond delay="200"/>
                                          </p:stCondLst>
                                        </p:cTn>
                                        <p:tgtEl>
                                          <p:spTgt spid="54"/>
                                        </p:tgtEl>
                                        <p:attrNameLst>
                                          <p:attrName>r</p:attrName>
                                        </p:attrNameLst>
                                      </p:cBhvr>
                                    </p:animRot>
                                    <p:animRot by="240000">
                                      <p:cBhvr>
                                        <p:cTn id="189" dur="200" fill="hold">
                                          <p:stCondLst>
                                            <p:cond delay="400"/>
                                          </p:stCondLst>
                                        </p:cTn>
                                        <p:tgtEl>
                                          <p:spTgt spid="54"/>
                                        </p:tgtEl>
                                        <p:attrNameLst>
                                          <p:attrName>r</p:attrName>
                                        </p:attrNameLst>
                                      </p:cBhvr>
                                    </p:animRot>
                                    <p:animRot by="-240000">
                                      <p:cBhvr>
                                        <p:cTn id="190" dur="200" fill="hold">
                                          <p:stCondLst>
                                            <p:cond delay="600"/>
                                          </p:stCondLst>
                                        </p:cTn>
                                        <p:tgtEl>
                                          <p:spTgt spid="54"/>
                                        </p:tgtEl>
                                        <p:attrNameLst>
                                          <p:attrName>r</p:attrName>
                                        </p:attrNameLst>
                                      </p:cBhvr>
                                    </p:animRot>
                                    <p:animRot by="120000">
                                      <p:cBhvr>
                                        <p:cTn id="191" dur="200" fill="hold">
                                          <p:stCondLst>
                                            <p:cond delay="800"/>
                                          </p:stCondLst>
                                        </p:cTn>
                                        <p:tgtEl>
                                          <p:spTgt spid="54"/>
                                        </p:tgtEl>
                                        <p:attrNameLst>
                                          <p:attrName>r</p:attrName>
                                        </p:attrNameLst>
                                      </p:cBhvr>
                                    </p:animRot>
                                  </p:childTnLst>
                                </p:cTn>
                              </p:par>
                              <p:par>
                                <p:cTn id="192" presetID="32" presetClass="emph" presetSubtype="0" repeatCount="indefinite" fill="hold" nodeType="withEffect">
                                  <p:stCondLst>
                                    <p:cond delay="0"/>
                                  </p:stCondLst>
                                  <p:childTnLst>
                                    <p:animRot by="120000">
                                      <p:cBhvr>
                                        <p:cTn id="193" dur="100" fill="hold">
                                          <p:stCondLst>
                                            <p:cond delay="0"/>
                                          </p:stCondLst>
                                        </p:cTn>
                                        <p:tgtEl>
                                          <p:spTgt spid="53"/>
                                        </p:tgtEl>
                                        <p:attrNameLst>
                                          <p:attrName>r</p:attrName>
                                        </p:attrNameLst>
                                      </p:cBhvr>
                                    </p:animRot>
                                    <p:animRot by="-240000">
                                      <p:cBhvr>
                                        <p:cTn id="194" dur="200" fill="hold">
                                          <p:stCondLst>
                                            <p:cond delay="200"/>
                                          </p:stCondLst>
                                        </p:cTn>
                                        <p:tgtEl>
                                          <p:spTgt spid="53"/>
                                        </p:tgtEl>
                                        <p:attrNameLst>
                                          <p:attrName>r</p:attrName>
                                        </p:attrNameLst>
                                      </p:cBhvr>
                                    </p:animRot>
                                    <p:animRot by="240000">
                                      <p:cBhvr>
                                        <p:cTn id="195" dur="200" fill="hold">
                                          <p:stCondLst>
                                            <p:cond delay="400"/>
                                          </p:stCondLst>
                                        </p:cTn>
                                        <p:tgtEl>
                                          <p:spTgt spid="53"/>
                                        </p:tgtEl>
                                        <p:attrNameLst>
                                          <p:attrName>r</p:attrName>
                                        </p:attrNameLst>
                                      </p:cBhvr>
                                    </p:animRot>
                                    <p:animRot by="-240000">
                                      <p:cBhvr>
                                        <p:cTn id="196" dur="200" fill="hold">
                                          <p:stCondLst>
                                            <p:cond delay="600"/>
                                          </p:stCondLst>
                                        </p:cTn>
                                        <p:tgtEl>
                                          <p:spTgt spid="53"/>
                                        </p:tgtEl>
                                        <p:attrNameLst>
                                          <p:attrName>r</p:attrName>
                                        </p:attrNameLst>
                                      </p:cBhvr>
                                    </p:animRot>
                                    <p:animRot by="120000">
                                      <p:cBhvr>
                                        <p:cTn id="197" dur="200" fill="hold">
                                          <p:stCondLst>
                                            <p:cond delay="800"/>
                                          </p:stCondLst>
                                        </p:cTn>
                                        <p:tgtEl>
                                          <p:spTgt spid="53"/>
                                        </p:tgtEl>
                                        <p:attrNameLst>
                                          <p:attrName>r</p:attrName>
                                        </p:attrNameLst>
                                      </p:cBhvr>
                                    </p:animRot>
                                  </p:childTnLst>
                                </p:cTn>
                              </p:par>
                              <p:par>
                                <p:cTn id="198" presetID="32" presetClass="emph" presetSubtype="0" repeatCount="indefinite" fill="hold" nodeType="withEffect">
                                  <p:stCondLst>
                                    <p:cond delay="0"/>
                                  </p:stCondLst>
                                  <p:childTnLst>
                                    <p:animRot by="120000">
                                      <p:cBhvr>
                                        <p:cTn id="199" dur="100" fill="hold">
                                          <p:stCondLst>
                                            <p:cond delay="0"/>
                                          </p:stCondLst>
                                        </p:cTn>
                                        <p:tgtEl>
                                          <p:spTgt spid="52"/>
                                        </p:tgtEl>
                                        <p:attrNameLst>
                                          <p:attrName>r</p:attrName>
                                        </p:attrNameLst>
                                      </p:cBhvr>
                                    </p:animRot>
                                    <p:animRot by="-240000">
                                      <p:cBhvr>
                                        <p:cTn id="200" dur="200" fill="hold">
                                          <p:stCondLst>
                                            <p:cond delay="200"/>
                                          </p:stCondLst>
                                        </p:cTn>
                                        <p:tgtEl>
                                          <p:spTgt spid="52"/>
                                        </p:tgtEl>
                                        <p:attrNameLst>
                                          <p:attrName>r</p:attrName>
                                        </p:attrNameLst>
                                      </p:cBhvr>
                                    </p:animRot>
                                    <p:animRot by="240000">
                                      <p:cBhvr>
                                        <p:cTn id="201" dur="200" fill="hold">
                                          <p:stCondLst>
                                            <p:cond delay="400"/>
                                          </p:stCondLst>
                                        </p:cTn>
                                        <p:tgtEl>
                                          <p:spTgt spid="52"/>
                                        </p:tgtEl>
                                        <p:attrNameLst>
                                          <p:attrName>r</p:attrName>
                                        </p:attrNameLst>
                                      </p:cBhvr>
                                    </p:animRot>
                                    <p:animRot by="-240000">
                                      <p:cBhvr>
                                        <p:cTn id="202" dur="200" fill="hold">
                                          <p:stCondLst>
                                            <p:cond delay="600"/>
                                          </p:stCondLst>
                                        </p:cTn>
                                        <p:tgtEl>
                                          <p:spTgt spid="52"/>
                                        </p:tgtEl>
                                        <p:attrNameLst>
                                          <p:attrName>r</p:attrName>
                                        </p:attrNameLst>
                                      </p:cBhvr>
                                    </p:animRot>
                                    <p:animRot by="120000">
                                      <p:cBhvr>
                                        <p:cTn id="203" dur="200" fill="hold">
                                          <p:stCondLst>
                                            <p:cond delay="800"/>
                                          </p:stCondLst>
                                        </p:cTn>
                                        <p:tgtEl>
                                          <p:spTgt spid="52"/>
                                        </p:tgtEl>
                                        <p:attrNameLst>
                                          <p:attrName>r</p:attrName>
                                        </p:attrNameLst>
                                      </p:cBhvr>
                                    </p:animRot>
                                  </p:childTnLst>
                                </p:cTn>
                              </p:par>
                              <p:par>
                                <p:cTn id="204" presetID="32" presetClass="emph" presetSubtype="0" repeatCount="indefinite" fill="hold" nodeType="withEffect">
                                  <p:stCondLst>
                                    <p:cond delay="0"/>
                                  </p:stCondLst>
                                  <p:childTnLst>
                                    <p:animRot by="120000">
                                      <p:cBhvr>
                                        <p:cTn id="205" dur="100" fill="hold">
                                          <p:stCondLst>
                                            <p:cond delay="0"/>
                                          </p:stCondLst>
                                        </p:cTn>
                                        <p:tgtEl>
                                          <p:spTgt spid="50"/>
                                        </p:tgtEl>
                                        <p:attrNameLst>
                                          <p:attrName>r</p:attrName>
                                        </p:attrNameLst>
                                      </p:cBhvr>
                                    </p:animRot>
                                    <p:animRot by="-240000">
                                      <p:cBhvr>
                                        <p:cTn id="206" dur="200" fill="hold">
                                          <p:stCondLst>
                                            <p:cond delay="200"/>
                                          </p:stCondLst>
                                        </p:cTn>
                                        <p:tgtEl>
                                          <p:spTgt spid="50"/>
                                        </p:tgtEl>
                                        <p:attrNameLst>
                                          <p:attrName>r</p:attrName>
                                        </p:attrNameLst>
                                      </p:cBhvr>
                                    </p:animRot>
                                    <p:animRot by="240000">
                                      <p:cBhvr>
                                        <p:cTn id="207" dur="200" fill="hold">
                                          <p:stCondLst>
                                            <p:cond delay="400"/>
                                          </p:stCondLst>
                                        </p:cTn>
                                        <p:tgtEl>
                                          <p:spTgt spid="50"/>
                                        </p:tgtEl>
                                        <p:attrNameLst>
                                          <p:attrName>r</p:attrName>
                                        </p:attrNameLst>
                                      </p:cBhvr>
                                    </p:animRot>
                                    <p:animRot by="-240000">
                                      <p:cBhvr>
                                        <p:cTn id="208" dur="200" fill="hold">
                                          <p:stCondLst>
                                            <p:cond delay="600"/>
                                          </p:stCondLst>
                                        </p:cTn>
                                        <p:tgtEl>
                                          <p:spTgt spid="50"/>
                                        </p:tgtEl>
                                        <p:attrNameLst>
                                          <p:attrName>r</p:attrName>
                                        </p:attrNameLst>
                                      </p:cBhvr>
                                    </p:animRot>
                                    <p:animRot by="120000">
                                      <p:cBhvr>
                                        <p:cTn id="209" dur="200" fill="hold">
                                          <p:stCondLst>
                                            <p:cond delay="800"/>
                                          </p:stCondLst>
                                        </p:cTn>
                                        <p:tgtEl>
                                          <p:spTgt spid="50"/>
                                        </p:tgtEl>
                                        <p:attrNameLst>
                                          <p:attrName>r</p:attrName>
                                        </p:attrNameLst>
                                      </p:cBhvr>
                                    </p:animRot>
                                  </p:childTnLst>
                                </p:cTn>
                              </p:par>
                              <p:par>
                                <p:cTn id="210" presetID="32" presetClass="emph" presetSubtype="0" repeatCount="indefinite" fill="hold" nodeType="withEffect">
                                  <p:stCondLst>
                                    <p:cond delay="0"/>
                                  </p:stCondLst>
                                  <p:childTnLst>
                                    <p:animRot by="120000">
                                      <p:cBhvr>
                                        <p:cTn id="211" dur="100" fill="hold">
                                          <p:stCondLst>
                                            <p:cond delay="0"/>
                                          </p:stCondLst>
                                        </p:cTn>
                                        <p:tgtEl>
                                          <p:spTgt spid="51"/>
                                        </p:tgtEl>
                                        <p:attrNameLst>
                                          <p:attrName>r</p:attrName>
                                        </p:attrNameLst>
                                      </p:cBhvr>
                                    </p:animRot>
                                    <p:animRot by="-240000">
                                      <p:cBhvr>
                                        <p:cTn id="212" dur="200" fill="hold">
                                          <p:stCondLst>
                                            <p:cond delay="200"/>
                                          </p:stCondLst>
                                        </p:cTn>
                                        <p:tgtEl>
                                          <p:spTgt spid="51"/>
                                        </p:tgtEl>
                                        <p:attrNameLst>
                                          <p:attrName>r</p:attrName>
                                        </p:attrNameLst>
                                      </p:cBhvr>
                                    </p:animRot>
                                    <p:animRot by="240000">
                                      <p:cBhvr>
                                        <p:cTn id="213" dur="200" fill="hold">
                                          <p:stCondLst>
                                            <p:cond delay="400"/>
                                          </p:stCondLst>
                                        </p:cTn>
                                        <p:tgtEl>
                                          <p:spTgt spid="51"/>
                                        </p:tgtEl>
                                        <p:attrNameLst>
                                          <p:attrName>r</p:attrName>
                                        </p:attrNameLst>
                                      </p:cBhvr>
                                    </p:animRot>
                                    <p:animRot by="-240000">
                                      <p:cBhvr>
                                        <p:cTn id="214" dur="200" fill="hold">
                                          <p:stCondLst>
                                            <p:cond delay="600"/>
                                          </p:stCondLst>
                                        </p:cTn>
                                        <p:tgtEl>
                                          <p:spTgt spid="51"/>
                                        </p:tgtEl>
                                        <p:attrNameLst>
                                          <p:attrName>r</p:attrName>
                                        </p:attrNameLst>
                                      </p:cBhvr>
                                    </p:animRot>
                                    <p:animRot by="120000">
                                      <p:cBhvr>
                                        <p:cTn id="215" dur="200" fill="hold">
                                          <p:stCondLst>
                                            <p:cond delay="800"/>
                                          </p:stCondLst>
                                        </p:cTn>
                                        <p:tgtEl>
                                          <p:spTgt spid="51"/>
                                        </p:tgtEl>
                                        <p:attrNameLst>
                                          <p:attrName>r</p:attrName>
                                        </p:attrNameLst>
                                      </p:cBhvr>
                                    </p:animRot>
                                  </p:childTnLst>
                                </p:cTn>
                              </p:par>
                            </p:childTnLst>
                          </p:cTn>
                        </p:par>
                      </p:childTnLst>
                    </p:cTn>
                  </p:par>
                  <p:par>
                    <p:cTn id="216" fill="hold">
                      <p:stCondLst>
                        <p:cond delay="indefinite"/>
                      </p:stCondLst>
                      <p:childTnLst>
                        <p:par>
                          <p:cTn id="217" fill="hold">
                            <p:stCondLst>
                              <p:cond delay="0"/>
                            </p:stCondLst>
                            <p:childTnLst>
                              <p:par>
                                <p:cTn id="218" presetID="22" presetClass="entr" presetSubtype="4" fill="hold" grpId="0" nodeType="clickEffect">
                                  <p:stCondLst>
                                    <p:cond delay="0"/>
                                  </p:stCondLst>
                                  <p:childTnLst>
                                    <p:set>
                                      <p:cBhvr>
                                        <p:cTn id="219" dur="1" fill="hold">
                                          <p:stCondLst>
                                            <p:cond delay="0"/>
                                          </p:stCondLst>
                                        </p:cTn>
                                        <p:tgtEl>
                                          <p:spTgt spid="12"/>
                                        </p:tgtEl>
                                        <p:attrNameLst>
                                          <p:attrName>style.visibility</p:attrName>
                                        </p:attrNameLst>
                                      </p:cBhvr>
                                      <p:to>
                                        <p:strVal val="visible"/>
                                      </p:to>
                                    </p:set>
                                    <p:animEffect transition="in" filter="wipe(down)">
                                      <p:cBhvr>
                                        <p:cTn id="220" dur="500"/>
                                        <p:tgtEl>
                                          <p:spTgt spid="12"/>
                                        </p:tgtEl>
                                      </p:cBhvr>
                                    </p:animEffect>
                                  </p:childTnLst>
                                </p:cTn>
                              </p:par>
                            </p:childTnLst>
                          </p:cTn>
                        </p:par>
                        <p:par>
                          <p:cTn id="221" fill="hold">
                            <p:stCondLst>
                              <p:cond delay="500"/>
                            </p:stCondLst>
                            <p:childTnLst>
                              <p:par>
                                <p:cTn id="222" presetID="22" presetClass="entr" presetSubtype="8" fill="hold" grpId="0" nodeType="afterEffect">
                                  <p:stCondLst>
                                    <p:cond delay="0"/>
                                  </p:stCondLst>
                                  <p:childTnLst>
                                    <p:set>
                                      <p:cBhvr>
                                        <p:cTn id="223" dur="1" fill="hold">
                                          <p:stCondLst>
                                            <p:cond delay="0"/>
                                          </p:stCondLst>
                                        </p:cTn>
                                        <p:tgtEl>
                                          <p:spTgt spid="11"/>
                                        </p:tgtEl>
                                        <p:attrNameLst>
                                          <p:attrName>style.visibility</p:attrName>
                                        </p:attrNameLst>
                                      </p:cBhvr>
                                      <p:to>
                                        <p:strVal val="visible"/>
                                      </p:to>
                                    </p:set>
                                    <p:animEffect transition="in" filter="wipe(left)">
                                      <p:cBhvr>
                                        <p:cTn id="2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animBg="1"/>
      <p:bldP spid="30" grpId="0" animBg="1"/>
      <p:bldP spid="30" grpId="1" animBg="1"/>
      <p:bldP spid="31" grpId="0" animBg="1"/>
      <p:bldP spid="31" grpId="1" animBg="1"/>
      <p:bldP spid="36" grpId="0" animBg="1"/>
      <p:bldP spid="36" grpId="1" animBg="1"/>
      <p:bldP spid="37" grpId="0" animBg="1"/>
      <p:bldP spid="37" grpId="1" animBg="1"/>
      <p:bldP spid="38" grpId="0" animBg="1"/>
      <p:bldP spid="38"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23">
            <a:extLst>
              <a:ext uri="{FF2B5EF4-FFF2-40B4-BE49-F238E27FC236}">
                <a16:creationId xmlns:a16="http://schemas.microsoft.com/office/drawing/2014/main" id="{D34100E7-28EA-4EB7-A437-37BB3EE7034D}"/>
              </a:ext>
            </a:extLst>
          </p:cNvPr>
          <p:cNvSpPr/>
          <p:nvPr/>
        </p:nvSpPr>
        <p:spPr bwMode="auto">
          <a:xfrm>
            <a:off x="503239" y="1074827"/>
            <a:ext cx="8137524" cy="1609652"/>
          </a:xfrm>
          <a:prstGeom prst="roundRect">
            <a:avLst>
              <a:gd name="adj" fmla="val 50000"/>
            </a:avLst>
          </a:prstGeom>
          <a:solidFill>
            <a:schemeClr val="bg1"/>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5" name="Aims Header">
            <a:extLst>
              <a:ext uri="{FF2B5EF4-FFF2-40B4-BE49-F238E27FC236}">
                <a16:creationId xmlns:a16="http://schemas.microsoft.com/office/drawing/2014/main" id="{AE042F76-9132-437A-812D-A27ED8FD35EC}"/>
              </a:ext>
            </a:extLst>
          </p:cNvPr>
          <p:cNvSpPr>
            <a:spLocks noGrp="1"/>
          </p:cNvSpPr>
          <p:nvPr>
            <p:ph type="body" sz="quarter" idx="12"/>
          </p:nvPr>
        </p:nvSpPr>
        <p:spPr>
          <a:xfrm>
            <a:off x="755650" y="1510662"/>
            <a:ext cx="7632700" cy="503237"/>
          </a:xfrm>
        </p:spPr>
        <p:txBody>
          <a:bodyPr/>
          <a:lstStyle/>
          <a:p>
            <a:r>
              <a:rPr lang="en-US" sz="7000"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Reflecting</a:t>
            </a:r>
            <a:endParaRPr lang="en-GB" sz="7000"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endParaRPr>
          </a:p>
        </p:txBody>
      </p:sp>
      <p:grpSp>
        <p:nvGrpSpPr>
          <p:cNvPr id="18" name="Group 17"/>
          <p:cNvGrpSpPr/>
          <p:nvPr/>
        </p:nvGrpSpPr>
        <p:grpSpPr>
          <a:xfrm>
            <a:off x="3423363" y="3237985"/>
            <a:ext cx="2291545" cy="3355944"/>
            <a:chOff x="3466093" y="3237985"/>
            <a:chExt cx="2291545" cy="3355944"/>
          </a:xfrm>
        </p:grpSpPr>
        <p:sp>
          <p:nvSpPr>
            <p:cNvPr id="15" name="Oval 14"/>
            <p:cNvSpPr/>
            <p:nvPr/>
          </p:nvSpPr>
          <p:spPr>
            <a:xfrm>
              <a:off x="3466093" y="5891473"/>
              <a:ext cx="2204815" cy="702456"/>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28549" y="3237985"/>
              <a:ext cx="2129089" cy="3235454"/>
            </a:xfrm>
            <a:prstGeom prst="rect">
              <a:avLst/>
            </a:prstGeom>
          </p:spPr>
        </p:pic>
      </p:grpSp>
      <p:grpSp>
        <p:nvGrpSpPr>
          <p:cNvPr id="17" name="Group 16"/>
          <p:cNvGrpSpPr/>
          <p:nvPr/>
        </p:nvGrpSpPr>
        <p:grpSpPr>
          <a:xfrm>
            <a:off x="5950819" y="3074511"/>
            <a:ext cx="2295873" cy="3361317"/>
            <a:chOff x="5993549" y="3074511"/>
            <a:chExt cx="2295873" cy="3361317"/>
          </a:xfrm>
        </p:grpSpPr>
        <p:sp>
          <p:nvSpPr>
            <p:cNvPr id="16" name="Oval 15"/>
            <p:cNvSpPr/>
            <p:nvPr/>
          </p:nvSpPr>
          <p:spPr>
            <a:xfrm>
              <a:off x="5993549" y="5733372"/>
              <a:ext cx="2204815" cy="702456"/>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7923" y="3074511"/>
              <a:ext cx="2121499" cy="3219467"/>
            </a:xfrm>
            <a:prstGeom prst="rect">
              <a:avLst/>
            </a:prstGeom>
          </p:spPr>
        </p:pic>
      </p:grpSp>
      <p:grpSp>
        <p:nvGrpSpPr>
          <p:cNvPr id="19" name="Group 18"/>
          <p:cNvGrpSpPr/>
          <p:nvPr/>
        </p:nvGrpSpPr>
        <p:grpSpPr>
          <a:xfrm>
            <a:off x="931490" y="3052655"/>
            <a:ext cx="2312411" cy="3366937"/>
            <a:chOff x="974220" y="3052655"/>
            <a:chExt cx="2312411" cy="3366937"/>
          </a:xfrm>
        </p:grpSpPr>
        <p:sp>
          <p:nvSpPr>
            <p:cNvPr id="14" name="Oval 13"/>
            <p:cNvSpPr/>
            <p:nvPr/>
          </p:nvSpPr>
          <p:spPr>
            <a:xfrm>
              <a:off x="974220" y="5717136"/>
              <a:ext cx="2204815" cy="702456"/>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3682" y="3052655"/>
              <a:ext cx="2132949" cy="3241322"/>
            </a:xfrm>
            <a:prstGeom prst="rect">
              <a:avLst/>
            </a:prstGeom>
          </p:spPr>
        </p:pic>
      </p:grpSp>
    </p:spTree>
    <p:extLst>
      <p:ext uri="{BB962C8B-B14F-4D97-AF65-F5344CB8AC3E}">
        <p14:creationId xmlns:p14="http://schemas.microsoft.com/office/powerpoint/2010/main" val="2083234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0"/>
                                        <p:tgtEl>
                                          <p:spTgt spid="17"/>
                                        </p:tgtEl>
                                      </p:cBhvr>
                                    </p:animEffect>
                                    <p:anim calcmode="lin" valueType="num">
                                      <p:cBhvr>
                                        <p:cTn id="25" dur="1000" fill="hold"/>
                                        <p:tgtEl>
                                          <p:spTgt spid="17"/>
                                        </p:tgtEl>
                                        <p:attrNameLst>
                                          <p:attrName>ppt_x</p:attrName>
                                        </p:attrNameLst>
                                      </p:cBhvr>
                                      <p:tavLst>
                                        <p:tav tm="0">
                                          <p:val>
                                            <p:strVal val="#ppt_x"/>
                                          </p:val>
                                        </p:tav>
                                        <p:tav tm="100000">
                                          <p:val>
                                            <p:strVal val="#ppt_x"/>
                                          </p:val>
                                        </p:tav>
                                      </p:tavLst>
                                    </p:anim>
                                    <p:anim calcmode="lin" valueType="num">
                                      <p:cBhvr>
                                        <p:cTn id="2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cNvSpPr/>
          <p:nvPr/>
        </p:nvSpPr>
        <p:spPr>
          <a:xfrm>
            <a:off x="924551" y="1828001"/>
            <a:ext cx="7463798" cy="738664"/>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By using kindness, we show people that bullying is not OK. We show people they can talk to us if they are upset and help others show respect and kindness as well.</a:t>
            </a:r>
          </a:p>
        </p:txBody>
      </p:sp>
      <p:sp>
        <p:nvSpPr>
          <p:cNvPr id="10" name="Rectangle: Rounded Corners 29">
            <a:extLst>
              <a:ext uri="{FF2B5EF4-FFF2-40B4-BE49-F238E27FC236}">
                <a16:creationId xmlns:a16="http://schemas.microsoft.com/office/drawing/2014/main" id="{E68A898F-3A3F-A2D0-09C3-0EBF6D020A62}"/>
              </a:ext>
            </a:extLst>
          </p:cNvPr>
          <p:cNvSpPr/>
          <p:nvPr/>
        </p:nvSpPr>
        <p:spPr>
          <a:xfrm>
            <a:off x="758146" y="1799176"/>
            <a:ext cx="87455" cy="81000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ounded Rectangle 33"/>
          <p:cNvSpPr/>
          <p:nvPr/>
        </p:nvSpPr>
        <p:spPr>
          <a:xfrm>
            <a:off x="806926" y="729434"/>
            <a:ext cx="7632699"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ounded Rectangle 31"/>
          <p:cNvSpPr/>
          <p:nvPr/>
        </p:nvSpPr>
        <p:spPr>
          <a:xfrm>
            <a:off x="755650" y="678158"/>
            <a:ext cx="7632699"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Title"/>
          <p:cNvSpPr>
            <a:spLocks noGrp="1"/>
          </p:cNvSpPr>
          <p:nvPr>
            <p:ph type="title"/>
          </p:nvPr>
        </p:nvSpPr>
        <p:spPr>
          <a:xfrm>
            <a:off x="457198" y="768877"/>
            <a:ext cx="8220075" cy="632712"/>
          </a:xfrm>
        </p:spPr>
        <p:txBody>
          <a:bodyPr/>
          <a:lstStyle/>
          <a:p>
            <a:r>
              <a:rPr lang="en-GB" sz="34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Reaching Out To Spread Kindness</a:t>
            </a:r>
          </a:p>
        </p:txBody>
      </p:sp>
      <p:grpSp>
        <p:nvGrpSpPr>
          <p:cNvPr id="3" name="Group 2"/>
          <p:cNvGrpSpPr/>
          <p:nvPr/>
        </p:nvGrpSpPr>
        <p:grpSpPr>
          <a:xfrm>
            <a:off x="3322269" y="2597428"/>
            <a:ext cx="2489931" cy="526167"/>
            <a:chOff x="2238681" y="3078866"/>
            <a:chExt cx="2489931" cy="526167"/>
          </a:xfrm>
        </p:grpSpPr>
        <p:sp>
          <p:nvSpPr>
            <p:cNvPr id="43" name="Rectangle: Rounded Corners 13">
              <a:extLst>
                <a:ext uri="{FF2B5EF4-FFF2-40B4-BE49-F238E27FC236}">
                  <a16:creationId xmlns:a16="http://schemas.microsoft.com/office/drawing/2014/main" id="{886CF973-C783-3CB3-5A3A-04F7323FF49D}"/>
                </a:ext>
              </a:extLst>
            </p:cNvPr>
            <p:cNvSpPr/>
            <p:nvPr/>
          </p:nvSpPr>
          <p:spPr>
            <a:xfrm rot="120000">
              <a:off x="2238681" y="3078866"/>
              <a:ext cx="2489931" cy="526167"/>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44000" rtlCol="0" anchor="ctr">
              <a:noAutofit/>
            </a:bodyPr>
            <a:lstStyle/>
            <a:p>
              <a:pPr algn="ctr"/>
              <a:endParaRPr lang="en-GB" b="1" dirty="0">
                <a:solidFill>
                  <a:schemeClr val="bg1"/>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sp>
          <p:nvSpPr>
            <p:cNvPr id="44" name="Rectangle: Rounded Corners 13">
              <a:extLst>
                <a:ext uri="{FF2B5EF4-FFF2-40B4-BE49-F238E27FC236}">
                  <a16:creationId xmlns:a16="http://schemas.microsoft.com/office/drawing/2014/main" id="{886CF973-C783-3CB3-5A3A-04F7323FF49D}"/>
                </a:ext>
              </a:extLst>
            </p:cNvPr>
            <p:cNvSpPr/>
            <p:nvPr/>
          </p:nvSpPr>
          <p:spPr>
            <a:xfrm rot="21480000" flipH="1">
              <a:off x="2238681" y="3078866"/>
              <a:ext cx="2489931" cy="526167"/>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44000" rtlCol="0" anchor="ctr">
              <a:noAutofit/>
            </a:bodyPr>
            <a:lstStyle/>
            <a:p>
              <a:pPr algn="ctr"/>
              <a:endParaRPr lang="en-GB" b="1" dirty="0">
                <a:solidFill>
                  <a:schemeClr val="bg1"/>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sp>
          <p:nvSpPr>
            <p:cNvPr id="42" name="Rectangle: Rounded Corners 13">
              <a:extLst>
                <a:ext uri="{FF2B5EF4-FFF2-40B4-BE49-F238E27FC236}">
                  <a16:creationId xmlns:a16="http://schemas.microsoft.com/office/drawing/2014/main" id="{886CF973-C783-3CB3-5A3A-04F7323FF49D}"/>
                </a:ext>
              </a:extLst>
            </p:cNvPr>
            <p:cNvSpPr/>
            <p:nvPr/>
          </p:nvSpPr>
          <p:spPr>
            <a:xfrm>
              <a:off x="2238681" y="3078866"/>
              <a:ext cx="2489931" cy="526167"/>
            </a:xfrm>
            <a:prstGeom prst="roundRect">
              <a:avLst>
                <a:gd name="adj" fmla="val 50000"/>
              </a:avLst>
            </a:prstGeom>
            <a:solidFill>
              <a:srgbClr val="2729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44000" rtlCol="0" anchor="ctr">
              <a:noAutofit/>
            </a:bodyPr>
            <a:lstStyle/>
            <a:p>
              <a:pPr algn="ctr"/>
              <a:r>
                <a:rPr lang="en-GB" b="1" dirty="0">
                  <a:solidFill>
                    <a:schemeClr val="bg1"/>
                  </a:solidFill>
                  <a:latin typeface="BBC Reith Sans XBold" panose="020B0803020204020204" pitchFamily="34" charset="-18"/>
                  <a:ea typeface="BBC Reith Sans XBold" panose="020B0803020204020204" pitchFamily="34" charset="-18"/>
                  <a:cs typeface="BBC Reith Sans XBold" panose="020B0803020204020204" pitchFamily="34" charset="-18"/>
                </a:rPr>
                <a:t>We can do this by: </a:t>
              </a:r>
            </a:p>
          </p:txBody>
        </p:sp>
      </p:grpSp>
      <p:sp>
        <p:nvSpPr>
          <p:cNvPr id="45" name="Rectangle: Rounded Corners 17">
            <a:extLst>
              <a:ext uri="{FF2B5EF4-FFF2-40B4-BE49-F238E27FC236}">
                <a16:creationId xmlns:a16="http://schemas.microsoft.com/office/drawing/2014/main" id="{17C77B57-5746-3365-6588-D1E3D5F6D939}"/>
              </a:ext>
            </a:extLst>
          </p:cNvPr>
          <p:cNvSpPr/>
          <p:nvPr/>
        </p:nvSpPr>
        <p:spPr>
          <a:xfrm>
            <a:off x="762272" y="3354338"/>
            <a:ext cx="7632699" cy="360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4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being kind to everyone;</a:t>
            </a:r>
          </a:p>
        </p:txBody>
      </p:sp>
      <p:sp>
        <p:nvSpPr>
          <p:cNvPr id="46" name="Rectangle: Rounded Corners 17">
            <a:extLst>
              <a:ext uri="{FF2B5EF4-FFF2-40B4-BE49-F238E27FC236}">
                <a16:creationId xmlns:a16="http://schemas.microsoft.com/office/drawing/2014/main" id="{17C77B57-5746-3365-6588-D1E3D5F6D939}"/>
              </a:ext>
            </a:extLst>
          </p:cNvPr>
          <p:cNvSpPr/>
          <p:nvPr/>
        </p:nvSpPr>
        <p:spPr>
          <a:xfrm>
            <a:off x="762272" y="3895372"/>
            <a:ext cx="7632699" cy="360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4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including others in our games and conversations;</a:t>
            </a:r>
          </a:p>
        </p:txBody>
      </p:sp>
      <p:sp>
        <p:nvSpPr>
          <p:cNvPr id="47" name="Rectangle: Rounded Corners 17">
            <a:extLst>
              <a:ext uri="{FF2B5EF4-FFF2-40B4-BE49-F238E27FC236}">
                <a16:creationId xmlns:a16="http://schemas.microsoft.com/office/drawing/2014/main" id="{17C77B57-5746-3365-6588-D1E3D5F6D939}"/>
              </a:ext>
            </a:extLst>
          </p:cNvPr>
          <p:cNvSpPr/>
          <p:nvPr/>
        </p:nvSpPr>
        <p:spPr>
          <a:xfrm>
            <a:off x="755649" y="4436406"/>
            <a:ext cx="7632699" cy="360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4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remembering that no person is any more important than another;</a:t>
            </a:r>
          </a:p>
        </p:txBody>
      </p:sp>
      <p:sp>
        <p:nvSpPr>
          <p:cNvPr id="48" name="Rectangle: Rounded Corners 17">
            <a:extLst>
              <a:ext uri="{FF2B5EF4-FFF2-40B4-BE49-F238E27FC236}">
                <a16:creationId xmlns:a16="http://schemas.microsoft.com/office/drawing/2014/main" id="{17C77B57-5746-3365-6588-D1E3D5F6D939}"/>
              </a:ext>
            </a:extLst>
          </p:cNvPr>
          <p:cNvSpPr/>
          <p:nvPr/>
        </p:nvSpPr>
        <p:spPr>
          <a:xfrm>
            <a:off x="755649" y="4977440"/>
            <a:ext cx="7632699" cy="360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4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looking out for people who are sad or lonely and make time to ask if they are OK;</a:t>
            </a:r>
          </a:p>
        </p:txBody>
      </p:sp>
      <p:sp>
        <p:nvSpPr>
          <p:cNvPr id="64" name="Rectangle: Rounded Corners 17">
            <a:extLst>
              <a:ext uri="{FF2B5EF4-FFF2-40B4-BE49-F238E27FC236}">
                <a16:creationId xmlns:a16="http://schemas.microsoft.com/office/drawing/2014/main" id="{17C77B57-5746-3365-6588-D1E3D5F6D939}"/>
              </a:ext>
            </a:extLst>
          </p:cNvPr>
          <p:cNvSpPr/>
          <p:nvPr/>
        </p:nvSpPr>
        <p:spPr>
          <a:xfrm>
            <a:off x="750884" y="5518474"/>
            <a:ext cx="7632699" cy="576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4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treating everyone with respect – no matter who they are, how old they are, where they are from, what they look like, what they can or can’t do or what they do and don’t like;</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27068" y="2395873"/>
            <a:ext cx="1561800" cy="1972177"/>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8917" y="2731530"/>
            <a:ext cx="1703378" cy="1636520"/>
          </a:xfrm>
          <a:prstGeom prst="rect">
            <a:avLst/>
          </a:prstGeom>
        </p:spPr>
      </p:pic>
    </p:spTree>
    <p:extLst>
      <p:ext uri="{BB962C8B-B14F-4D97-AF65-F5344CB8AC3E}">
        <p14:creationId xmlns:p14="http://schemas.microsoft.com/office/powerpoint/2010/main" val="756607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1000"/>
                                        <p:tgtEl>
                                          <p:spTgt spid="45"/>
                                        </p:tgtEl>
                                      </p:cBhvr>
                                    </p:animEffect>
                                    <p:anim calcmode="lin" valueType="num">
                                      <p:cBhvr>
                                        <p:cTn id="21" dur="1000" fill="hold"/>
                                        <p:tgtEl>
                                          <p:spTgt spid="45"/>
                                        </p:tgtEl>
                                        <p:attrNameLst>
                                          <p:attrName>ppt_x</p:attrName>
                                        </p:attrNameLst>
                                      </p:cBhvr>
                                      <p:tavLst>
                                        <p:tav tm="0">
                                          <p:val>
                                            <p:strVal val="#ppt_x"/>
                                          </p:val>
                                        </p:tav>
                                        <p:tav tm="100000">
                                          <p:val>
                                            <p:strVal val="#ppt_x"/>
                                          </p:val>
                                        </p:tav>
                                      </p:tavLst>
                                    </p:anim>
                                    <p:anim calcmode="lin" valueType="num">
                                      <p:cBhvr>
                                        <p:cTn id="22" dur="1000" fill="hold"/>
                                        <p:tgtEl>
                                          <p:spTgt spid="45"/>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26" presetClass="emph" presetSubtype="0" fill="hold" grpId="1" nodeType="afterEffect">
                                  <p:stCondLst>
                                    <p:cond delay="0"/>
                                  </p:stCondLst>
                                  <p:childTnLst>
                                    <p:animEffect transition="out" filter="fade">
                                      <p:cBhvr>
                                        <p:cTn id="25" dur="500" tmFilter="0, 0; .2, .5; .8, .5; 1, 0"/>
                                        <p:tgtEl>
                                          <p:spTgt spid="45"/>
                                        </p:tgtEl>
                                      </p:cBhvr>
                                    </p:animEffect>
                                    <p:animScale>
                                      <p:cBhvr>
                                        <p:cTn id="26" dur="250" autoRev="1" fill="hold"/>
                                        <p:tgtEl>
                                          <p:spTgt spid="45"/>
                                        </p:tgtEl>
                                      </p:cBhvr>
                                      <p:by x="105000" y="105000"/>
                                    </p:animScale>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1000"/>
                                        <p:tgtEl>
                                          <p:spTgt spid="46"/>
                                        </p:tgtEl>
                                      </p:cBhvr>
                                    </p:animEffect>
                                    <p:anim calcmode="lin" valueType="num">
                                      <p:cBhvr>
                                        <p:cTn id="32" dur="1000" fill="hold"/>
                                        <p:tgtEl>
                                          <p:spTgt spid="46"/>
                                        </p:tgtEl>
                                        <p:attrNameLst>
                                          <p:attrName>ppt_x</p:attrName>
                                        </p:attrNameLst>
                                      </p:cBhvr>
                                      <p:tavLst>
                                        <p:tav tm="0">
                                          <p:val>
                                            <p:strVal val="#ppt_x"/>
                                          </p:val>
                                        </p:tav>
                                        <p:tav tm="100000">
                                          <p:val>
                                            <p:strVal val="#ppt_x"/>
                                          </p:val>
                                        </p:tav>
                                      </p:tavLst>
                                    </p:anim>
                                    <p:anim calcmode="lin" valueType="num">
                                      <p:cBhvr>
                                        <p:cTn id="33" dur="1000" fill="hold"/>
                                        <p:tgtEl>
                                          <p:spTgt spid="46"/>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26" presetClass="emph" presetSubtype="0" fill="hold" grpId="1" nodeType="afterEffect">
                                  <p:stCondLst>
                                    <p:cond delay="0"/>
                                  </p:stCondLst>
                                  <p:childTnLst>
                                    <p:animEffect transition="out" filter="fade">
                                      <p:cBhvr>
                                        <p:cTn id="36" dur="500" tmFilter="0, 0; .2, .5; .8, .5; 1, 0"/>
                                        <p:tgtEl>
                                          <p:spTgt spid="46"/>
                                        </p:tgtEl>
                                      </p:cBhvr>
                                    </p:animEffect>
                                    <p:animScale>
                                      <p:cBhvr>
                                        <p:cTn id="37" dur="250" autoRev="1" fill="hold"/>
                                        <p:tgtEl>
                                          <p:spTgt spid="46"/>
                                        </p:tgtEl>
                                      </p:cBhvr>
                                      <p:by x="105000" y="105000"/>
                                    </p:animScale>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fade">
                                      <p:cBhvr>
                                        <p:cTn id="42" dur="1000"/>
                                        <p:tgtEl>
                                          <p:spTgt spid="47"/>
                                        </p:tgtEl>
                                      </p:cBhvr>
                                    </p:animEffect>
                                    <p:anim calcmode="lin" valueType="num">
                                      <p:cBhvr>
                                        <p:cTn id="43" dur="1000" fill="hold"/>
                                        <p:tgtEl>
                                          <p:spTgt spid="47"/>
                                        </p:tgtEl>
                                        <p:attrNameLst>
                                          <p:attrName>ppt_x</p:attrName>
                                        </p:attrNameLst>
                                      </p:cBhvr>
                                      <p:tavLst>
                                        <p:tav tm="0">
                                          <p:val>
                                            <p:strVal val="#ppt_x"/>
                                          </p:val>
                                        </p:tav>
                                        <p:tav tm="100000">
                                          <p:val>
                                            <p:strVal val="#ppt_x"/>
                                          </p:val>
                                        </p:tav>
                                      </p:tavLst>
                                    </p:anim>
                                    <p:anim calcmode="lin" valueType="num">
                                      <p:cBhvr>
                                        <p:cTn id="44" dur="1000" fill="hold"/>
                                        <p:tgtEl>
                                          <p:spTgt spid="47"/>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26" presetClass="emph" presetSubtype="0" fill="hold" grpId="1" nodeType="afterEffect">
                                  <p:stCondLst>
                                    <p:cond delay="0"/>
                                  </p:stCondLst>
                                  <p:childTnLst>
                                    <p:animEffect transition="out" filter="fade">
                                      <p:cBhvr>
                                        <p:cTn id="47" dur="500" tmFilter="0, 0; .2, .5; .8, .5; 1, 0"/>
                                        <p:tgtEl>
                                          <p:spTgt spid="47"/>
                                        </p:tgtEl>
                                      </p:cBhvr>
                                    </p:animEffect>
                                    <p:animScale>
                                      <p:cBhvr>
                                        <p:cTn id="48" dur="250" autoRev="1" fill="hold"/>
                                        <p:tgtEl>
                                          <p:spTgt spid="47"/>
                                        </p:tgtEl>
                                      </p:cBhvr>
                                      <p:by x="105000" y="105000"/>
                                    </p:animScale>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1000"/>
                                        <p:tgtEl>
                                          <p:spTgt spid="48"/>
                                        </p:tgtEl>
                                      </p:cBhvr>
                                    </p:animEffect>
                                    <p:anim calcmode="lin" valueType="num">
                                      <p:cBhvr>
                                        <p:cTn id="54" dur="1000" fill="hold"/>
                                        <p:tgtEl>
                                          <p:spTgt spid="48"/>
                                        </p:tgtEl>
                                        <p:attrNameLst>
                                          <p:attrName>ppt_x</p:attrName>
                                        </p:attrNameLst>
                                      </p:cBhvr>
                                      <p:tavLst>
                                        <p:tav tm="0">
                                          <p:val>
                                            <p:strVal val="#ppt_x"/>
                                          </p:val>
                                        </p:tav>
                                        <p:tav tm="100000">
                                          <p:val>
                                            <p:strVal val="#ppt_x"/>
                                          </p:val>
                                        </p:tav>
                                      </p:tavLst>
                                    </p:anim>
                                    <p:anim calcmode="lin" valueType="num">
                                      <p:cBhvr>
                                        <p:cTn id="55" dur="1000" fill="hold"/>
                                        <p:tgtEl>
                                          <p:spTgt spid="48"/>
                                        </p:tgtEl>
                                        <p:attrNameLst>
                                          <p:attrName>ppt_y</p:attrName>
                                        </p:attrNameLst>
                                      </p:cBhvr>
                                      <p:tavLst>
                                        <p:tav tm="0">
                                          <p:val>
                                            <p:strVal val="#ppt_y+.1"/>
                                          </p:val>
                                        </p:tav>
                                        <p:tav tm="100000">
                                          <p:val>
                                            <p:strVal val="#ppt_y"/>
                                          </p:val>
                                        </p:tav>
                                      </p:tavLst>
                                    </p:anim>
                                  </p:childTnLst>
                                </p:cTn>
                              </p:par>
                            </p:childTnLst>
                          </p:cTn>
                        </p:par>
                        <p:par>
                          <p:cTn id="56" fill="hold">
                            <p:stCondLst>
                              <p:cond delay="1000"/>
                            </p:stCondLst>
                            <p:childTnLst>
                              <p:par>
                                <p:cTn id="57" presetID="26" presetClass="emph" presetSubtype="0" fill="hold" grpId="1" nodeType="afterEffect">
                                  <p:stCondLst>
                                    <p:cond delay="0"/>
                                  </p:stCondLst>
                                  <p:childTnLst>
                                    <p:animEffect transition="out" filter="fade">
                                      <p:cBhvr>
                                        <p:cTn id="58" dur="500" tmFilter="0, 0; .2, .5; .8, .5; 1, 0"/>
                                        <p:tgtEl>
                                          <p:spTgt spid="48"/>
                                        </p:tgtEl>
                                      </p:cBhvr>
                                    </p:animEffect>
                                    <p:animScale>
                                      <p:cBhvr>
                                        <p:cTn id="59" dur="250" autoRev="1" fill="hold"/>
                                        <p:tgtEl>
                                          <p:spTgt spid="48"/>
                                        </p:tgtEl>
                                      </p:cBhvr>
                                      <p:by x="105000" y="105000"/>
                                    </p:animScale>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64"/>
                                        </p:tgtEl>
                                        <p:attrNameLst>
                                          <p:attrName>style.visibility</p:attrName>
                                        </p:attrNameLst>
                                      </p:cBhvr>
                                      <p:to>
                                        <p:strVal val="visible"/>
                                      </p:to>
                                    </p:set>
                                    <p:animEffect transition="in" filter="fade">
                                      <p:cBhvr>
                                        <p:cTn id="64" dur="1000"/>
                                        <p:tgtEl>
                                          <p:spTgt spid="64"/>
                                        </p:tgtEl>
                                      </p:cBhvr>
                                    </p:animEffect>
                                    <p:anim calcmode="lin" valueType="num">
                                      <p:cBhvr>
                                        <p:cTn id="65" dur="1000" fill="hold"/>
                                        <p:tgtEl>
                                          <p:spTgt spid="64"/>
                                        </p:tgtEl>
                                        <p:attrNameLst>
                                          <p:attrName>ppt_x</p:attrName>
                                        </p:attrNameLst>
                                      </p:cBhvr>
                                      <p:tavLst>
                                        <p:tav tm="0">
                                          <p:val>
                                            <p:strVal val="#ppt_x"/>
                                          </p:val>
                                        </p:tav>
                                        <p:tav tm="100000">
                                          <p:val>
                                            <p:strVal val="#ppt_x"/>
                                          </p:val>
                                        </p:tav>
                                      </p:tavLst>
                                    </p:anim>
                                    <p:anim calcmode="lin" valueType="num">
                                      <p:cBhvr>
                                        <p:cTn id="66" dur="1000" fill="hold"/>
                                        <p:tgtEl>
                                          <p:spTgt spid="64"/>
                                        </p:tgtEl>
                                        <p:attrNameLst>
                                          <p:attrName>ppt_y</p:attrName>
                                        </p:attrNameLst>
                                      </p:cBhvr>
                                      <p:tavLst>
                                        <p:tav tm="0">
                                          <p:val>
                                            <p:strVal val="#ppt_y+.1"/>
                                          </p:val>
                                        </p:tav>
                                        <p:tav tm="100000">
                                          <p:val>
                                            <p:strVal val="#ppt_y"/>
                                          </p:val>
                                        </p:tav>
                                      </p:tavLst>
                                    </p:anim>
                                  </p:childTnLst>
                                </p:cTn>
                              </p:par>
                            </p:childTnLst>
                          </p:cTn>
                        </p:par>
                        <p:par>
                          <p:cTn id="67" fill="hold">
                            <p:stCondLst>
                              <p:cond delay="1000"/>
                            </p:stCondLst>
                            <p:childTnLst>
                              <p:par>
                                <p:cTn id="68" presetID="26" presetClass="emph" presetSubtype="0" fill="hold" grpId="1" nodeType="afterEffect">
                                  <p:stCondLst>
                                    <p:cond delay="0"/>
                                  </p:stCondLst>
                                  <p:childTnLst>
                                    <p:animEffect transition="out" filter="fade">
                                      <p:cBhvr>
                                        <p:cTn id="69" dur="500" tmFilter="0, 0; .2, .5; .8, .5; 1, 0"/>
                                        <p:tgtEl>
                                          <p:spTgt spid="64"/>
                                        </p:tgtEl>
                                      </p:cBhvr>
                                    </p:animEffect>
                                    <p:animScale>
                                      <p:cBhvr>
                                        <p:cTn id="70" dur="250" autoRev="1" fill="hold"/>
                                        <p:tgtEl>
                                          <p:spTgt spid="64"/>
                                        </p:tgtEl>
                                      </p:cBhvr>
                                      <p:by x="105000" y="105000"/>
                                    </p:animScale>
                                  </p:childTnLst>
                                </p:cTn>
                              </p:par>
                            </p:childTnLst>
                          </p:cTn>
                        </p:par>
                        <p:par>
                          <p:cTn id="71" fill="hold">
                            <p:stCondLst>
                              <p:cond delay="1500"/>
                            </p:stCondLst>
                            <p:childTnLst>
                              <p:par>
                                <p:cTn id="72" presetID="42" presetClass="entr" presetSubtype="0" fill="hold" nodeType="afterEffect">
                                  <p:stCondLst>
                                    <p:cond delay="0"/>
                                  </p:stCondLst>
                                  <p:childTnLst>
                                    <p:set>
                                      <p:cBhvr>
                                        <p:cTn id="73" dur="1" fill="hold">
                                          <p:stCondLst>
                                            <p:cond delay="0"/>
                                          </p:stCondLst>
                                        </p:cTn>
                                        <p:tgtEl>
                                          <p:spTgt spid="4"/>
                                        </p:tgtEl>
                                        <p:attrNameLst>
                                          <p:attrName>style.visibility</p:attrName>
                                        </p:attrNameLst>
                                      </p:cBhvr>
                                      <p:to>
                                        <p:strVal val="visible"/>
                                      </p:to>
                                    </p:set>
                                    <p:animEffect transition="in" filter="fade">
                                      <p:cBhvr>
                                        <p:cTn id="74" dur="1000"/>
                                        <p:tgtEl>
                                          <p:spTgt spid="4"/>
                                        </p:tgtEl>
                                      </p:cBhvr>
                                    </p:animEffect>
                                    <p:anim calcmode="lin" valueType="num">
                                      <p:cBhvr>
                                        <p:cTn id="75" dur="1000" fill="hold"/>
                                        <p:tgtEl>
                                          <p:spTgt spid="4"/>
                                        </p:tgtEl>
                                        <p:attrNameLst>
                                          <p:attrName>ppt_x</p:attrName>
                                        </p:attrNameLst>
                                      </p:cBhvr>
                                      <p:tavLst>
                                        <p:tav tm="0">
                                          <p:val>
                                            <p:strVal val="#ppt_x"/>
                                          </p:val>
                                        </p:tav>
                                        <p:tav tm="100000">
                                          <p:val>
                                            <p:strVal val="#ppt_x"/>
                                          </p:val>
                                        </p:tav>
                                      </p:tavLst>
                                    </p:anim>
                                    <p:anim calcmode="lin" valueType="num">
                                      <p:cBhvr>
                                        <p:cTn id="76" dur="1000" fill="hold"/>
                                        <p:tgtEl>
                                          <p:spTgt spid="4"/>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fade">
                                      <p:cBhvr>
                                        <p:cTn id="79" dur="1000"/>
                                        <p:tgtEl>
                                          <p:spTgt spid="7"/>
                                        </p:tgtEl>
                                      </p:cBhvr>
                                    </p:animEffect>
                                    <p:anim calcmode="lin" valueType="num">
                                      <p:cBhvr>
                                        <p:cTn id="80" dur="1000" fill="hold"/>
                                        <p:tgtEl>
                                          <p:spTgt spid="7"/>
                                        </p:tgtEl>
                                        <p:attrNameLst>
                                          <p:attrName>ppt_x</p:attrName>
                                        </p:attrNameLst>
                                      </p:cBhvr>
                                      <p:tavLst>
                                        <p:tav tm="0">
                                          <p:val>
                                            <p:strVal val="#ppt_x"/>
                                          </p:val>
                                        </p:tav>
                                        <p:tav tm="100000">
                                          <p:val>
                                            <p:strVal val="#ppt_x"/>
                                          </p:val>
                                        </p:tav>
                                      </p:tavLst>
                                    </p:anim>
                                    <p:anim calcmode="lin" valueType="num">
                                      <p:cBhvr>
                                        <p:cTn id="8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45" grpId="0" animBg="1"/>
      <p:bldP spid="45" grpId="1" animBg="1"/>
      <p:bldP spid="46" grpId="0" animBg="1"/>
      <p:bldP spid="46" grpId="1" animBg="1"/>
      <p:bldP spid="47" grpId="0" animBg="1"/>
      <p:bldP spid="47" grpId="1" animBg="1"/>
      <p:bldP spid="48" grpId="0" animBg="1"/>
      <p:bldP spid="48" grpId="1" animBg="1"/>
      <p:bldP spid="64" grpId="0" animBg="1"/>
      <p:bldP spid="64"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ounded Rectangle 33"/>
          <p:cNvSpPr/>
          <p:nvPr/>
        </p:nvSpPr>
        <p:spPr>
          <a:xfrm>
            <a:off x="806926" y="729434"/>
            <a:ext cx="7632699"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ounded Rectangle 31"/>
          <p:cNvSpPr/>
          <p:nvPr/>
        </p:nvSpPr>
        <p:spPr>
          <a:xfrm>
            <a:off x="755650" y="678158"/>
            <a:ext cx="7632699"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Title"/>
          <p:cNvSpPr>
            <a:spLocks noGrp="1"/>
          </p:cNvSpPr>
          <p:nvPr>
            <p:ph type="title"/>
          </p:nvPr>
        </p:nvSpPr>
        <p:spPr>
          <a:xfrm>
            <a:off x="457198" y="768877"/>
            <a:ext cx="8220075" cy="632712"/>
          </a:xfrm>
        </p:spPr>
        <p:txBody>
          <a:bodyPr/>
          <a:lstStyle/>
          <a:p>
            <a:r>
              <a:rPr lang="en-GB" sz="34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Reaching Out To Spread Kindness</a:t>
            </a:r>
          </a:p>
        </p:txBody>
      </p:sp>
      <p:grpSp>
        <p:nvGrpSpPr>
          <p:cNvPr id="3" name="Group 2"/>
          <p:cNvGrpSpPr/>
          <p:nvPr/>
        </p:nvGrpSpPr>
        <p:grpSpPr>
          <a:xfrm>
            <a:off x="3322269" y="1906015"/>
            <a:ext cx="2489931" cy="526167"/>
            <a:chOff x="2238681" y="3078866"/>
            <a:chExt cx="2489931" cy="526167"/>
          </a:xfrm>
        </p:grpSpPr>
        <p:sp>
          <p:nvSpPr>
            <p:cNvPr id="43" name="Rectangle: Rounded Corners 13">
              <a:extLst>
                <a:ext uri="{FF2B5EF4-FFF2-40B4-BE49-F238E27FC236}">
                  <a16:creationId xmlns:a16="http://schemas.microsoft.com/office/drawing/2014/main" id="{886CF973-C783-3CB3-5A3A-04F7323FF49D}"/>
                </a:ext>
              </a:extLst>
            </p:cNvPr>
            <p:cNvSpPr/>
            <p:nvPr/>
          </p:nvSpPr>
          <p:spPr>
            <a:xfrm rot="120000">
              <a:off x="2238681" y="3078866"/>
              <a:ext cx="2489931" cy="526167"/>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44000" rtlCol="0" anchor="ctr">
              <a:noAutofit/>
            </a:bodyPr>
            <a:lstStyle/>
            <a:p>
              <a:pPr algn="ctr"/>
              <a:endParaRPr lang="en-GB" b="1" dirty="0">
                <a:solidFill>
                  <a:schemeClr val="bg1"/>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sp>
          <p:nvSpPr>
            <p:cNvPr id="44" name="Rectangle: Rounded Corners 13">
              <a:extLst>
                <a:ext uri="{FF2B5EF4-FFF2-40B4-BE49-F238E27FC236}">
                  <a16:creationId xmlns:a16="http://schemas.microsoft.com/office/drawing/2014/main" id="{886CF973-C783-3CB3-5A3A-04F7323FF49D}"/>
                </a:ext>
              </a:extLst>
            </p:cNvPr>
            <p:cNvSpPr/>
            <p:nvPr/>
          </p:nvSpPr>
          <p:spPr>
            <a:xfrm rot="21480000" flipH="1">
              <a:off x="2238681" y="3078866"/>
              <a:ext cx="2489931" cy="526167"/>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44000" rtlCol="0" anchor="ctr">
              <a:noAutofit/>
            </a:bodyPr>
            <a:lstStyle/>
            <a:p>
              <a:pPr algn="ctr"/>
              <a:endParaRPr lang="en-GB" b="1" dirty="0">
                <a:solidFill>
                  <a:schemeClr val="bg1"/>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sp>
          <p:nvSpPr>
            <p:cNvPr id="42" name="Rectangle: Rounded Corners 13">
              <a:extLst>
                <a:ext uri="{FF2B5EF4-FFF2-40B4-BE49-F238E27FC236}">
                  <a16:creationId xmlns:a16="http://schemas.microsoft.com/office/drawing/2014/main" id="{886CF973-C783-3CB3-5A3A-04F7323FF49D}"/>
                </a:ext>
              </a:extLst>
            </p:cNvPr>
            <p:cNvSpPr/>
            <p:nvPr/>
          </p:nvSpPr>
          <p:spPr>
            <a:xfrm>
              <a:off x="2238681" y="3078866"/>
              <a:ext cx="2489931" cy="526167"/>
            </a:xfrm>
            <a:prstGeom prst="roundRect">
              <a:avLst>
                <a:gd name="adj" fmla="val 50000"/>
              </a:avLst>
            </a:prstGeom>
            <a:solidFill>
              <a:srgbClr val="2729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44000" rtlCol="0" anchor="ctr">
              <a:noAutofit/>
            </a:bodyPr>
            <a:lstStyle/>
            <a:p>
              <a:pPr algn="ctr"/>
              <a:r>
                <a:rPr lang="en-GB" b="1" dirty="0">
                  <a:solidFill>
                    <a:schemeClr val="bg1"/>
                  </a:solidFill>
                  <a:latin typeface="BBC Reith Sans XBold" panose="020B0803020204020204" pitchFamily="34" charset="-18"/>
                  <a:ea typeface="BBC Reith Sans XBold" panose="020B0803020204020204" pitchFamily="34" charset="-18"/>
                  <a:cs typeface="BBC Reith Sans XBold" panose="020B0803020204020204" pitchFamily="34" charset="-18"/>
                </a:rPr>
                <a:t>We can do this by: </a:t>
              </a:r>
            </a:p>
          </p:txBody>
        </p:sp>
      </p:grpSp>
      <p:sp>
        <p:nvSpPr>
          <p:cNvPr id="45" name="Rectangle: Rounded Corners 17">
            <a:extLst>
              <a:ext uri="{FF2B5EF4-FFF2-40B4-BE49-F238E27FC236}">
                <a16:creationId xmlns:a16="http://schemas.microsoft.com/office/drawing/2014/main" id="{17C77B57-5746-3365-6588-D1E3D5F6D939}"/>
              </a:ext>
            </a:extLst>
          </p:cNvPr>
          <p:cNvSpPr/>
          <p:nvPr/>
        </p:nvSpPr>
        <p:spPr>
          <a:xfrm>
            <a:off x="762272" y="4278793"/>
            <a:ext cx="7632699" cy="360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4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remembering that we all have the right to be healthy, happy and safe. </a:t>
            </a:r>
          </a:p>
        </p:txBody>
      </p:sp>
      <p:sp>
        <p:nvSpPr>
          <p:cNvPr id="64" name="Rectangle: Rounded Corners 17">
            <a:extLst>
              <a:ext uri="{FF2B5EF4-FFF2-40B4-BE49-F238E27FC236}">
                <a16:creationId xmlns:a16="http://schemas.microsoft.com/office/drawing/2014/main" id="{17C77B57-5746-3365-6588-D1E3D5F6D939}"/>
              </a:ext>
            </a:extLst>
          </p:cNvPr>
          <p:cNvSpPr/>
          <p:nvPr/>
        </p:nvSpPr>
        <p:spPr>
          <a:xfrm>
            <a:off x="750884" y="2683483"/>
            <a:ext cx="7632699" cy="576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4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celebrating our differences and taking time to get to know and learn about people who are different from us;</a:t>
            </a:r>
          </a:p>
        </p:txBody>
      </p:sp>
      <p:sp>
        <p:nvSpPr>
          <p:cNvPr id="18" name="Rectangle: Rounded Corners 17">
            <a:extLst>
              <a:ext uri="{FF2B5EF4-FFF2-40B4-BE49-F238E27FC236}">
                <a16:creationId xmlns:a16="http://schemas.microsoft.com/office/drawing/2014/main" id="{17C77B57-5746-3365-6588-D1E3D5F6D939}"/>
              </a:ext>
            </a:extLst>
          </p:cNvPr>
          <p:cNvSpPr/>
          <p:nvPr/>
        </p:nvSpPr>
        <p:spPr>
          <a:xfrm>
            <a:off x="806926" y="3481138"/>
            <a:ext cx="7632699" cy="576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4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saying no to bullying behaviour, getting help from a trusted adult if we see something that’s not right and encouraging others to say no to bullying too;</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38672" y="4598105"/>
            <a:ext cx="6466656" cy="2234257"/>
          </a:xfrm>
          <a:prstGeom prst="rect">
            <a:avLst/>
          </a:prstGeom>
        </p:spPr>
      </p:pic>
    </p:spTree>
    <p:extLst>
      <p:ext uri="{BB962C8B-B14F-4D97-AF65-F5344CB8AC3E}">
        <p14:creationId xmlns:p14="http://schemas.microsoft.com/office/powerpoint/2010/main" val="3073065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4"/>
                                        </p:tgtEl>
                                        <p:attrNameLst>
                                          <p:attrName>style.visibility</p:attrName>
                                        </p:attrNameLst>
                                      </p:cBhvr>
                                      <p:to>
                                        <p:strVal val="visible"/>
                                      </p:to>
                                    </p:set>
                                    <p:animEffect transition="in" filter="fade">
                                      <p:cBhvr>
                                        <p:cTn id="12" dur="1000"/>
                                        <p:tgtEl>
                                          <p:spTgt spid="64"/>
                                        </p:tgtEl>
                                      </p:cBhvr>
                                    </p:animEffect>
                                    <p:anim calcmode="lin" valueType="num">
                                      <p:cBhvr>
                                        <p:cTn id="13" dur="1000" fill="hold"/>
                                        <p:tgtEl>
                                          <p:spTgt spid="64"/>
                                        </p:tgtEl>
                                        <p:attrNameLst>
                                          <p:attrName>ppt_x</p:attrName>
                                        </p:attrNameLst>
                                      </p:cBhvr>
                                      <p:tavLst>
                                        <p:tav tm="0">
                                          <p:val>
                                            <p:strVal val="#ppt_x"/>
                                          </p:val>
                                        </p:tav>
                                        <p:tav tm="100000">
                                          <p:val>
                                            <p:strVal val="#ppt_x"/>
                                          </p:val>
                                        </p:tav>
                                      </p:tavLst>
                                    </p:anim>
                                    <p:anim calcmode="lin" valueType="num">
                                      <p:cBhvr>
                                        <p:cTn id="14" dur="1000" fill="hold"/>
                                        <p:tgtEl>
                                          <p:spTgt spid="6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6" presetClass="emph" presetSubtype="0" fill="hold" grpId="1" nodeType="afterEffect">
                                  <p:stCondLst>
                                    <p:cond delay="0"/>
                                  </p:stCondLst>
                                  <p:childTnLst>
                                    <p:animEffect transition="out" filter="fade">
                                      <p:cBhvr>
                                        <p:cTn id="17" dur="500" tmFilter="0, 0; .2, .5; .8, .5; 1, 0"/>
                                        <p:tgtEl>
                                          <p:spTgt spid="64"/>
                                        </p:tgtEl>
                                      </p:cBhvr>
                                    </p:animEffect>
                                    <p:animScale>
                                      <p:cBhvr>
                                        <p:cTn id="18" dur="250" autoRev="1" fill="hold"/>
                                        <p:tgtEl>
                                          <p:spTgt spid="64"/>
                                        </p:tgtEl>
                                      </p:cBhvr>
                                      <p:by x="105000" y="105000"/>
                                    </p:animScale>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26" presetClass="emph" presetSubtype="0" fill="hold" grpId="1" nodeType="afterEffect">
                                  <p:stCondLst>
                                    <p:cond delay="0"/>
                                  </p:stCondLst>
                                  <p:childTnLst>
                                    <p:animEffect transition="out" filter="fade">
                                      <p:cBhvr>
                                        <p:cTn id="28" dur="500" tmFilter="0, 0; .2, .5; .8, .5; 1, 0"/>
                                        <p:tgtEl>
                                          <p:spTgt spid="18"/>
                                        </p:tgtEl>
                                      </p:cBhvr>
                                    </p:animEffect>
                                    <p:animScale>
                                      <p:cBhvr>
                                        <p:cTn id="29" dur="250" autoRev="1" fill="hold"/>
                                        <p:tgtEl>
                                          <p:spTgt spid="18"/>
                                        </p:tgtEl>
                                      </p:cBhvr>
                                      <p:by x="105000" y="105000"/>
                                    </p:animScale>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1000"/>
                                        <p:tgtEl>
                                          <p:spTgt spid="45"/>
                                        </p:tgtEl>
                                      </p:cBhvr>
                                    </p:animEffect>
                                    <p:anim calcmode="lin" valueType="num">
                                      <p:cBhvr>
                                        <p:cTn id="35" dur="1000" fill="hold"/>
                                        <p:tgtEl>
                                          <p:spTgt spid="45"/>
                                        </p:tgtEl>
                                        <p:attrNameLst>
                                          <p:attrName>ppt_x</p:attrName>
                                        </p:attrNameLst>
                                      </p:cBhvr>
                                      <p:tavLst>
                                        <p:tav tm="0">
                                          <p:val>
                                            <p:strVal val="#ppt_x"/>
                                          </p:val>
                                        </p:tav>
                                        <p:tav tm="100000">
                                          <p:val>
                                            <p:strVal val="#ppt_x"/>
                                          </p:val>
                                        </p:tav>
                                      </p:tavLst>
                                    </p:anim>
                                    <p:anim calcmode="lin" valueType="num">
                                      <p:cBhvr>
                                        <p:cTn id="36" dur="1000" fill="hold"/>
                                        <p:tgtEl>
                                          <p:spTgt spid="45"/>
                                        </p:tgtEl>
                                        <p:attrNameLst>
                                          <p:attrName>ppt_y</p:attrName>
                                        </p:attrNameLst>
                                      </p:cBhvr>
                                      <p:tavLst>
                                        <p:tav tm="0">
                                          <p:val>
                                            <p:strVal val="#ppt_y+.1"/>
                                          </p:val>
                                        </p:tav>
                                        <p:tav tm="100000">
                                          <p:val>
                                            <p:strVal val="#ppt_y"/>
                                          </p:val>
                                        </p:tav>
                                      </p:tavLst>
                                    </p:anim>
                                  </p:childTnLst>
                                </p:cTn>
                              </p:par>
                            </p:childTnLst>
                          </p:cTn>
                        </p:par>
                        <p:par>
                          <p:cTn id="37" fill="hold">
                            <p:stCondLst>
                              <p:cond delay="1000"/>
                            </p:stCondLst>
                            <p:childTnLst>
                              <p:par>
                                <p:cTn id="38" presetID="26" presetClass="emph" presetSubtype="0" fill="hold" grpId="1" nodeType="afterEffect">
                                  <p:stCondLst>
                                    <p:cond delay="0"/>
                                  </p:stCondLst>
                                  <p:childTnLst>
                                    <p:animEffect transition="out" filter="fade">
                                      <p:cBhvr>
                                        <p:cTn id="39" dur="500" tmFilter="0, 0; .2, .5; .8, .5; 1, 0"/>
                                        <p:tgtEl>
                                          <p:spTgt spid="45"/>
                                        </p:tgtEl>
                                      </p:cBhvr>
                                    </p:animEffect>
                                    <p:animScale>
                                      <p:cBhvr>
                                        <p:cTn id="40" dur="250" autoRev="1" fill="hold"/>
                                        <p:tgtEl>
                                          <p:spTgt spid="45"/>
                                        </p:tgtEl>
                                      </p:cBhvr>
                                      <p:by x="105000" y="105000"/>
                                    </p:animScale>
                                  </p:childTnLst>
                                </p:cTn>
                              </p:par>
                            </p:childTnLst>
                          </p:cTn>
                        </p:par>
                        <p:par>
                          <p:cTn id="41" fill="hold">
                            <p:stCondLst>
                              <p:cond delay="1500"/>
                            </p:stCondLst>
                            <p:childTnLst>
                              <p:par>
                                <p:cTn id="42" presetID="42" presetClass="entr" presetSubtype="0"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1000"/>
                                        <p:tgtEl>
                                          <p:spTgt spid="5"/>
                                        </p:tgtEl>
                                      </p:cBhvr>
                                    </p:animEffect>
                                    <p:anim calcmode="lin" valueType="num">
                                      <p:cBhvr>
                                        <p:cTn id="45" dur="1000" fill="hold"/>
                                        <p:tgtEl>
                                          <p:spTgt spid="5"/>
                                        </p:tgtEl>
                                        <p:attrNameLst>
                                          <p:attrName>ppt_x</p:attrName>
                                        </p:attrNameLst>
                                      </p:cBhvr>
                                      <p:tavLst>
                                        <p:tav tm="0">
                                          <p:val>
                                            <p:strVal val="#ppt_x"/>
                                          </p:val>
                                        </p:tav>
                                        <p:tav tm="100000">
                                          <p:val>
                                            <p:strVal val="#ppt_x"/>
                                          </p:val>
                                        </p:tav>
                                      </p:tavLst>
                                    </p:anim>
                                    <p:anim calcmode="lin" valueType="num">
                                      <p:cBhvr>
                                        <p:cTn id="4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5" grpId="1" animBg="1"/>
      <p:bldP spid="64" grpId="0" animBg="1"/>
      <p:bldP spid="64" grpId="1" animBg="1"/>
      <p:bldP spid="18" grpId="0" animBg="1"/>
      <p:bldP spid="18"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970146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ounded Rectangle 33"/>
          <p:cNvSpPr/>
          <p:nvPr/>
        </p:nvSpPr>
        <p:spPr>
          <a:xfrm>
            <a:off x="806926" y="729434"/>
            <a:ext cx="7632699"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ounded Rectangle 31"/>
          <p:cNvSpPr/>
          <p:nvPr/>
        </p:nvSpPr>
        <p:spPr>
          <a:xfrm>
            <a:off x="755650" y="678158"/>
            <a:ext cx="7632699"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Title"/>
          <p:cNvSpPr>
            <a:spLocks noGrp="1"/>
          </p:cNvSpPr>
          <p:nvPr>
            <p:ph type="title"/>
          </p:nvPr>
        </p:nvSpPr>
        <p:spPr>
          <a:xfrm>
            <a:off x="457198" y="768877"/>
            <a:ext cx="8220075" cy="632712"/>
          </a:xfrm>
        </p:spPr>
        <p:txBody>
          <a:bodyPr/>
          <a:lstStyle/>
          <a:p>
            <a:r>
              <a:rPr lang="en-GB" sz="34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Reaching Out To Spread Kindness</a:t>
            </a:r>
          </a:p>
        </p:txBody>
      </p:sp>
      <p:sp>
        <p:nvSpPr>
          <p:cNvPr id="13" name="Text"/>
          <p:cNvSpPr/>
          <p:nvPr/>
        </p:nvSpPr>
        <p:spPr>
          <a:xfrm>
            <a:off x="924551" y="1792469"/>
            <a:ext cx="7632700" cy="492443"/>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By creating kind communities, we are reaching out to spread the message of kindness to everyone around us.</a:t>
            </a:r>
          </a:p>
        </p:txBody>
      </p:sp>
      <p:sp>
        <p:nvSpPr>
          <p:cNvPr id="14" name="Rectangle: Rounded Corners 29">
            <a:extLst>
              <a:ext uri="{FF2B5EF4-FFF2-40B4-BE49-F238E27FC236}">
                <a16:creationId xmlns:a16="http://schemas.microsoft.com/office/drawing/2014/main" id="{E68A898F-3A3F-A2D0-09C3-0EBF6D020A62}"/>
              </a:ext>
            </a:extLst>
          </p:cNvPr>
          <p:cNvSpPr/>
          <p:nvPr/>
        </p:nvSpPr>
        <p:spPr>
          <a:xfrm>
            <a:off x="758146" y="1772190"/>
            <a:ext cx="87455" cy="54000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
          <p:cNvSpPr/>
          <p:nvPr/>
        </p:nvSpPr>
        <p:spPr>
          <a:xfrm>
            <a:off x="924551" y="2461674"/>
            <a:ext cx="7632700" cy="246221"/>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Take a moment to think about how we can spread the message of kindness. </a:t>
            </a:r>
          </a:p>
        </p:txBody>
      </p:sp>
      <p:sp>
        <p:nvSpPr>
          <p:cNvPr id="16" name="Rectangle: Rounded Corners 29">
            <a:extLst>
              <a:ext uri="{FF2B5EF4-FFF2-40B4-BE49-F238E27FC236}">
                <a16:creationId xmlns:a16="http://schemas.microsoft.com/office/drawing/2014/main" id="{E68A898F-3A3F-A2D0-09C3-0EBF6D020A62}"/>
              </a:ext>
            </a:extLst>
          </p:cNvPr>
          <p:cNvSpPr/>
          <p:nvPr/>
        </p:nvSpPr>
        <p:spPr>
          <a:xfrm>
            <a:off x="758146" y="2449478"/>
            <a:ext cx="87455" cy="270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cNvSpPr/>
          <p:nvPr/>
        </p:nvSpPr>
        <p:spPr>
          <a:xfrm>
            <a:off x="922055" y="2921540"/>
            <a:ext cx="7632700" cy="738664"/>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On your </a:t>
            </a:r>
            <a:r>
              <a:rPr lang="en-GB" sz="1600" b="1" dirty="0">
                <a:solidFill>
                  <a:srgbClr val="00ACE8"/>
                </a:solidFill>
                <a:latin typeface="BBC Reith Sans" panose="020B0603020204020204" pitchFamily="34" charset="-18"/>
                <a:ea typeface="BBC Reith Sans" panose="020B0603020204020204" pitchFamily="34" charset="-18"/>
                <a:cs typeface="BBC Reith Sans" panose="020B0603020204020204" pitchFamily="34" charset="-18"/>
              </a:rPr>
              <a:t>Reaching Out with Kindness Card</a:t>
            </a:r>
            <a:r>
              <a:rPr lang="en-GB" sz="1600" dirty="0">
                <a:latin typeface="BBC Reith Sans" panose="020B0603020204020204" pitchFamily="34" charset="-18"/>
                <a:ea typeface="BBC Reith Sans" panose="020B0603020204020204" pitchFamily="34" charset="-18"/>
                <a:cs typeface="BBC Reith Sans" panose="020B0603020204020204" pitchFamily="34" charset="-18"/>
              </a:rPr>
              <a:t>, write or draw one way you can show kindness. This might be something you can say to others, something you can do, or a message to help people be kind to themselves.</a:t>
            </a:r>
          </a:p>
        </p:txBody>
      </p:sp>
      <p:sp>
        <p:nvSpPr>
          <p:cNvPr id="19" name="Rectangle: Rounded Corners 29">
            <a:extLst>
              <a:ext uri="{FF2B5EF4-FFF2-40B4-BE49-F238E27FC236}">
                <a16:creationId xmlns:a16="http://schemas.microsoft.com/office/drawing/2014/main" id="{E68A898F-3A3F-A2D0-09C3-0EBF6D020A62}"/>
              </a:ext>
            </a:extLst>
          </p:cNvPr>
          <p:cNvSpPr/>
          <p:nvPr/>
        </p:nvSpPr>
        <p:spPr>
          <a:xfrm>
            <a:off x="755650" y="2891700"/>
            <a:ext cx="87455" cy="810000"/>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 name="Group 5"/>
          <p:cNvGrpSpPr/>
          <p:nvPr/>
        </p:nvGrpSpPr>
        <p:grpSpPr>
          <a:xfrm rot="240000">
            <a:off x="1172327" y="3827832"/>
            <a:ext cx="2773496" cy="1915550"/>
            <a:chOff x="3109596" y="3992789"/>
            <a:chExt cx="3040609" cy="2100035"/>
          </a:xfrm>
          <a:effectLst>
            <a:outerShdw blurRad="63500" sx="102000" sy="102000" algn="ctr" rotWithShape="0">
              <a:prstClr val="black">
                <a:alpha val="40000"/>
              </a:prstClr>
            </a:outerShdw>
          </a:effectLst>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09596" y="3992789"/>
              <a:ext cx="3040609" cy="2100035"/>
            </a:xfrm>
            <a:prstGeom prst="rect">
              <a:avLst/>
            </a:prstGeom>
          </p:spPr>
        </p:pic>
        <p:sp>
          <p:nvSpPr>
            <p:cNvPr id="4" name="TextBox 3"/>
            <p:cNvSpPr txBox="1"/>
            <p:nvPr/>
          </p:nvSpPr>
          <p:spPr>
            <a:xfrm>
              <a:off x="3324314" y="4742915"/>
              <a:ext cx="2597922" cy="1015663"/>
            </a:xfrm>
            <a:prstGeom prst="rect">
              <a:avLst/>
            </a:prstGeom>
            <a:noFill/>
          </p:spPr>
          <p:txBody>
            <a:bodyPr wrap="square" rtlCol="0">
              <a:spAutoFit/>
            </a:bodyPr>
            <a:lstStyle/>
            <a:p>
              <a:pPr lvl="0" algn="ctr"/>
              <a:r>
                <a:rPr lang="en-GB" sz="3000" dirty="0">
                  <a:solidFill>
                    <a:schemeClr val="tx1">
                      <a:lumMod val="75000"/>
                      <a:lumOff val="25000"/>
                    </a:schemeClr>
                  </a:solidFill>
                  <a:latin typeface="Twinkl handwritten" pitchFamily="50" charset="0"/>
                </a:rPr>
                <a:t>Speak politely </a:t>
              </a:r>
              <a:br>
                <a:rPr lang="en-GB" sz="3000" dirty="0">
                  <a:solidFill>
                    <a:schemeClr val="tx1">
                      <a:lumMod val="75000"/>
                      <a:lumOff val="25000"/>
                    </a:schemeClr>
                  </a:solidFill>
                  <a:latin typeface="Twinkl handwritten" pitchFamily="50" charset="0"/>
                </a:rPr>
              </a:br>
              <a:r>
                <a:rPr lang="en-GB" sz="3000" dirty="0">
                  <a:solidFill>
                    <a:schemeClr val="tx1">
                      <a:lumMod val="75000"/>
                      <a:lumOff val="25000"/>
                    </a:schemeClr>
                  </a:solidFill>
                  <a:latin typeface="Twinkl handwritten" pitchFamily="50" charset="0"/>
                </a:rPr>
                <a:t>to everyone. </a:t>
              </a:r>
            </a:p>
          </p:txBody>
        </p:sp>
      </p:grpSp>
      <p:grpSp>
        <p:nvGrpSpPr>
          <p:cNvPr id="8" name="Group 7"/>
          <p:cNvGrpSpPr/>
          <p:nvPr/>
        </p:nvGrpSpPr>
        <p:grpSpPr>
          <a:xfrm rot="21360000">
            <a:off x="1108894" y="3836634"/>
            <a:ext cx="2773496" cy="1915550"/>
            <a:chOff x="843105" y="1399460"/>
            <a:chExt cx="3040609" cy="2100035"/>
          </a:xfrm>
          <a:effectLst>
            <a:outerShdw blurRad="63500" sx="102000" sy="102000" algn="ctr" rotWithShape="0">
              <a:prstClr val="black">
                <a:alpha val="40000"/>
              </a:prstClr>
            </a:outerShdw>
          </a:effectLst>
        </p:grpSpPr>
        <p:pic>
          <p:nvPicPr>
            <p:cNvPr id="36" name="Picture 3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3105" y="1399460"/>
              <a:ext cx="3040609" cy="2100035"/>
            </a:xfrm>
            <a:prstGeom prst="rect">
              <a:avLst/>
            </a:prstGeom>
          </p:spPr>
        </p:pic>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21683" t="12157" r="23832" b="13646"/>
            <a:stretch/>
          </p:blipFill>
          <p:spPr>
            <a:xfrm>
              <a:off x="1643893" y="2005968"/>
              <a:ext cx="1370867" cy="1347352"/>
            </a:xfrm>
            <a:prstGeom prst="rect">
              <a:avLst/>
            </a:prstGeom>
          </p:spPr>
        </p:pic>
      </p:grpSp>
      <p:grpSp>
        <p:nvGrpSpPr>
          <p:cNvPr id="29" name="Group 28"/>
          <p:cNvGrpSpPr/>
          <p:nvPr/>
        </p:nvGrpSpPr>
        <p:grpSpPr>
          <a:xfrm rot="21360000">
            <a:off x="5209229" y="3793117"/>
            <a:ext cx="2773496" cy="1915550"/>
            <a:chOff x="3109596" y="3992789"/>
            <a:chExt cx="3040609" cy="2100035"/>
          </a:xfrm>
          <a:effectLst>
            <a:outerShdw blurRad="63500" sx="102000" sy="102000" algn="ctr" rotWithShape="0">
              <a:prstClr val="black">
                <a:alpha val="40000"/>
              </a:prstClr>
            </a:outerShdw>
          </a:effectLst>
        </p:grpSpPr>
        <p:pic>
          <p:nvPicPr>
            <p:cNvPr id="30" name="Picture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09596" y="3992789"/>
              <a:ext cx="3040609" cy="2100035"/>
            </a:xfrm>
            <a:prstGeom prst="rect">
              <a:avLst/>
            </a:prstGeom>
          </p:spPr>
        </p:pic>
        <p:sp>
          <p:nvSpPr>
            <p:cNvPr id="31" name="TextBox 30"/>
            <p:cNvSpPr txBox="1"/>
            <p:nvPr/>
          </p:nvSpPr>
          <p:spPr>
            <a:xfrm>
              <a:off x="3324314" y="4710876"/>
              <a:ext cx="2597922" cy="1079738"/>
            </a:xfrm>
            <a:prstGeom prst="rect">
              <a:avLst/>
            </a:prstGeom>
            <a:noFill/>
          </p:spPr>
          <p:txBody>
            <a:bodyPr wrap="square" rtlCol="0">
              <a:spAutoFit/>
            </a:bodyPr>
            <a:lstStyle/>
            <a:p>
              <a:pPr lvl="0" algn="ctr"/>
              <a:r>
                <a:rPr lang="en-GB" sz="2900" dirty="0">
                  <a:solidFill>
                    <a:schemeClr val="tx1">
                      <a:lumMod val="75000"/>
                      <a:lumOff val="25000"/>
                    </a:schemeClr>
                  </a:solidFill>
                  <a:latin typeface="Twinkl handwritten" pitchFamily="50" charset="0"/>
                </a:rPr>
                <a:t>You are a brilliant person.</a:t>
              </a:r>
            </a:p>
          </p:txBody>
        </p:sp>
      </p:grpSp>
      <p:grpSp>
        <p:nvGrpSpPr>
          <p:cNvPr id="10" name="Group 9"/>
          <p:cNvGrpSpPr/>
          <p:nvPr/>
        </p:nvGrpSpPr>
        <p:grpSpPr>
          <a:xfrm>
            <a:off x="5209229" y="3841569"/>
            <a:ext cx="2773496" cy="1915550"/>
            <a:chOff x="4861030" y="482656"/>
            <a:chExt cx="2773496" cy="1915550"/>
          </a:xfrm>
          <a:effectLst>
            <a:outerShdw blurRad="63500" sx="102000" sy="102000" algn="ctr" rotWithShape="0">
              <a:prstClr val="black">
                <a:alpha val="40000"/>
              </a:prstClr>
            </a:outerShdw>
          </a:effectLst>
        </p:grpSpPr>
        <p:pic>
          <p:nvPicPr>
            <p:cNvPr id="39" name="Picture 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40000">
              <a:off x="4861030" y="482656"/>
              <a:ext cx="2773496" cy="1915550"/>
            </a:xfrm>
            <a:prstGeom prst="rect">
              <a:avLst/>
            </a:prstGeom>
          </p:spPr>
        </p:pic>
        <p:sp>
          <p:nvSpPr>
            <p:cNvPr id="40" name="TextBox 39"/>
            <p:cNvSpPr txBox="1"/>
            <p:nvPr/>
          </p:nvSpPr>
          <p:spPr>
            <a:xfrm rot="240000">
              <a:off x="5017965" y="1123275"/>
              <a:ext cx="2423782" cy="1015663"/>
            </a:xfrm>
            <a:prstGeom prst="rect">
              <a:avLst/>
            </a:prstGeom>
            <a:noFill/>
          </p:spPr>
          <p:txBody>
            <a:bodyPr wrap="square" rtlCol="0">
              <a:spAutoFit/>
            </a:bodyPr>
            <a:lstStyle/>
            <a:p>
              <a:pPr lvl="0" algn="ctr"/>
              <a:r>
                <a:rPr lang="en-GB" sz="3000" dirty="0">
                  <a:solidFill>
                    <a:schemeClr val="tx1">
                      <a:lumMod val="75000"/>
                      <a:lumOff val="25000"/>
                    </a:schemeClr>
                  </a:solidFill>
                  <a:latin typeface="Twinkl handwritten" pitchFamily="50" charset="0"/>
                </a:rPr>
                <a:t>Invite people to play with us.</a:t>
              </a:r>
            </a:p>
          </p:txBody>
        </p:sp>
      </p:grpSp>
      <p:sp>
        <p:nvSpPr>
          <p:cNvPr id="41" name="Text"/>
          <p:cNvSpPr/>
          <p:nvPr/>
        </p:nvSpPr>
        <p:spPr>
          <a:xfrm>
            <a:off x="922055" y="5899972"/>
            <a:ext cx="7632700" cy="246221"/>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Let’s be a class that reaches out with kindness and shows everyone respect.</a:t>
            </a:r>
          </a:p>
        </p:txBody>
      </p:sp>
      <p:sp>
        <p:nvSpPr>
          <p:cNvPr id="46" name="Rectangle: Rounded Corners 29">
            <a:extLst>
              <a:ext uri="{FF2B5EF4-FFF2-40B4-BE49-F238E27FC236}">
                <a16:creationId xmlns:a16="http://schemas.microsoft.com/office/drawing/2014/main" id="{E68A898F-3A3F-A2D0-09C3-0EBF6D020A62}"/>
              </a:ext>
            </a:extLst>
          </p:cNvPr>
          <p:cNvSpPr/>
          <p:nvPr/>
        </p:nvSpPr>
        <p:spPr>
          <a:xfrm>
            <a:off x="755650" y="5879693"/>
            <a:ext cx="87455" cy="27000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28788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5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par>
                          <p:cTn id="20" fill="hold">
                            <p:stCondLst>
                              <p:cond delay="2500"/>
                            </p:stCondLst>
                            <p:childTnLst>
                              <p:par>
                                <p:cTn id="21" presetID="22" presetClass="entr" presetSubtype="4"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down)">
                                      <p:cBhvr>
                                        <p:cTn id="23" dur="500"/>
                                        <p:tgtEl>
                                          <p:spTgt spid="19"/>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31" presetClass="entr" presetSubtype="0"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1000" fill="hold"/>
                                        <p:tgtEl>
                                          <p:spTgt spid="6"/>
                                        </p:tgtEl>
                                        <p:attrNameLst>
                                          <p:attrName>ppt_w</p:attrName>
                                        </p:attrNameLst>
                                      </p:cBhvr>
                                      <p:tavLst>
                                        <p:tav tm="0">
                                          <p:val>
                                            <p:fltVal val="0"/>
                                          </p:val>
                                        </p:tav>
                                        <p:tav tm="100000">
                                          <p:val>
                                            <p:strVal val="#ppt_w"/>
                                          </p:val>
                                        </p:tav>
                                      </p:tavLst>
                                    </p:anim>
                                    <p:anim calcmode="lin" valueType="num">
                                      <p:cBhvr>
                                        <p:cTn id="33" dur="1000" fill="hold"/>
                                        <p:tgtEl>
                                          <p:spTgt spid="6"/>
                                        </p:tgtEl>
                                        <p:attrNameLst>
                                          <p:attrName>ppt_h</p:attrName>
                                        </p:attrNameLst>
                                      </p:cBhvr>
                                      <p:tavLst>
                                        <p:tav tm="0">
                                          <p:val>
                                            <p:fltVal val="0"/>
                                          </p:val>
                                        </p:tav>
                                        <p:tav tm="100000">
                                          <p:val>
                                            <p:strVal val="#ppt_h"/>
                                          </p:val>
                                        </p:tav>
                                      </p:tavLst>
                                    </p:anim>
                                    <p:anim calcmode="lin" valueType="num">
                                      <p:cBhvr>
                                        <p:cTn id="34" dur="1000" fill="hold"/>
                                        <p:tgtEl>
                                          <p:spTgt spid="6"/>
                                        </p:tgtEl>
                                        <p:attrNameLst>
                                          <p:attrName>style.rotation</p:attrName>
                                        </p:attrNameLst>
                                      </p:cBhvr>
                                      <p:tavLst>
                                        <p:tav tm="0">
                                          <p:val>
                                            <p:fltVal val="90"/>
                                          </p:val>
                                        </p:tav>
                                        <p:tav tm="100000">
                                          <p:val>
                                            <p:fltVal val="0"/>
                                          </p:val>
                                        </p:tav>
                                      </p:tavLst>
                                    </p:anim>
                                    <p:animEffect transition="in" filter="fade">
                                      <p:cBhvr>
                                        <p:cTn id="35" dur="1000"/>
                                        <p:tgtEl>
                                          <p:spTgt spid="6"/>
                                        </p:tgtEl>
                                      </p:cBhvr>
                                    </p:animEffect>
                                  </p:childTnLst>
                                </p:cTn>
                              </p:par>
                              <p:par>
                                <p:cTn id="36" presetID="31" presetClass="entr" presetSubtype="0" fill="hold" nodeType="with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1000" fill="hold"/>
                                        <p:tgtEl>
                                          <p:spTgt spid="29"/>
                                        </p:tgtEl>
                                        <p:attrNameLst>
                                          <p:attrName>ppt_w</p:attrName>
                                        </p:attrNameLst>
                                      </p:cBhvr>
                                      <p:tavLst>
                                        <p:tav tm="0">
                                          <p:val>
                                            <p:fltVal val="0"/>
                                          </p:val>
                                        </p:tav>
                                        <p:tav tm="100000">
                                          <p:val>
                                            <p:strVal val="#ppt_w"/>
                                          </p:val>
                                        </p:tav>
                                      </p:tavLst>
                                    </p:anim>
                                    <p:anim calcmode="lin" valueType="num">
                                      <p:cBhvr>
                                        <p:cTn id="39" dur="1000" fill="hold"/>
                                        <p:tgtEl>
                                          <p:spTgt spid="29"/>
                                        </p:tgtEl>
                                        <p:attrNameLst>
                                          <p:attrName>ppt_h</p:attrName>
                                        </p:attrNameLst>
                                      </p:cBhvr>
                                      <p:tavLst>
                                        <p:tav tm="0">
                                          <p:val>
                                            <p:fltVal val="0"/>
                                          </p:val>
                                        </p:tav>
                                        <p:tav tm="100000">
                                          <p:val>
                                            <p:strVal val="#ppt_h"/>
                                          </p:val>
                                        </p:tav>
                                      </p:tavLst>
                                    </p:anim>
                                    <p:anim calcmode="lin" valueType="num">
                                      <p:cBhvr>
                                        <p:cTn id="40" dur="1000" fill="hold"/>
                                        <p:tgtEl>
                                          <p:spTgt spid="29"/>
                                        </p:tgtEl>
                                        <p:attrNameLst>
                                          <p:attrName>style.rotation</p:attrName>
                                        </p:attrNameLst>
                                      </p:cBhvr>
                                      <p:tavLst>
                                        <p:tav tm="0">
                                          <p:val>
                                            <p:fltVal val="90"/>
                                          </p:val>
                                        </p:tav>
                                        <p:tav tm="100000">
                                          <p:val>
                                            <p:fltVal val="0"/>
                                          </p:val>
                                        </p:tav>
                                      </p:tavLst>
                                    </p:anim>
                                    <p:animEffect transition="in" filter="fade">
                                      <p:cBhvr>
                                        <p:cTn id="41" dur="1000"/>
                                        <p:tgtEl>
                                          <p:spTgt spid="29"/>
                                        </p:tgtEl>
                                      </p:cBhvr>
                                    </p:animEffect>
                                  </p:childTnLst>
                                </p:cTn>
                              </p:par>
                            </p:childTnLst>
                          </p:cTn>
                        </p:par>
                        <p:par>
                          <p:cTn id="42" fill="hold">
                            <p:stCondLst>
                              <p:cond delay="1000"/>
                            </p:stCondLst>
                            <p:childTnLst>
                              <p:par>
                                <p:cTn id="43" presetID="26" presetClass="emph" presetSubtype="0" fill="hold" nodeType="afterEffect">
                                  <p:stCondLst>
                                    <p:cond delay="0"/>
                                  </p:stCondLst>
                                  <p:childTnLst>
                                    <p:animEffect transition="out" filter="fade">
                                      <p:cBhvr>
                                        <p:cTn id="44" dur="500" tmFilter="0, 0; .2, .5; .8, .5; 1, 0"/>
                                        <p:tgtEl>
                                          <p:spTgt spid="6"/>
                                        </p:tgtEl>
                                      </p:cBhvr>
                                    </p:animEffect>
                                    <p:animScale>
                                      <p:cBhvr>
                                        <p:cTn id="45" dur="250" autoRev="1" fill="hold"/>
                                        <p:tgtEl>
                                          <p:spTgt spid="6"/>
                                        </p:tgtEl>
                                      </p:cBhvr>
                                      <p:by x="105000" y="105000"/>
                                    </p:animScale>
                                  </p:childTnLst>
                                </p:cTn>
                              </p:par>
                              <p:par>
                                <p:cTn id="46" presetID="26" presetClass="emph" presetSubtype="0" fill="hold" nodeType="withEffect">
                                  <p:stCondLst>
                                    <p:cond delay="0"/>
                                  </p:stCondLst>
                                  <p:childTnLst>
                                    <p:animEffect transition="out" filter="fade">
                                      <p:cBhvr>
                                        <p:cTn id="47" dur="500" tmFilter="0, 0; .2, .5; .8, .5; 1, 0"/>
                                        <p:tgtEl>
                                          <p:spTgt spid="29"/>
                                        </p:tgtEl>
                                      </p:cBhvr>
                                    </p:animEffect>
                                    <p:animScale>
                                      <p:cBhvr>
                                        <p:cTn id="48" dur="250" autoRev="1" fill="hold"/>
                                        <p:tgtEl>
                                          <p:spTgt spid="29"/>
                                        </p:tgtEl>
                                      </p:cBhvr>
                                      <p:by x="105000" y="105000"/>
                                    </p:animScale>
                                  </p:childTnLst>
                                </p:cTn>
                              </p:par>
                            </p:childTnLst>
                          </p:cTn>
                        </p:par>
                      </p:childTnLst>
                    </p:cTn>
                  </p:par>
                  <p:par>
                    <p:cTn id="49" fill="hold">
                      <p:stCondLst>
                        <p:cond delay="indefinite"/>
                      </p:stCondLst>
                      <p:childTnLst>
                        <p:par>
                          <p:cTn id="50" fill="hold">
                            <p:stCondLst>
                              <p:cond delay="0"/>
                            </p:stCondLst>
                            <p:childTnLst>
                              <p:par>
                                <p:cTn id="51" presetID="31" presetClass="entr" presetSubtype="0" fill="hold" nodeType="click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p:cTn id="53" dur="1000" fill="hold"/>
                                        <p:tgtEl>
                                          <p:spTgt spid="8"/>
                                        </p:tgtEl>
                                        <p:attrNameLst>
                                          <p:attrName>ppt_w</p:attrName>
                                        </p:attrNameLst>
                                      </p:cBhvr>
                                      <p:tavLst>
                                        <p:tav tm="0">
                                          <p:val>
                                            <p:fltVal val="0"/>
                                          </p:val>
                                        </p:tav>
                                        <p:tav tm="100000">
                                          <p:val>
                                            <p:strVal val="#ppt_w"/>
                                          </p:val>
                                        </p:tav>
                                      </p:tavLst>
                                    </p:anim>
                                    <p:anim calcmode="lin" valueType="num">
                                      <p:cBhvr>
                                        <p:cTn id="54" dur="1000" fill="hold"/>
                                        <p:tgtEl>
                                          <p:spTgt spid="8"/>
                                        </p:tgtEl>
                                        <p:attrNameLst>
                                          <p:attrName>ppt_h</p:attrName>
                                        </p:attrNameLst>
                                      </p:cBhvr>
                                      <p:tavLst>
                                        <p:tav tm="0">
                                          <p:val>
                                            <p:fltVal val="0"/>
                                          </p:val>
                                        </p:tav>
                                        <p:tav tm="100000">
                                          <p:val>
                                            <p:strVal val="#ppt_h"/>
                                          </p:val>
                                        </p:tav>
                                      </p:tavLst>
                                    </p:anim>
                                    <p:anim calcmode="lin" valueType="num">
                                      <p:cBhvr>
                                        <p:cTn id="55" dur="1000" fill="hold"/>
                                        <p:tgtEl>
                                          <p:spTgt spid="8"/>
                                        </p:tgtEl>
                                        <p:attrNameLst>
                                          <p:attrName>style.rotation</p:attrName>
                                        </p:attrNameLst>
                                      </p:cBhvr>
                                      <p:tavLst>
                                        <p:tav tm="0">
                                          <p:val>
                                            <p:fltVal val="90"/>
                                          </p:val>
                                        </p:tav>
                                        <p:tav tm="100000">
                                          <p:val>
                                            <p:fltVal val="0"/>
                                          </p:val>
                                        </p:tav>
                                      </p:tavLst>
                                    </p:anim>
                                    <p:animEffect transition="in" filter="fade">
                                      <p:cBhvr>
                                        <p:cTn id="56" dur="1000"/>
                                        <p:tgtEl>
                                          <p:spTgt spid="8"/>
                                        </p:tgtEl>
                                      </p:cBhvr>
                                    </p:animEffect>
                                  </p:childTnLst>
                                </p:cTn>
                              </p:par>
                              <p:par>
                                <p:cTn id="57" presetID="31" presetClass="entr" presetSubtype="0" fill="hold" nodeType="with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p:cTn id="59" dur="1000" fill="hold"/>
                                        <p:tgtEl>
                                          <p:spTgt spid="10"/>
                                        </p:tgtEl>
                                        <p:attrNameLst>
                                          <p:attrName>ppt_w</p:attrName>
                                        </p:attrNameLst>
                                      </p:cBhvr>
                                      <p:tavLst>
                                        <p:tav tm="0">
                                          <p:val>
                                            <p:fltVal val="0"/>
                                          </p:val>
                                        </p:tav>
                                        <p:tav tm="100000">
                                          <p:val>
                                            <p:strVal val="#ppt_w"/>
                                          </p:val>
                                        </p:tav>
                                      </p:tavLst>
                                    </p:anim>
                                    <p:anim calcmode="lin" valueType="num">
                                      <p:cBhvr>
                                        <p:cTn id="60" dur="1000" fill="hold"/>
                                        <p:tgtEl>
                                          <p:spTgt spid="10"/>
                                        </p:tgtEl>
                                        <p:attrNameLst>
                                          <p:attrName>ppt_h</p:attrName>
                                        </p:attrNameLst>
                                      </p:cBhvr>
                                      <p:tavLst>
                                        <p:tav tm="0">
                                          <p:val>
                                            <p:fltVal val="0"/>
                                          </p:val>
                                        </p:tav>
                                        <p:tav tm="100000">
                                          <p:val>
                                            <p:strVal val="#ppt_h"/>
                                          </p:val>
                                        </p:tav>
                                      </p:tavLst>
                                    </p:anim>
                                    <p:anim calcmode="lin" valueType="num">
                                      <p:cBhvr>
                                        <p:cTn id="61" dur="1000" fill="hold"/>
                                        <p:tgtEl>
                                          <p:spTgt spid="10"/>
                                        </p:tgtEl>
                                        <p:attrNameLst>
                                          <p:attrName>style.rotation</p:attrName>
                                        </p:attrNameLst>
                                      </p:cBhvr>
                                      <p:tavLst>
                                        <p:tav tm="0">
                                          <p:val>
                                            <p:fltVal val="90"/>
                                          </p:val>
                                        </p:tav>
                                        <p:tav tm="100000">
                                          <p:val>
                                            <p:fltVal val="0"/>
                                          </p:val>
                                        </p:tav>
                                      </p:tavLst>
                                    </p:anim>
                                    <p:animEffect transition="in" filter="fade">
                                      <p:cBhvr>
                                        <p:cTn id="62" dur="1000"/>
                                        <p:tgtEl>
                                          <p:spTgt spid="10"/>
                                        </p:tgtEl>
                                      </p:cBhvr>
                                    </p:animEffect>
                                  </p:childTnLst>
                                </p:cTn>
                              </p:par>
                              <p:par>
                                <p:cTn id="63" presetID="1" presetClass="exit" presetSubtype="0" fill="hold" nodeType="withEffect">
                                  <p:stCondLst>
                                    <p:cond delay="0"/>
                                  </p:stCondLst>
                                  <p:childTnLst>
                                    <p:set>
                                      <p:cBhvr>
                                        <p:cTn id="64" dur="1" fill="hold">
                                          <p:stCondLst>
                                            <p:cond delay="0"/>
                                          </p:stCondLst>
                                        </p:cTn>
                                        <p:tgtEl>
                                          <p:spTgt spid="6"/>
                                        </p:tgtEl>
                                        <p:attrNameLst>
                                          <p:attrName>style.visibility</p:attrName>
                                        </p:attrNameLst>
                                      </p:cBhvr>
                                      <p:to>
                                        <p:strVal val="hidden"/>
                                      </p:to>
                                    </p:set>
                                  </p:childTnLst>
                                </p:cTn>
                              </p:par>
                              <p:par>
                                <p:cTn id="65" presetID="1" presetClass="exit" presetSubtype="0" fill="hold" nodeType="withEffect">
                                  <p:stCondLst>
                                    <p:cond delay="0"/>
                                  </p:stCondLst>
                                  <p:childTnLst>
                                    <p:set>
                                      <p:cBhvr>
                                        <p:cTn id="66" dur="1" fill="hold">
                                          <p:stCondLst>
                                            <p:cond delay="0"/>
                                          </p:stCondLst>
                                        </p:cTn>
                                        <p:tgtEl>
                                          <p:spTgt spid="29"/>
                                        </p:tgtEl>
                                        <p:attrNameLst>
                                          <p:attrName>style.visibility</p:attrName>
                                        </p:attrNameLst>
                                      </p:cBhvr>
                                      <p:to>
                                        <p:strVal val="hidden"/>
                                      </p:to>
                                    </p:set>
                                  </p:childTnLst>
                                </p:cTn>
                              </p:par>
                            </p:childTnLst>
                          </p:cTn>
                        </p:par>
                        <p:par>
                          <p:cTn id="67" fill="hold">
                            <p:stCondLst>
                              <p:cond delay="1000"/>
                            </p:stCondLst>
                            <p:childTnLst>
                              <p:par>
                                <p:cTn id="68" presetID="26" presetClass="emph" presetSubtype="0" fill="hold" nodeType="afterEffect">
                                  <p:stCondLst>
                                    <p:cond delay="0"/>
                                  </p:stCondLst>
                                  <p:childTnLst>
                                    <p:animEffect transition="out" filter="fade">
                                      <p:cBhvr>
                                        <p:cTn id="69" dur="500" tmFilter="0, 0; .2, .5; .8, .5; 1, 0"/>
                                        <p:tgtEl>
                                          <p:spTgt spid="8"/>
                                        </p:tgtEl>
                                      </p:cBhvr>
                                    </p:animEffect>
                                    <p:animScale>
                                      <p:cBhvr>
                                        <p:cTn id="70" dur="250" autoRev="1" fill="hold"/>
                                        <p:tgtEl>
                                          <p:spTgt spid="8"/>
                                        </p:tgtEl>
                                      </p:cBhvr>
                                      <p:by x="105000" y="105000"/>
                                    </p:animScale>
                                  </p:childTnLst>
                                </p:cTn>
                              </p:par>
                              <p:par>
                                <p:cTn id="71" presetID="26" presetClass="emph" presetSubtype="0" fill="hold" nodeType="withEffect">
                                  <p:stCondLst>
                                    <p:cond delay="0"/>
                                  </p:stCondLst>
                                  <p:childTnLst>
                                    <p:animEffect transition="out" filter="fade">
                                      <p:cBhvr>
                                        <p:cTn id="72" dur="500" tmFilter="0, 0; .2, .5; .8, .5; 1, 0"/>
                                        <p:tgtEl>
                                          <p:spTgt spid="10"/>
                                        </p:tgtEl>
                                      </p:cBhvr>
                                    </p:animEffect>
                                    <p:animScale>
                                      <p:cBhvr>
                                        <p:cTn id="73" dur="250" autoRev="1" fill="hold"/>
                                        <p:tgtEl>
                                          <p:spTgt spid="10"/>
                                        </p:tgtEl>
                                      </p:cBhvr>
                                      <p:by x="105000" y="105000"/>
                                    </p:animScale>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grpId="0" nodeType="click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wipe(down)">
                                      <p:cBhvr>
                                        <p:cTn id="78" dur="500"/>
                                        <p:tgtEl>
                                          <p:spTgt spid="46"/>
                                        </p:tgtEl>
                                      </p:cBhvr>
                                    </p:animEffect>
                                  </p:childTnLst>
                                </p:cTn>
                              </p:par>
                            </p:childTnLst>
                          </p:cTn>
                        </p:par>
                        <p:par>
                          <p:cTn id="79" fill="hold">
                            <p:stCondLst>
                              <p:cond delay="500"/>
                            </p:stCondLst>
                            <p:childTnLst>
                              <p:par>
                                <p:cTn id="80" presetID="22" presetClass="entr" presetSubtype="8" fill="hold" grpId="0" nodeType="after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wipe(left)">
                                      <p:cBhvr>
                                        <p:cTn id="8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p:bldP spid="16" grpId="0" animBg="1"/>
      <p:bldP spid="17" grpId="0"/>
      <p:bldP spid="19" grpId="0" animBg="1"/>
      <p:bldP spid="41" grpId="0"/>
      <p:bldP spid="4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23">
            <a:extLst>
              <a:ext uri="{FF2B5EF4-FFF2-40B4-BE49-F238E27FC236}">
                <a16:creationId xmlns:a16="http://schemas.microsoft.com/office/drawing/2014/main" id="{D34100E7-28EA-4EB7-A437-37BB3EE7034D}"/>
              </a:ext>
            </a:extLst>
          </p:cNvPr>
          <p:cNvSpPr/>
          <p:nvPr/>
        </p:nvSpPr>
        <p:spPr bwMode="auto">
          <a:xfrm>
            <a:off x="503239" y="1074827"/>
            <a:ext cx="8137524" cy="1609652"/>
          </a:xfrm>
          <a:prstGeom prst="roundRect">
            <a:avLst>
              <a:gd name="adj" fmla="val 11337"/>
            </a:avLst>
          </a:prstGeom>
          <a:solidFill>
            <a:schemeClr val="bg1"/>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3" name="Aims">
            <a:extLst>
              <a:ext uri="{FF2B5EF4-FFF2-40B4-BE49-F238E27FC236}">
                <a16:creationId xmlns:a16="http://schemas.microsoft.com/office/drawing/2014/main" id="{13635AC2-8E09-4BBF-81AD-D32C183D219C}"/>
              </a:ext>
            </a:extLst>
          </p:cNvPr>
          <p:cNvSpPr>
            <a:spLocks noGrp="1"/>
          </p:cNvSpPr>
          <p:nvPr>
            <p:ph type="body" sz="quarter" idx="10"/>
          </p:nvPr>
        </p:nvSpPr>
        <p:spPr>
          <a:xfrm>
            <a:off x="755651" y="1599080"/>
            <a:ext cx="7632699" cy="1023285"/>
          </a:xfrm>
        </p:spPr>
        <p:txBody>
          <a:bodyPr/>
          <a:lstStyle/>
          <a:p>
            <a:pPr marL="457200" lvl="0" indent="-342900">
              <a:spcBef>
                <a:spcPts val="0"/>
              </a:spcBef>
              <a:buSzPts val="1800"/>
              <a:buChar char="●"/>
            </a:pPr>
            <a:r>
              <a:rPr lang="en-GB" dirty="0">
                <a:latin typeface="BBC Reith Sans" panose="020B0603020204020204" pitchFamily="34" charset="-18"/>
                <a:ea typeface="BBC Reith Sans" panose="020B0603020204020204" pitchFamily="34" charset="-18"/>
                <a:cs typeface="BBC Reith Sans" panose="020B0603020204020204" pitchFamily="34" charset="-18"/>
              </a:rPr>
              <a:t>I can talk about what bullying is and who we can reach out to for help.</a:t>
            </a:r>
          </a:p>
        </p:txBody>
      </p:sp>
      <p:sp>
        <p:nvSpPr>
          <p:cNvPr id="5" name="Aims Header">
            <a:extLst>
              <a:ext uri="{FF2B5EF4-FFF2-40B4-BE49-F238E27FC236}">
                <a16:creationId xmlns:a16="http://schemas.microsoft.com/office/drawing/2014/main" id="{AE042F76-9132-437A-812D-A27ED8FD35EC}"/>
              </a:ext>
            </a:extLst>
          </p:cNvPr>
          <p:cNvSpPr>
            <a:spLocks noGrp="1"/>
          </p:cNvSpPr>
          <p:nvPr>
            <p:ph type="body" sz="quarter" idx="12"/>
          </p:nvPr>
        </p:nvSpPr>
        <p:spPr>
          <a:xfrm>
            <a:off x="755650" y="1074826"/>
            <a:ext cx="7632700" cy="503237"/>
          </a:xfrm>
        </p:spPr>
        <p:txBody>
          <a:bodyPr/>
          <a:lstStyle/>
          <a:p>
            <a:r>
              <a:rPr lang="en-US" sz="3600"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Aim</a:t>
            </a:r>
            <a:endParaRPr lang="en-GB" sz="3600"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endParaRPr>
          </a:p>
        </p:txBody>
      </p:sp>
      <p:grpSp>
        <p:nvGrpSpPr>
          <p:cNvPr id="2" name="Group 1"/>
          <p:cNvGrpSpPr/>
          <p:nvPr/>
        </p:nvGrpSpPr>
        <p:grpSpPr>
          <a:xfrm>
            <a:off x="503239" y="3046238"/>
            <a:ext cx="8137524" cy="2800068"/>
            <a:chOff x="503239" y="2484175"/>
            <a:chExt cx="8137524" cy="2800068"/>
          </a:xfrm>
        </p:grpSpPr>
        <p:sp>
          <p:nvSpPr>
            <p:cNvPr id="4" name="Rounded Rectangle 23">
              <a:extLst>
                <a:ext uri="{FF2B5EF4-FFF2-40B4-BE49-F238E27FC236}">
                  <a16:creationId xmlns:a16="http://schemas.microsoft.com/office/drawing/2014/main" id="{D34100E7-28EA-4EB7-A437-37BB3EE7034D}"/>
                </a:ext>
              </a:extLst>
            </p:cNvPr>
            <p:cNvSpPr/>
            <p:nvPr/>
          </p:nvSpPr>
          <p:spPr bwMode="auto">
            <a:xfrm>
              <a:off x="503239" y="2484175"/>
              <a:ext cx="8137524" cy="2800068"/>
            </a:xfrm>
            <a:prstGeom prst="roundRect">
              <a:avLst>
                <a:gd name="adj" fmla="val 11337"/>
              </a:avLst>
            </a:prstGeom>
            <a:solidFill>
              <a:schemeClr val="bg1"/>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7" name="Aims">
              <a:extLst>
                <a:ext uri="{FF2B5EF4-FFF2-40B4-BE49-F238E27FC236}">
                  <a16:creationId xmlns:a16="http://schemas.microsoft.com/office/drawing/2014/main" id="{13635AC2-8E09-4BBF-81AD-D32C183D219C}"/>
                </a:ext>
              </a:extLst>
            </p:cNvPr>
            <p:cNvSpPr txBox="1">
              <a:spLocks/>
            </p:cNvSpPr>
            <p:nvPr/>
          </p:nvSpPr>
          <p:spPr>
            <a:xfrm>
              <a:off x="755651" y="3008429"/>
              <a:ext cx="7632699" cy="2275814"/>
            </a:xfrm>
            <a:prstGeom prst="roundRect">
              <a:avLst>
                <a:gd name="adj" fmla="val 2585"/>
              </a:avLst>
            </a:prstGeom>
            <a:noFill/>
            <a:ln w="25400">
              <a:noFill/>
            </a:ln>
          </p:spPr>
          <p:txBody>
            <a:bodyPr vert="horz" lIns="252000" tIns="252000" rIns="252000" bIns="25200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Twinkl"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Twinkl"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342900">
                <a:spcBef>
                  <a:spcPts val="0"/>
                </a:spcBef>
                <a:buSzPts val="1800"/>
                <a:buFont typeface="Arial" panose="020B0604020202020204" pitchFamily="34" charset="0"/>
                <a:buChar char="●"/>
              </a:pPr>
              <a:r>
                <a:rPr lang="en-GB" dirty="0">
                  <a:latin typeface="BBC Reith Sans" panose="020B0603020204020204" pitchFamily="34" charset="-18"/>
                  <a:ea typeface="BBC Reith Sans" panose="020B0603020204020204" pitchFamily="34" charset="-18"/>
                  <a:cs typeface="BBC Reith Sans" panose="020B0603020204020204" pitchFamily="34" charset="-18"/>
                </a:rPr>
                <a:t>I can explain what bullying is.</a:t>
              </a:r>
              <a:br>
                <a:rPr lang="en-GB" dirty="0">
                  <a:latin typeface="BBC Reith Sans" panose="020B0603020204020204" pitchFamily="34" charset="-18"/>
                  <a:ea typeface="BBC Reith Sans" panose="020B0603020204020204" pitchFamily="34" charset="-18"/>
                  <a:cs typeface="BBC Reith Sans" panose="020B0603020204020204" pitchFamily="34" charset="-18"/>
                </a:rPr>
              </a:br>
              <a:endParaRPr lang="en-GB" dirty="0">
                <a:latin typeface="BBC Reith Sans" panose="020B0603020204020204" pitchFamily="34" charset="-18"/>
                <a:ea typeface="BBC Reith Sans" panose="020B0603020204020204" pitchFamily="34" charset="-18"/>
                <a:cs typeface="BBC Reith Sans" panose="020B0603020204020204" pitchFamily="34" charset="-18"/>
              </a:endParaRPr>
            </a:p>
            <a:p>
              <a:pPr marL="457200" indent="-342900">
                <a:spcBef>
                  <a:spcPts val="0"/>
                </a:spcBef>
                <a:buSzPts val="1800"/>
                <a:buFont typeface="Arial" panose="020B0604020202020204" pitchFamily="34" charset="0"/>
                <a:buChar char="●"/>
              </a:pPr>
              <a:r>
                <a:rPr lang="en-GB" dirty="0">
                  <a:latin typeface="BBC Reith Sans" panose="020B0603020204020204" pitchFamily="34" charset="-18"/>
                  <a:ea typeface="BBC Reith Sans" panose="020B0603020204020204" pitchFamily="34" charset="-18"/>
                  <a:cs typeface="BBC Reith Sans" panose="020B0603020204020204" pitchFamily="34" charset="-18"/>
                </a:rPr>
                <a:t>I can describe some of the effects of bullying.</a:t>
              </a:r>
              <a:br>
                <a:rPr lang="en-GB" dirty="0">
                  <a:latin typeface="BBC Reith Sans" panose="020B0603020204020204" pitchFamily="34" charset="-18"/>
                  <a:ea typeface="BBC Reith Sans" panose="020B0603020204020204" pitchFamily="34" charset="-18"/>
                  <a:cs typeface="BBC Reith Sans" panose="020B0603020204020204" pitchFamily="34" charset="-18"/>
                </a:rPr>
              </a:br>
              <a:endParaRPr lang="en-GB" dirty="0">
                <a:latin typeface="BBC Reith Sans" panose="020B0603020204020204" pitchFamily="34" charset="-18"/>
                <a:ea typeface="BBC Reith Sans" panose="020B0603020204020204" pitchFamily="34" charset="-18"/>
                <a:cs typeface="BBC Reith Sans" panose="020B0603020204020204" pitchFamily="34" charset="-18"/>
              </a:endParaRPr>
            </a:p>
            <a:p>
              <a:pPr marL="457200" indent="-342900">
                <a:spcBef>
                  <a:spcPts val="0"/>
                </a:spcBef>
                <a:buSzPts val="1800"/>
                <a:buFont typeface="Arial" panose="020B0604020202020204" pitchFamily="34" charset="0"/>
                <a:buChar char="●"/>
              </a:pPr>
              <a:r>
                <a:rPr lang="en-GB" dirty="0">
                  <a:latin typeface="BBC Reith Sans" panose="020B0603020204020204" pitchFamily="34" charset="-18"/>
                  <a:ea typeface="BBC Reith Sans" panose="020B0603020204020204" pitchFamily="34" charset="-18"/>
                  <a:cs typeface="BBC Reith Sans" panose="020B0603020204020204" pitchFamily="34" charset="-18"/>
                </a:rPr>
                <a:t>I can talk about people who can help if there is a problem.</a:t>
              </a:r>
              <a:br>
                <a:rPr lang="en-GB" dirty="0">
                  <a:latin typeface="BBC Reith Sans" panose="020B0603020204020204" pitchFamily="34" charset="-18"/>
                  <a:ea typeface="BBC Reith Sans" panose="020B0603020204020204" pitchFamily="34" charset="-18"/>
                  <a:cs typeface="BBC Reith Sans" panose="020B0603020204020204" pitchFamily="34" charset="-18"/>
                </a:rPr>
              </a:br>
              <a:endParaRPr lang="en-GB" dirty="0">
                <a:latin typeface="BBC Reith Sans" panose="020B0603020204020204" pitchFamily="34" charset="-18"/>
                <a:ea typeface="BBC Reith Sans" panose="020B0603020204020204" pitchFamily="34" charset="-18"/>
                <a:cs typeface="BBC Reith Sans" panose="020B0603020204020204" pitchFamily="34" charset="-18"/>
              </a:endParaRPr>
            </a:p>
            <a:p>
              <a:pPr marL="457200" indent="-342900">
                <a:spcBef>
                  <a:spcPts val="0"/>
                </a:spcBef>
                <a:buSzPts val="1800"/>
                <a:buFont typeface="Arial" panose="020B0604020202020204" pitchFamily="34" charset="0"/>
                <a:buChar char="●"/>
              </a:pPr>
              <a:r>
                <a:rPr lang="en-GB" dirty="0">
                  <a:latin typeface="BBC Reith Sans" panose="020B0603020204020204" pitchFamily="34" charset="-18"/>
                  <a:ea typeface="BBC Reith Sans" panose="020B0603020204020204" pitchFamily="34" charset="-18"/>
                  <a:cs typeface="BBC Reith Sans" panose="020B0603020204020204" pitchFamily="34" charset="-18"/>
                </a:rPr>
                <a:t>I understand how I can help if people reach out to me.</a:t>
              </a:r>
            </a:p>
          </p:txBody>
        </p:sp>
        <p:sp>
          <p:nvSpPr>
            <p:cNvPr id="8" name="Aims Header">
              <a:extLst>
                <a:ext uri="{FF2B5EF4-FFF2-40B4-BE49-F238E27FC236}">
                  <a16:creationId xmlns:a16="http://schemas.microsoft.com/office/drawing/2014/main" id="{AE042F76-9132-437A-812D-A27ED8FD35EC}"/>
                </a:ext>
              </a:extLst>
            </p:cNvPr>
            <p:cNvSpPr txBox="1">
              <a:spLocks/>
            </p:cNvSpPr>
            <p:nvPr/>
          </p:nvSpPr>
          <p:spPr>
            <a:xfrm>
              <a:off x="755650" y="2484175"/>
              <a:ext cx="7632700" cy="503237"/>
            </a:xfrm>
            <a:prstGeom prst="roundRect">
              <a:avLst>
                <a:gd name="adj" fmla="val 2585"/>
              </a:avLst>
            </a:prstGeom>
            <a:noFill/>
            <a:ln w="25400">
              <a:noFill/>
            </a:ln>
          </p:spPr>
          <p:txBody>
            <a:bodyPr vert="horz" lIns="0" tIns="252000" rIns="0" bIns="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3600" b="1" kern="1200">
                  <a:solidFill>
                    <a:srgbClr val="1C1C1C"/>
                  </a:solidFill>
                  <a:latin typeface="Twinkl" pitchFamily="50" charset="0"/>
                  <a:ea typeface="Twinkl"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Twinkl"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Success Criteria</a:t>
              </a:r>
              <a:endPar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endParaRPr>
            </a:p>
          </p:txBody>
        </p:sp>
      </p:grpSp>
    </p:spTree>
    <p:extLst>
      <p:ext uri="{BB962C8B-B14F-4D97-AF65-F5344CB8AC3E}">
        <p14:creationId xmlns:p14="http://schemas.microsoft.com/office/powerpoint/2010/main" val="12443406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88931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23">
            <a:extLst>
              <a:ext uri="{FF2B5EF4-FFF2-40B4-BE49-F238E27FC236}">
                <a16:creationId xmlns:a16="http://schemas.microsoft.com/office/drawing/2014/main" id="{D34100E7-28EA-4EB7-A437-37BB3EE7034D}"/>
              </a:ext>
            </a:extLst>
          </p:cNvPr>
          <p:cNvSpPr/>
          <p:nvPr/>
        </p:nvSpPr>
        <p:spPr bwMode="auto">
          <a:xfrm>
            <a:off x="503239" y="1074827"/>
            <a:ext cx="8137524" cy="1609652"/>
          </a:xfrm>
          <a:prstGeom prst="roundRect">
            <a:avLst>
              <a:gd name="adj" fmla="val 11337"/>
            </a:avLst>
          </a:prstGeom>
          <a:solidFill>
            <a:schemeClr val="bg1"/>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3" name="Aims">
            <a:extLst>
              <a:ext uri="{FF2B5EF4-FFF2-40B4-BE49-F238E27FC236}">
                <a16:creationId xmlns:a16="http://schemas.microsoft.com/office/drawing/2014/main" id="{13635AC2-8E09-4BBF-81AD-D32C183D219C}"/>
              </a:ext>
            </a:extLst>
          </p:cNvPr>
          <p:cNvSpPr>
            <a:spLocks noGrp="1"/>
          </p:cNvSpPr>
          <p:nvPr>
            <p:ph type="body" sz="quarter" idx="10"/>
          </p:nvPr>
        </p:nvSpPr>
        <p:spPr>
          <a:xfrm>
            <a:off x="755651" y="1599080"/>
            <a:ext cx="7632699" cy="1023285"/>
          </a:xfrm>
        </p:spPr>
        <p:txBody>
          <a:bodyPr/>
          <a:lstStyle/>
          <a:p>
            <a:pPr marL="457200" lvl="0" indent="-342900">
              <a:spcBef>
                <a:spcPts val="0"/>
              </a:spcBef>
              <a:buSzPts val="1800"/>
              <a:buChar char="●"/>
            </a:pPr>
            <a:r>
              <a:rPr lang="en-GB" dirty="0">
                <a:latin typeface="BBC Reith Sans" panose="020B0603020204020204" pitchFamily="34" charset="-18"/>
                <a:ea typeface="BBC Reith Sans" panose="020B0603020204020204" pitchFamily="34" charset="-18"/>
                <a:cs typeface="BBC Reith Sans" panose="020B0603020204020204" pitchFamily="34" charset="-18"/>
              </a:rPr>
              <a:t>I can talk about what bullying is and who we can reach out to for help.</a:t>
            </a:r>
          </a:p>
        </p:txBody>
      </p:sp>
      <p:sp>
        <p:nvSpPr>
          <p:cNvPr id="5" name="Aims Header">
            <a:extLst>
              <a:ext uri="{FF2B5EF4-FFF2-40B4-BE49-F238E27FC236}">
                <a16:creationId xmlns:a16="http://schemas.microsoft.com/office/drawing/2014/main" id="{AE042F76-9132-437A-812D-A27ED8FD35EC}"/>
              </a:ext>
            </a:extLst>
          </p:cNvPr>
          <p:cNvSpPr>
            <a:spLocks noGrp="1"/>
          </p:cNvSpPr>
          <p:nvPr>
            <p:ph type="body" sz="quarter" idx="12"/>
          </p:nvPr>
        </p:nvSpPr>
        <p:spPr>
          <a:xfrm>
            <a:off x="755650" y="1074826"/>
            <a:ext cx="7632700" cy="503237"/>
          </a:xfrm>
        </p:spPr>
        <p:txBody>
          <a:bodyPr/>
          <a:lstStyle/>
          <a:p>
            <a:r>
              <a:rPr lang="en-US" sz="3600"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Aim</a:t>
            </a:r>
            <a:endParaRPr lang="en-GB" sz="3600"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endParaRPr>
          </a:p>
        </p:txBody>
      </p:sp>
      <p:grpSp>
        <p:nvGrpSpPr>
          <p:cNvPr id="2" name="Group 1"/>
          <p:cNvGrpSpPr/>
          <p:nvPr/>
        </p:nvGrpSpPr>
        <p:grpSpPr>
          <a:xfrm>
            <a:off x="503239" y="3046238"/>
            <a:ext cx="8137524" cy="2800068"/>
            <a:chOff x="503239" y="2484175"/>
            <a:chExt cx="8137524" cy="2800068"/>
          </a:xfrm>
        </p:grpSpPr>
        <p:sp>
          <p:nvSpPr>
            <p:cNvPr id="4" name="Rounded Rectangle 23">
              <a:extLst>
                <a:ext uri="{FF2B5EF4-FFF2-40B4-BE49-F238E27FC236}">
                  <a16:creationId xmlns:a16="http://schemas.microsoft.com/office/drawing/2014/main" id="{D34100E7-28EA-4EB7-A437-37BB3EE7034D}"/>
                </a:ext>
              </a:extLst>
            </p:cNvPr>
            <p:cNvSpPr/>
            <p:nvPr/>
          </p:nvSpPr>
          <p:spPr bwMode="auto">
            <a:xfrm>
              <a:off x="503239" y="2484175"/>
              <a:ext cx="8137524" cy="2800068"/>
            </a:xfrm>
            <a:prstGeom prst="roundRect">
              <a:avLst>
                <a:gd name="adj" fmla="val 11337"/>
              </a:avLst>
            </a:prstGeom>
            <a:solidFill>
              <a:schemeClr val="bg1"/>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7" name="Aims">
              <a:extLst>
                <a:ext uri="{FF2B5EF4-FFF2-40B4-BE49-F238E27FC236}">
                  <a16:creationId xmlns:a16="http://schemas.microsoft.com/office/drawing/2014/main" id="{13635AC2-8E09-4BBF-81AD-D32C183D219C}"/>
                </a:ext>
              </a:extLst>
            </p:cNvPr>
            <p:cNvSpPr txBox="1">
              <a:spLocks/>
            </p:cNvSpPr>
            <p:nvPr/>
          </p:nvSpPr>
          <p:spPr>
            <a:xfrm>
              <a:off x="755651" y="3008429"/>
              <a:ext cx="7632699" cy="2275814"/>
            </a:xfrm>
            <a:prstGeom prst="roundRect">
              <a:avLst>
                <a:gd name="adj" fmla="val 2585"/>
              </a:avLst>
            </a:prstGeom>
            <a:noFill/>
            <a:ln w="25400">
              <a:noFill/>
            </a:ln>
          </p:spPr>
          <p:txBody>
            <a:bodyPr vert="horz" lIns="252000" tIns="252000" rIns="252000" bIns="25200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Twinkl"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Twinkl"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342900">
                <a:spcBef>
                  <a:spcPts val="0"/>
                </a:spcBef>
                <a:buSzPts val="1800"/>
                <a:buFont typeface="Arial" panose="020B0604020202020204" pitchFamily="34" charset="0"/>
                <a:buChar char="●"/>
              </a:pPr>
              <a:r>
                <a:rPr lang="en-GB" dirty="0">
                  <a:latin typeface="BBC Reith Sans" panose="020B0603020204020204" pitchFamily="34" charset="-18"/>
                  <a:ea typeface="BBC Reith Sans" panose="020B0603020204020204" pitchFamily="34" charset="-18"/>
                  <a:cs typeface="BBC Reith Sans" panose="020B0603020204020204" pitchFamily="34" charset="-18"/>
                </a:rPr>
                <a:t>I can explain what bullying is.</a:t>
              </a:r>
              <a:br>
                <a:rPr lang="en-GB" dirty="0">
                  <a:latin typeface="BBC Reith Sans" panose="020B0603020204020204" pitchFamily="34" charset="-18"/>
                  <a:ea typeface="BBC Reith Sans" panose="020B0603020204020204" pitchFamily="34" charset="-18"/>
                  <a:cs typeface="BBC Reith Sans" panose="020B0603020204020204" pitchFamily="34" charset="-18"/>
                </a:rPr>
              </a:br>
              <a:endParaRPr lang="en-GB" dirty="0">
                <a:latin typeface="BBC Reith Sans" panose="020B0603020204020204" pitchFamily="34" charset="-18"/>
                <a:ea typeface="BBC Reith Sans" panose="020B0603020204020204" pitchFamily="34" charset="-18"/>
                <a:cs typeface="BBC Reith Sans" panose="020B0603020204020204" pitchFamily="34" charset="-18"/>
              </a:endParaRPr>
            </a:p>
            <a:p>
              <a:pPr marL="457200" indent="-342900">
                <a:spcBef>
                  <a:spcPts val="0"/>
                </a:spcBef>
                <a:buSzPts val="1800"/>
                <a:buFont typeface="Arial" panose="020B0604020202020204" pitchFamily="34" charset="0"/>
                <a:buChar char="●"/>
              </a:pPr>
              <a:r>
                <a:rPr lang="en-GB" dirty="0">
                  <a:latin typeface="BBC Reith Sans" panose="020B0603020204020204" pitchFamily="34" charset="-18"/>
                  <a:ea typeface="BBC Reith Sans" panose="020B0603020204020204" pitchFamily="34" charset="-18"/>
                  <a:cs typeface="BBC Reith Sans" panose="020B0603020204020204" pitchFamily="34" charset="-18"/>
                </a:rPr>
                <a:t>I can describe some of the effects of bullying.</a:t>
              </a:r>
              <a:br>
                <a:rPr lang="en-GB" dirty="0">
                  <a:latin typeface="BBC Reith Sans" panose="020B0603020204020204" pitchFamily="34" charset="-18"/>
                  <a:ea typeface="BBC Reith Sans" panose="020B0603020204020204" pitchFamily="34" charset="-18"/>
                  <a:cs typeface="BBC Reith Sans" panose="020B0603020204020204" pitchFamily="34" charset="-18"/>
                </a:rPr>
              </a:br>
              <a:endParaRPr lang="en-GB" dirty="0">
                <a:latin typeface="BBC Reith Sans" panose="020B0603020204020204" pitchFamily="34" charset="-18"/>
                <a:ea typeface="BBC Reith Sans" panose="020B0603020204020204" pitchFamily="34" charset="-18"/>
                <a:cs typeface="BBC Reith Sans" panose="020B0603020204020204" pitchFamily="34" charset="-18"/>
              </a:endParaRPr>
            </a:p>
            <a:p>
              <a:pPr marL="457200" indent="-342900">
                <a:spcBef>
                  <a:spcPts val="0"/>
                </a:spcBef>
                <a:buSzPts val="1800"/>
                <a:buFont typeface="Arial" panose="020B0604020202020204" pitchFamily="34" charset="0"/>
                <a:buChar char="●"/>
              </a:pPr>
              <a:r>
                <a:rPr lang="en-GB" dirty="0">
                  <a:latin typeface="BBC Reith Sans" panose="020B0603020204020204" pitchFamily="34" charset="-18"/>
                  <a:ea typeface="BBC Reith Sans" panose="020B0603020204020204" pitchFamily="34" charset="-18"/>
                  <a:cs typeface="BBC Reith Sans" panose="020B0603020204020204" pitchFamily="34" charset="-18"/>
                </a:rPr>
                <a:t>I can talk about people who can help if there is a problem.</a:t>
              </a:r>
              <a:br>
                <a:rPr lang="en-GB" dirty="0">
                  <a:latin typeface="BBC Reith Sans" panose="020B0603020204020204" pitchFamily="34" charset="-18"/>
                  <a:ea typeface="BBC Reith Sans" panose="020B0603020204020204" pitchFamily="34" charset="-18"/>
                  <a:cs typeface="BBC Reith Sans" panose="020B0603020204020204" pitchFamily="34" charset="-18"/>
                </a:rPr>
              </a:br>
              <a:endParaRPr lang="en-GB" dirty="0">
                <a:latin typeface="BBC Reith Sans" panose="020B0603020204020204" pitchFamily="34" charset="-18"/>
                <a:ea typeface="BBC Reith Sans" panose="020B0603020204020204" pitchFamily="34" charset="-18"/>
                <a:cs typeface="BBC Reith Sans" panose="020B0603020204020204" pitchFamily="34" charset="-18"/>
              </a:endParaRPr>
            </a:p>
            <a:p>
              <a:pPr marL="457200" indent="-342900">
                <a:spcBef>
                  <a:spcPts val="0"/>
                </a:spcBef>
                <a:buSzPts val="1800"/>
                <a:buFont typeface="Arial" panose="020B0604020202020204" pitchFamily="34" charset="0"/>
                <a:buChar char="●"/>
              </a:pPr>
              <a:r>
                <a:rPr lang="en-GB" dirty="0">
                  <a:latin typeface="BBC Reith Sans" panose="020B0603020204020204" pitchFamily="34" charset="-18"/>
                  <a:ea typeface="BBC Reith Sans" panose="020B0603020204020204" pitchFamily="34" charset="-18"/>
                  <a:cs typeface="BBC Reith Sans" panose="020B0603020204020204" pitchFamily="34" charset="-18"/>
                </a:rPr>
                <a:t>I understand how I can help if people reach out to me.</a:t>
              </a:r>
            </a:p>
          </p:txBody>
        </p:sp>
        <p:sp>
          <p:nvSpPr>
            <p:cNvPr id="8" name="Aims Header">
              <a:extLst>
                <a:ext uri="{FF2B5EF4-FFF2-40B4-BE49-F238E27FC236}">
                  <a16:creationId xmlns:a16="http://schemas.microsoft.com/office/drawing/2014/main" id="{AE042F76-9132-437A-812D-A27ED8FD35EC}"/>
                </a:ext>
              </a:extLst>
            </p:cNvPr>
            <p:cNvSpPr txBox="1">
              <a:spLocks/>
            </p:cNvSpPr>
            <p:nvPr/>
          </p:nvSpPr>
          <p:spPr>
            <a:xfrm>
              <a:off x="755650" y="2484175"/>
              <a:ext cx="7632700" cy="503237"/>
            </a:xfrm>
            <a:prstGeom prst="roundRect">
              <a:avLst>
                <a:gd name="adj" fmla="val 2585"/>
              </a:avLst>
            </a:prstGeom>
            <a:noFill/>
            <a:ln w="25400">
              <a:noFill/>
            </a:ln>
          </p:spPr>
          <p:txBody>
            <a:bodyPr vert="horz" lIns="0" tIns="252000" rIns="0" bIns="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3600" b="1" kern="1200">
                  <a:solidFill>
                    <a:srgbClr val="1C1C1C"/>
                  </a:solidFill>
                  <a:latin typeface="Twinkl" pitchFamily="50" charset="0"/>
                  <a:ea typeface="Twinkl"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Twinkl"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Success Criteria</a:t>
              </a:r>
              <a:endParaRPr lang="en-GB"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endParaRPr>
            </a:p>
          </p:txBody>
        </p:sp>
      </p:grpSp>
    </p:spTree>
    <p:extLst>
      <p:ext uri="{BB962C8B-B14F-4D97-AF65-F5344CB8AC3E}">
        <p14:creationId xmlns:p14="http://schemas.microsoft.com/office/powerpoint/2010/main" val="10276037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cNvSpPr/>
          <p:nvPr/>
        </p:nvSpPr>
        <p:spPr>
          <a:xfrm>
            <a:off x="924551" y="1846485"/>
            <a:ext cx="7632700" cy="246221"/>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What does ‘bullying’ mean to you?</a:t>
            </a:r>
          </a:p>
        </p:txBody>
      </p:sp>
      <p:sp>
        <p:nvSpPr>
          <p:cNvPr id="30" name="Rectangle: Rounded Corners 29">
            <a:extLst>
              <a:ext uri="{FF2B5EF4-FFF2-40B4-BE49-F238E27FC236}">
                <a16:creationId xmlns:a16="http://schemas.microsoft.com/office/drawing/2014/main" id="{E68A898F-3A3F-A2D0-09C3-0EBF6D020A62}"/>
              </a:ext>
            </a:extLst>
          </p:cNvPr>
          <p:cNvSpPr/>
          <p:nvPr/>
        </p:nvSpPr>
        <p:spPr>
          <a:xfrm>
            <a:off x="758146" y="1826206"/>
            <a:ext cx="87455" cy="27000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p:cNvSpPr/>
          <p:nvPr/>
        </p:nvSpPr>
        <p:spPr>
          <a:xfrm>
            <a:off x="924551" y="2357328"/>
            <a:ext cx="7632700" cy="246221"/>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Think carefully and share your thoughts with your partner. </a:t>
            </a:r>
          </a:p>
        </p:txBody>
      </p:sp>
      <p:sp>
        <p:nvSpPr>
          <p:cNvPr id="15" name="Rectangle: Rounded Corners 29">
            <a:extLst>
              <a:ext uri="{FF2B5EF4-FFF2-40B4-BE49-F238E27FC236}">
                <a16:creationId xmlns:a16="http://schemas.microsoft.com/office/drawing/2014/main" id="{E68A898F-3A3F-A2D0-09C3-0EBF6D020A62}"/>
              </a:ext>
            </a:extLst>
          </p:cNvPr>
          <p:cNvSpPr/>
          <p:nvPr/>
        </p:nvSpPr>
        <p:spPr>
          <a:xfrm>
            <a:off x="758146" y="2337049"/>
            <a:ext cx="87455" cy="270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
          <p:cNvSpPr/>
          <p:nvPr/>
        </p:nvSpPr>
        <p:spPr>
          <a:xfrm>
            <a:off x="924551" y="2847892"/>
            <a:ext cx="7632700" cy="246221"/>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If you feel happy to, share your ideas with the class. </a:t>
            </a:r>
          </a:p>
        </p:txBody>
      </p:sp>
      <p:sp>
        <p:nvSpPr>
          <p:cNvPr id="17" name="Rectangle: Rounded Corners 29">
            <a:extLst>
              <a:ext uri="{FF2B5EF4-FFF2-40B4-BE49-F238E27FC236}">
                <a16:creationId xmlns:a16="http://schemas.microsoft.com/office/drawing/2014/main" id="{E68A898F-3A3F-A2D0-09C3-0EBF6D020A62}"/>
              </a:ext>
            </a:extLst>
          </p:cNvPr>
          <p:cNvSpPr/>
          <p:nvPr/>
        </p:nvSpPr>
        <p:spPr>
          <a:xfrm>
            <a:off x="758146" y="2827613"/>
            <a:ext cx="87455" cy="270000"/>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82953" y="3270210"/>
            <a:ext cx="1938550" cy="2945904"/>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207" y="3411780"/>
            <a:ext cx="1845390" cy="2804334"/>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00859" y="3259324"/>
            <a:ext cx="1948405" cy="2956790"/>
          </a:xfrm>
          <a:prstGeom prst="rect">
            <a:avLst/>
          </a:prstGeom>
        </p:spPr>
      </p:pic>
      <p:sp>
        <p:nvSpPr>
          <p:cNvPr id="31" name="Rounded Rectangle 30"/>
          <p:cNvSpPr/>
          <p:nvPr/>
        </p:nvSpPr>
        <p:spPr>
          <a:xfrm>
            <a:off x="2369395" y="728492"/>
            <a:ext cx="4496348"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ounded Rectangle 31"/>
          <p:cNvSpPr/>
          <p:nvPr/>
        </p:nvSpPr>
        <p:spPr>
          <a:xfrm>
            <a:off x="2319061" y="678158"/>
            <a:ext cx="4496348"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Title"/>
          <p:cNvSpPr>
            <a:spLocks noGrp="1"/>
          </p:cNvSpPr>
          <p:nvPr>
            <p:ph type="title"/>
          </p:nvPr>
        </p:nvSpPr>
        <p:spPr>
          <a:xfrm>
            <a:off x="457198" y="768877"/>
            <a:ext cx="8220075" cy="632712"/>
          </a:xfrm>
        </p:spPr>
        <p:txBody>
          <a:bodyPr/>
          <a:lstStyle/>
          <a:p>
            <a:r>
              <a:rPr lang="en-US"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What Is Bullying?</a:t>
            </a:r>
            <a:endParaRPr lang="en-GB" sz="36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25184" y="2304230"/>
            <a:ext cx="770991" cy="682051"/>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73142" y="1441974"/>
            <a:ext cx="465577" cy="411870"/>
          </a:xfrm>
          <a:prstGeom prst="rect">
            <a:avLst/>
          </a:prstGeom>
        </p:spPr>
      </p:pic>
      <p:pic>
        <p:nvPicPr>
          <p:cNvPr id="34" name="Picture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16475" y="2291282"/>
            <a:ext cx="465577" cy="411870"/>
          </a:xfrm>
          <a:prstGeom prst="rect">
            <a:avLst/>
          </a:prstGeom>
        </p:spPr>
      </p:pic>
    </p:spTree>
    <p:extLst>
      <p:ext uri="{BB962C8B-B14F-4D97-AF65-F5344CB8AC3E}">
        <p14:creationId xmlns:p14="http://schemas.microsoft.com/office/powerpoint/2010/main" val="1286237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22" presetClass="entr" presetSubtype="4" fill="hold" grpId="0" nodeType="withEffect">
                                  <p:stCondLst>
                                    <p:cond delay="50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500"/>
                                        <p:tgtEl>
                                          <p:spTgt spid="15"/>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par>
                                <p:cTn id="19" presetID="22" presetClass="entr" presetSubtype="4" fill="hold" grpId="0" nodeType="withEffect">
                                  <p:stCondLst>
                                    <p:cond delay="500"/>
                                  </p:stCondLst>
                                  <p:childTnLst>
                                    <p:set>
                                      <p:cBhvr>
                                        <p:cTn id="20" dur="1" fill="hold">
                                          <p:stCondLst>
                                            <p:cond delay="0"/>
                                          </p:stCondLst>
                                        </p:cTn>
                                        <p:tgtEl>
                                          <p:spTgt spid="17"/>
                                        </p:tgtEl>
                                        <p:attrNameLst>
                                          <p:attrName>style.visibility</p:attrName>
                                        </p:attrNameLst>
                                      </p:cBhvr>
                                      <p:to>
                                        <p:strVal val="visible"/>
                                      </p:to>
                                    </p:set>
                                    <p:animEffect transition="in" filter="wipe(down)">
                                      <p:cBhvr>
                                        <p:cTn id="21" dur="500"/>
                                        <p:tgtEl>
                                          <p:spTgt spid="17"/>
                                        </p:tgtEl>
                                      </p:cBhvr>
                                    </p:animEffect>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2" presetClass="entr" presetSubtype="0"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1000"/>
                                        <p:tgtEl>
                                          <p:spTgt spid="6"/>
                                        </p:tgtEl>
                                      </p:cBhvr>
                                    </p:animEffect>
                                    <p:anim calcmode="lin" valueType="num">
                                      <p:cBhvr>
                                        <p:cTn id="42" dur="1000" fill="hold"/>
                                        <p:tgtEl>
                                          <p:spTgt spid="6"/>
                                        </p:tgtEl>
                                        <p:attrNameLst>
                                          <p:attrName>ppt_x</p:attrName>
                                        </p:attrNameLst>
                                      </p:cBhvr>
                                      <p:tavLst>
                                        <p:tav tm="0">
                                          <p:val>
                                            <p:strVal val="#ppt_x"/>
                                          </p:val>
                                        </p:tav>
                                        <p:tav tm="100000">
                                          <p:val>
                                            <p:strVal val="#ppt_x"/>
                                          </p:val>
                                        </p:tav>
                                      </p:tavLst>
                                    </p:anim>
                                    <p:anim calcmode="lin" valueType="num">
                                      <p:cBhvr>
                                        <p:cTn id="43" dur="1000" fill="hold"/>
                                        <p:tgtEl>
                                          <p:spTgt spid="6"/>
                                        </p:tgtEl>
                                        <p:attrNameLst>
                                          <p:attrName>ppt_y</p:attrName>
                                        </p:attrNameLst>
                                      </p:cBhvr>
                                      <p:tavLst>
                                        <p:tav tm="0">
                                          <p:val>
                                            <p:strVal val="#ppt_y+.1"/>
                                          </p:val>
                                        </p:tav>
                                        <p:tav tm="100000">
                                          <p:val>
                                            <p:strVal val="#ppt_y"/>
                                          </p:val>
                                        </p:tav>
                                      </p:tavLst>
                                    </p:anim>
                                  </p:childTnLst>
                                </p:cTn>
                              </p:par>
                            </p:childTnLst>
                          </p:cTn>
                        </p:par>
                        <p:par>
                          <p:cTn id="44" fill="hold">
                            <p:stCondLst>
                              <p:cond delay="6500"/>
                            </p:stCondLst>
                            <p:childTnLst>
                              <p:par>
                                <p:cTn id="45" presetID="31" presetClass="entr" presetSubtype="0" fill="hold" nodeType="after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1000" fill="hold"/>
                                        <p:tgtEl>
                                          <p:spTgt spid="34"/>
                                        </p:tgtEl>
                                        <p:attrNameLst>
                                          <p:attrName>ppt_w</p:attrName>
                                        </p:attrNameLst>
                                      </p:cBhvr>
                                      <p:tavLst>
                                        <p:tav tm="0">
                                          <p:val>
                                            <p:fltVal val="0"/>
                                          </p:val>
                                        </p:tav>
                                        <p:tav tm="100000">
                                          <p:val>
                                            <p:strVal val="#ppt_w"/>
                                          </p:val>
                                        </p:tav>
                                      </p:tavLst>
                                    </p:anim>
                                    <p:anim calcmode="lin" valueType="num">
                                      <p:cBhvr>
                                        <p:cTn id="48" dur="1000" fill="hold"/>
                                        <p:tgtEl>
                                          <p:spTgt spid="34"/>
                                        </p:tgtEl>
                                        <p:attrNameLst>
                                          <p:attrName>ppt_h</p:attrName>
                                        </p:attrNameLst>
                                      </p:cBhvr>
                                      <p:tavLst>
                                        <p:tav tm="0">
                                          <p:val>
                                            <p:fltVal val="0"/>
                                          </p:val>
                                        </p:tav>
                                        <p:tav tm="100000">
                                          <p:val>
                                            <p:strVal val="#ppt_h"/>
                                          </p:val>
                                        </p:tav>
                                      </p:tavLst>
                                    </p:anim>
                                    <p:anim calcmode="lin" valueType="num">
                                      <p:cBhvr>
                                        <p:cTn id="49" dur="1000" fill="hold"/>
                                        <p:tgtEl>
                                          <p:spTgt spid="34"/>
                                        </p:tgtEl>
                                        <p:attrNameLst>
                                          <p:attrName>style.rotation</p:attrName>
                                        </p:attrNameLst>
                                      </p:cBhvr>
                                      <p:tavLst>
                                        <p:tav tm="0">
                                          <p:val>
                                            <p:fltVal val="90"/>
                                          </p:val>
                                        </p:tav>
                                        <p:tav tm="100000">
                                          <p:val>
                                            <p:fltVal val="0"/>
                                          </p:val>
                                        </p:tav>
                                      </p:tavLst>
                                    </p:anim>
                                    <p:animEffect transition="in" filter="fade">
                                      <p:cBhvr>
                                        <p:cTn id="50" dur="1000"/>
                                        <p:tgtEl>
                                          <p:spTgt spid="34"/>
                                        </p:tgtEl>
                                      </p:cBhvr>
                                    </p:animEffect>
                                  </p:childTnLst>
                                </p:cTn>
                              </p:par>
                              <p:par>
                                <p:cTn id="51" presetID="31" presetClass="entr" presetSubtype="0" fill="hold" nodeType="withEffect">
                                  <p:stCondLst>
                                    <p:cond delay="0"/>
                                  </p:stCondLst>
                                  <p:childTnLst>
                                    <p:set>
                                      <p:cBhvr>
                                        <p:cTn id="52" dur="1" fill="hold">
                                          <p:stCondLst>
                                            <p:cond delay="0"/>
                                          </p:stCondLst>
                                        </p:cTn>
                                        <p:tgtEl>
                                          <p:spTgt spid="2"/>
                                        </p:tgtEl>
                                        <p:attrNameLst>
                                          <p:attrName>style.visibility</p:attrName>
                                        </p:attrNameLst>
                                      </p:cBhvr>
                                      <p:to>
                                        <p:strVal val="visible"/>
                                      </p:to>
                                    </p:set>
                                    <p:anim calcmode="lin" valueType="num">
                                      <p:cBhvr>
                                        <p:cTn id="53" dur="1000" fill="hold"/>
                                        <p:tgtEl>
                                          <p:spTgt spid="2"/>
                                        </p:tgtEl>
                                        <p:attrNameLst>
                                          <p:attrName>ppt_w</p:attrName>
                                        </p:attrNameLst>
                                      </p:cBhvr>
                                      <p:tavLst>
                                        <p:tav tm="0">
                                          <p:val>
                                            <p:fltVal val="0"/>
                                          </p:val>
                                        </p:tav>
                                        <p:tav tm="100000">
                                          <p:val>
                                            <p:strVal val="#ppt_w"/>
                                          </p:val>
                                        </p:tav>
                                      </p:tavLst>
                                    </p:anim>
                                    <p:anim calcmode="lin" valueType="num">
                                      <p:cBhvr>
                                        <p:cTn id="54" dur="1000" fill="hold"/>
                                        <p:tgtEl>
                                          <p:spTgt spid="2"/>
                                        </p:tgtEl>
                                        <p:attrNameLst>
                                          <p:attrName>ppt_h</p:attrName>
                                        </p:attrNameLst>
                                      </p:cBhvr>
                                      <p:tavLst>
                                        <p:tav tm="0">
                                          <p:val>
                                            <p:fltVal val="0"/>
                                          </p:val>
                                        </p:tav>
                                        <p:tav tm="100000">
                                          <p:val>
                                            <p:strVal val="#ppt_h"/>
                                          </p:val>
                                        </p:tav>
                                      </p:tavLst>
                                    </p:anim>
                                    <p:anim calcmode="lin" valueType="num">
                                      <p:cBhvr>
                                        <p:cTn id="55" dur="1000" fill="hold"/>
                                        <p:tgtEl>
                                          <p:spTgt spid="2"/>
                                        </p:tgtEl>
                                        <p:attrNameLst>
                                          <p:attrName>style.rotation</p:attrName>
                                        </p:attrNameLst>
                                      </p:cBhvr>
                                      <p:tavLst>
                                        <p:tav tm="0">
                                          <p:val>
                                            <p:fltVal val="90"/>
                                          </p:val>
                                        </p:tav>
                                        <p:tav tm="100000">
                                          <p:val>
                                            <p:fltVal val="0"/>
                                          </p:val>
                                        </p:tav>
                                      </p:tavLst>
                                    </p:anim>
                                    <p:animEffect transition="in" filter="fade">
                                      <p:cBhvr>
                                        <p:cTn id="56" dur="1000"/>
                                        <p:tgtEl>
                                          <p:spTgt spid="2"/>
                                        </p:tgtEl>
                                      </p:cBhvr>
                                    </p:animEffect>
                                  </p:childTnLst>
                                </p:cTn>
                              </p:par>
                              <p:par>
                                <p:cTn id="57" presetID="31" presetClass="entr" presetSubtype="0" fill="hold" nodeType="withEffect">
                                  <p:stCondLst>
                                    <p:cond delay="0"/>
                                  </p:stCondLst>
                                  <p:childTnLst>
                                    <p:set>
                                      <p:cBhvr>
                                        <p:cTn id="58" dur="1" fill="hold">
                                          <p:stCondLst>
                                            <p:cond delay="0"/>
                                          </p:stCondLst>
                                        </p:cTn>
                                        <p:tgtEl>
                                          <p:spTgt spid="7"/>
                                        </p:tgtEl>
                                        <p:attrNameLst>
                                          <p:attrName>style.visibility</p:attrName>
                                        </p:attrNameLst>
                                      </p:cBhvr>
                                      <p:to>
                                        <p:strVal val="visible"/>
                                      </p:to>
                                    </p:set>
                                    <p:anim calcmode="lin" valueType="num">
                                      <p:cBhvr>
                                        <p:cTn id="59" dur="1000" fill="hold"/>
                                        <p:tgtEl>
                                          <p:spTgt spid="7"/>
                                        </p:tgtEl>
                                        <p:attrNameLst>
                                          <p:attrName>ppt_w</p:attrName>
                                        </p:attrNameLst>
                                      </p:cBhvr>
                                      <p:tavLst>
                                        <p:tav tm="0">
                                          <p:val>
                                            <p:fltVal val="0"/>
                                          </p:val>
                                        </p:tav>
                                        <p:tav tm="100000">
                                          <p:val>
                                            <p:strVal val="#ppt_w"/>
                                          </p:val>
                                        </p:tav>
                                      </p:tavLst>
                                    </p:anim>
                                    <p:anim calcmode="lin" valueType="num">
                                      <p:cBhvr>
                                        <p:cTn id="60" dur="1000" fill="hold"/>
                                        <p:tgtEl>
                                          <p:spTgt spid="7"/>
                                        </p:tgtEl>
                                        <p:attrNameLst>
                                          <p:attrName>ppt_h</p:attrName>
                                        </p:attrNameLst>
                                      </p:cBhvr>
                                      <p:tavLst>
                                        <p:tav tm="0">
                                          <p:val>
                                            <p:fltVal val="0"/>
                                          </p:val>
                                        </p:tav>
                                        <p:tav tm="100000">
                                          <p:val>
                                            <p:strVal val="#ppt_h"/>
                                          </p:val>
                                        </p:tav>
                                      </p:tavLst>
                                    </p:anim>
                                    <p:anim calcmode="lin" valueType="num">
                                      <p:cBhvr>
                                        <p:cTn id="61" dur="1000" fill="hold"/>
                                        <p:tgtEl>
                                          <p:spTgt spid="7"/>
                                        </p:tgtEl>
                                        <p:attrNameLst>
                                          <p:attrName>style.rotation</p:attrName>
                                        </p:attrNameLst>
                                      </p:cBhvr>
                                      <p:tavLst>
                                        <p:tav tm="0">
                                          <p:val>
                                            <p:fltVal val="90"/>
                                          </p:val>
                                        </p:tav>
                                        <p:tav tm="100000">
                                          <p:val>
                                            <p:fltVal val="0"/>
                                          </p:val>
                                        </p:tav>
                                      </p:tavLst>
                                    </p:anim>
                                    <p:animEffect transition="in" filter="fade">
                                      <p:cBhvr>
                                        <p:cTn id="62" dur="1000"/>
                                        <p:tgtEl>
                                          <p:spTgt spid="7"/>
                                        </p:tgtEl>
                                      </p:cBhvr>
                                    </p:animEffect>
                                  </p:childTnLst>
                                </p:cTn>
                              </p:par>
                              <p:par>
                                <p:cTn id="63" presetID="32" presetClass="emph" presetSubtype="0" repeatCount="indefinite" fill="hold" nodeType="withEffect">
                                  <p:stCondLst>
                                    <p:cond delay="0"/>
                                  </p:stCondLst>
                                  <p:childTnLst>
                                    <p:animRot by="120000">
                                      <p:cBhvr>
                                        <p:cTn id="64" dur="100" fill="hold">
                                          <p:stCondLst>
                                            <p:cond delay="0"/>
                                          </p:stCondLst>
                                        </p:cTn>
                                        <p:tgtEl>
                                          <p:spTgt spid="34"/>
                                        </p:tgtEl>
                                        <p:attrNameLst>
                                          <p:attrName>r</p:attrName>
                                        </p:attrNameLst>
                                      </p:cBhvr>
                                    </p:animRot>
                                    <p:animRot by="-240000">
                                      <p:cBhvr>
                                        <p:cTn id="65" dur="200" fill="hold">
                                          <p:stCondLst>
                                            <p:cond delay="200"/>
                                          </p:stCondLst>
                                        </p:cTn>
                                        <p:tgtEl>
                                          <p:spTgt spid="34"/>
                                        </p:tgtEl>
                                        <p:attrNameLst>
                                          <p:attrName>r</p:attrName>
                                        </p:attrNameLst>
                                      </p:cBhvr>
                                    </p:animRot>
                                    <p:animRot by="240000">
                                      <p:cBhvr>
                                        <p:cTn id="66" dur="200" fill="hold">
                                          <p:stCondLst>
                                            <p:cond delay="400"/>
                                          </p:stCondLst>
                                        </p:cTn>
                                        <p:tgtEl>
                                          <p:spTgt spid="34"/>
                                        </p:tgtEl>
                                        <p:attrNameLst>
                                          <p:attrName>r</p:attrName>
                                        </p:attrNameLst>
                                      </p:cBhvr>
                                    </p:animRot>
                                    <p:animRot by="-240000">
                                      <p:cBhvr>
                                        <p:cTn id="67" dur="200" fill="hold">
                                          <p:stCondLst>
                                            <p:cond delay="600"/>
                                          </p:stCondLst>
                                        </p:cTn>
                                        <p:tgtEl>
                                          <p:spTgt spid="34"/>
                                        </p:tgtEl>
                                        <p:attrNameLst>
                                          <p:attrName>r</p:attrName>
                                        </p:attrNameLst>
                                      </p:cBhvr>
                                    </p:animRot>
                                    <p:animRot by="120000">
                                      <p:cBhvr>
                                        <p:cTn id="68" dur="200" fill="hold">
                                          <p:stCondLst>
                                            <p:cond delay="800"/>
                                          </p:stCondLst>
                                        </p:cTn>
                                        <p:tgtEl>
                                          <p:spTgt spid="34"/>
                                        </p:tgtEl>
                                        <p:attrNameLst>
                                          <p:attrName>r</p:attrName>
                                        </p:attrNameLst>
                                      </p:cBhvr>
                                    </p:animRot>
                                  </p:childTnLst>
                                </p:cTn>
                              </p:par>
                              <p:par>
                                <p:cTn id="69" presetID="32" presetClass="emph" presetSubtype="0" repeatCount="indefinite" fill="hold" nodeType="withEffect">
                                  <p:stCondLst>
                                    <p:cond delay="0"/>
                                  </p:stCondLst>
                                  <p:childTnLst>
                                    <p:animRot by="120000">
                                      <p:cBhvr>
                                        <p:cTn id="70" dur="100" fill="hold">
                                          <p:stCondLst>
                                            <p:cond delay="0"/>
                                          </p:stCondLst>
                                        </p:cTn>
                                        <p:tgtEl>
                                          <p:spTgt spid="2"/>
                                        </p:tgtEl>
                                        <p:attrNameLst>
                                          <p:attrName>r</p:attrName>
                                        </p:attrNameLst>
                                      </p:cBhvr>
                                    </p:animRot>
                                    <p:animRot by="-240000">
                                      <p:cBhvr>
                                        <p:cTn id="71" dur="200" fill="hold">
                                          <p:stCondLst>
                                            <p:cond delay="200"/>
                                          </p:stCondLst>
                                        </p:cTn>
                                        <p:tgtEl>
                                          <p:spTgt spid="2"/>
                                        </p:tgtEl>
                                        <p:attrNameLst>
                                          <p:attrName>r</p:attrName>
                                        </p:attrNameLst>
                                      </p:cBhvr>
                                    </p:animRot>
                                    <p:animRot by="240000">
                                      <p:cBhvr>
                                        <p:cTn id="72" dur="200" fill="hold">
                                          <p:stCondLst>
                                            <p:cond delay="400"/>
                                          </p:stCondLst>
                                        </p:cTn>
                                        <p:tgtEl>
                                          <p:spTgt spid="2"/>
                                        </p:tgtEl>
                                        <p:attrNameLst>
                                          <p:attrName>r</p:attrName>
                                        </p:attrNameLst>
                                      </p:cBhvr>
                                    </p:animRot>
                                    <p:animRot by="-240000">
                                      <p:cBhvr>
                                        <p:cTn id="73" dur="200" fill="hold">
                                          <p:stCondLst>
                                            <p:cond delay="600"/>
                                          </p:stCondLst>
                                        </p:cTn>
                                        <p:tgtEl>
                                          <p:spTgt spid="2"/>
                                        </p:tgtEl>
                                        <p:attrNameLst>
                                          <p:attrName>r</p:attrName>
                                        </p:attrNameLst>
                                      </p:cBhvr>
                                    </p:animRot>
                                    <p:animRot by="120000">
                                      <p:cBhvr>
                                        <p:cTn id="74" dur="200" fill="hold">
                                          <p:stCondLst>
                                            <p:cond delay="800"/>
                                          </p:stCondLst>
                                        </p:cTn>
                                        <p:tgtEl>
                                          <p:spTgt spid="2"/>
                                        </p:tgtEl>
                                        <p:attrNameLst>
                                          <p:attrName>r</p:attrName>
                                        </p:attrNameLst>
                                      </p:cBhvr>
                                    </p:animRot>
                                  </p:childTnLst>
                                </p:cTn>
                              </p:par>
                              <p:par>
                                <p:cTn id="75" presetID="32" presetClass="emph" presetSubtype="0" repeatCount="indefinite" fill="hold" nodeType="withEffect">
                                  <p:stCondLst>
                                    <p:cond delay="0"/>
                                  </p:stCondLst>
                                  <p:childTnLst>
                                    <p:animRot by="120000">
                                      <p:cBhvr>
                                        <p:cTn id="76" dur="100" fill="hold">
                                          <p:stCondLst>
                                            <p:cond delay="0"/>
                                          </p:stCondLst>
                                        </p:cTn>
                                        <p:tgtEl>
                                          <p:spTgt spid="7"/>
                                        </p:tgtEl>
                                        <p:attrNameLst>
                                          <p:attrName>r</p:attrName>
                                        </p:attrNameLst>
                                      </p:cBhvr>
                                    </p:animRot>
                                    <p:animRot by="-240000">
                                      <p:cBhvr>
                                        <p:cTn id="77" dur="200" fill="hold">
                                          <p:stCondLst>
                                            <p:cond delay="200"/>
                                          </p:stCondLst>
                                        </p:cTn>
                                        <p:tgtEl>
                                          <p:spTgt spid="7"/>
                                        </p:tgtEl>
                                        <p:attrNameLst>
                                          <p:attrName>r</p:attrName>
                                        </p:attrNameLst>
                                      </p:cBhvr>
                                    </p:animRot>
                                    <p:animRot by="240000">
                                      <p:cBhvr>
                                        <p:cTn id="78" dur="200" fill="hold">
                                          <p:stCondLst>
                                            <p:cond delay="400"/>
                                          </p:stCondLst>
                                        </p:cTn>
                                        <p:tgtEl>
                                          <p:spTgt spid="7"/>
                                        </p:tgtEl>
                                        <p:attrNameLst>
                                          <p:attrName>r</p:attrName>
                                        </p:attrNameLst>
                                      </p:cBhvr>
                                    </p:animRot>
                                    <p:animRot by="-240000">
                                      <p:cBhvr>
                                        <p:cTn id="79" dur="200" fill="hold">
                                          <p:stCondLst>
                                            <p:cond delay="600"/>
                                          </p:stCondLst>
                                        </p:cTn>
                                        <p:tgtEl>
                                          <p:spTgt spid="7"/>
                                        </p:tgtEl>
                                        <p:attrNameLst>
                                          <p:attrName>r</p:attrName>
                                        </p:attrNameLst>
                                      </p:cBhvr>
                                    </p:animRot>
                                    <p:animRot by="120000">
                                      <p:cBhvr>
                                        <p:cTn id="80" dur="200" fill="hold">
                                          <p:stCondLst>
                                            <p:cond delay="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 grpId="0" animBg="1"/>
      <p:bldP spid="14" grpId="0"/>
      <p:bldP spid="15" grpId="0" animBg="1"/>
      <p:bldP spid="16" grpId="0"/>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cNvSpPr/>
          <p:nvPr/>
        </p:nvSpPr>
        <p:spPr>
          <a:xfrm>
            <a:off x="924551" y="1770984"/>
            <a:ext cx="7632700" cy="738664"/>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Bullying can happen in lots of different ways and often involves someone thinking they are more powerful than someone else. Bullying can involve one person or lots of people.</a:t>
            </a:r>
          </a:p>
        </p:txBody>
      </p:sp>
      <p:sp>
        <p:nvSpPr>
          <p:cNvPr id="30" name="Rectangle: Rounded Corners 29">
            <a:extLst>
              <a:ext uri="{FF2B5EF4-FFF2-40B4-BE49-F238E27FC236}">
                <a16:creationId xmlns:a16="http://schemas.microsoft.com/office/drawing/2014/main" id="{E68A898F-3A3F-A2D0-09C3-0EBF6D020A62}"/>
              </a:ext>
            </a:extLst>
          </p:cNvPr>
          <p:cNvSpPr/>
          <p:nvPr/>
        </p:nvSpPr>
        <p:spPr>
          <a:xfrm>
            <a:off x="758146" y="1733927"/>
            <a:ext cx="87455" cy="81000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2" name="Group 21">
            <a:extLst>
              <a:ext uri="{FF2B5EF4-FFF2-40B4-BE49-F238E27FC236}">
                <a16:creationId xmlns:a16="http://schemas.microsoft.com/office/drawing/2014/main" id="{7387DB1D-0362-F1AA-5B1A-3A054243D799}"/>
              </a:ext>
            </a:extLst>
          </p:cNvPr>
          <p:cNvGrpSpPr/>
          <p:nvPr/>
        </p:nvGrpSpPr>
        <p:grpSpPr>
          <a:xfrm>
            <a:off x="3598954" y="2664817"/>
            <a:ext cx="1958498" cy="580675"/>
            <a:chOff x="755651" y="2509204"/>
            <a:chExt cx="2691078" cy="709417"/>
          </a:xfrm>
        </p:grpSpPr>
        <p:sp>
          <p:nvSpPr>
            <p:cNvPr id="31" name="Rectangle: Rounded Corners 11">
              <a:extLst>
                <a:ext uri="{FF2B5EF4-FFF2-40B4-BE49-F238E27FC236}">
                  <a16:creationId xmlns:a16="http://schemas.microsoft.com/office/drawing/2014/main" id="{4F669E78-F306-3F7E-7D1D-25142BA9A57E}"/>
                </a:ext>
              </a:extLst>
            </p:cNvPr>
            <p:cNvSpPr/>
            <p:nvPr/>
          </p:nvSpPr>
          <p:spPr>
            <a:xfrm rot="434445">
              <a:off x="756995" y="2512434"/>
              <a:ext cx="2662668" cy="696216"/>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endParaRPr lang="en-GB" b="1" dirty="0">
                <a:solidFill>
                  <a:schemeClr val="bg1"/>
                </a:solidFill>
              </a:endParaRPr>
            </a:p>
          </p:txBody>
        </p:sp>
        <p:sp>
          <p:nvSpPr>
            <p:cNvPr id="32" name="Rectangle: Rounded Corners 12">
              <a:extLst>
                <a:ext uri="{FF2B5EF4-FFF2-40B4-BE49-F238E27FC236}">
                  <a16:creationId xmlns:a16="http://schemas.microsoft.com/office/drawing/2014/main" id="{58709E05-A9DC-6A72-A60A-E74B24D32ED6}"/>
                </a:ext>
              </a:extLst>
            </p:cNvPr>
            <p:cNvSpPr/>
            <p:nvPr/>
          </p:nvSpPr>
          <p:spPr>
            <a:xfrm rot="21190029">
              <a:off x="784061" y="2522405"/>
              <a:ext cx="2662668" cy="696216"/>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endParaRPr lang="en-GB" b="1" dirty="0">
                <a:solidFill>
                  <a:schemeClr val="bg1"/>
                </a:solidFill>
              </a:endParaRPr>
            </a:p>
          </p:txBody>
        </p:sp>
        <p:sp>
          <p:nvSpPr>
            <p:cNvPr id="33" name="Rectangle: Rounded Corners 13">
              <a:extLst>
                <a:ext uri="{FF2B5EF4-FFF2-40B4-BE49-F238E27FC236}">
                  <a16:creationId xmlns:a16="http://schemas.microsoft.com/office/drawing/2014/main" id="{886CF973-C783-3CB3-5A3A-04F7323FF49D}"/>
                </a:ext>
              </a:extLst>
            </p:cNvPr>
            <p:cNvSpPr/>
            <p:nvPr/>
          </p:nvSpPr>
          <p:spPr>
            <a:xfrm>
              <a:off x="755651" y="2509204"/>
              <a:ext cx="2662668" cy="696216"/>
            </a:xfrm>
            <a:prstGeom prst="roundRect">
              <a:avLst>
                <a:gd name="adj" fmla="val 50000"/>
              </a:avLst>
            </a:prstGeom>
            <a:solidFill>
              <a:srgbClr val="2729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44000" rtlCol="0" anchor="ctr">
              <a:noAutofit/>
            </a:bodyPr>
            <a:lstStyle/>
            <a:p>
              <a:pPr algn="ctr"/>
              <a:r>
                <a:rPr lang="en-GB" sz="2300" b="1" dirty="0">
                  <a:solidFill>
                    <a:schemeClr val="bg1"/>
                  </a:solidFill>
                  <a:latin typeface="BBC Reith Sans" panose="020B0603020204020204" pitchFamily="34" charset="-18"/>
                  <a:ea typeface="BBC Reith Sans" panose="020B0603020204020204" pitchFamily="34" charset="-18"/>
                  <a:cs typeface="BBC Reith Sans" panose="020B0603020204020204" pitchFamily="34" charset="-18"/>
                </a:rPr>
                <a:t>Bullying:</a:t>
              </a:r>
            </a:p>
          </p:txBody>
        </p:sp>
      </p:grpSp>
      <p:sp>
        <p:nvSpPr>
          <p:cNvPr id="34" name="Rectangle: Rounded Corners 17">
            <a:extLst>
              <a:ext uri="{FF2B5EF4-FFF2-40B4-BE49-F238E27FC236}">
                <a16:creationId xmlns:a16="http://schemas.microsoft.com/office/drawing/2014/main" id="{17C77B57-5746-3365-6588-D1E3D5F6D939}"/>
              </a:ext>
            </a:extLst>
          </p:cNvPr>
          <p:cNvSpPr/>
          <p:nvPr/>
        </p:nvSpPr>
        <p:spPr>
          <a:xfrm>
            <a:off x="734501" y="3495812"/>
            <a:ext cx="3720053" cy="1034243"/>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6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is when someone hurts someone else with their actions or their words on purpose; </a:t>
            </a:r>
          </a:p>
        </p:txBody>
      </p:sp>
      <p:sp>
        <p:nvSpPr>
          <p:cNvPr id="35" name="Rectangle: Rounded Corners 17">
            <a:extLst>
              <a:ext uri="{FF2B5EF4-FFF2-40B4-BE49-F238E27FC236}">
                <a16:creationId xmlns:a16="http://schemas.microsoft.com/office/drawing/2014/main" id="{17C77B57-5746-3365-6588-D1E3D5F6D939}"/>
              </a:ext>
            </a:extLst>
          </p:cNvPr>
          <p:cNvSpPr/>
          <p:nvPr/>
        </p:nvSpPr>
        <p:spPr>
          <a:xfrm>
            <a:off x="758147" y="4633610"/>
            <a:ext cx="3696408" cy="720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6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can hurt people’s bodies, thoughts and feelings;</a:t>
            </a:r>
          </a:p>
        </p:txBody>
      </p:sp>
      <p:sp>
        <p:nvSpPr>
          <p:cNvPr id="36" name="Rectangle: Rounded Corners 17">
            <a:extLst>
              <a:ext uri="{FF2B5EF4-FFF2-40B4-BE49-F238E27FC236}">
                <a16:creationId xmlns:a16="http://schemas.microsoft.com/office/drawing/2014/main" id="{17C77B57-5746-3365-6588-D1E3D5F6D939}"/>
              </a:ext>
            </a:extLst>
          </p:cNvPr>
          <p:cNvSpPr/>
          <p:nvPr/>
        </p:nvSpPr>
        <p:spPr>
          <a:xfrm>
            <a:off x="758147" y="5457165"/>
            <a:ext cx="3696408" cy="720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6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can happen to one person or a group of people;</a:t>
            </a:r>
          </a:p>
        </p:txBody>
      </p:sp>
      <p:sp>
        <p:nvSpPr>
          <p:cNvPr id="37" name="Rectangle: Rounded Corners 17">
            <a:extLst>
              <a:ext uri="{FF2B5EF4-FFF2-40B4-BE49-F238E27FC236}">
                <a16:creationId xmlns:a16="http://schemas.microsoft.com/office/drawing/2014/main" id="{17C77B57-5746-3365-6588-D1E3D5F6D939}"/>
              </a:ext>
            </a:extLst>
          </p:cNvPr>
          <p:cNvSpPr/>
          <p:nvPr/>
        </p:nvSpPr>
        <p:spPr>
          <a:xfrm>
            <a:off x="4668297" y="4107182"/>
            <a:ext cx="3720053" cy="720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6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is usually something that </a:t>
            </a:r>
            <a:br>
              <a:rPr lang="en-GB" sz="16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br>
            <a:r>
              <a:rPr lang="en-GB" sz="16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happens more than once;</a:t>
            </a:r>
          </a:p>
        </p:txBody>
      </p:sp>
      <p:sp>
        <p:nvSpPr>
          <p:cNvPr id="38" name="Rectangle: Rounded Corners 17">
            <a:extLst>
              <a:ext uri="{FF2B5EF4-FFF2-40B4-BE49-F238E27FC236}">
                <a16:creationId xmlns:a16="http://schemas.microsoft.com/office/drawing/2014/main" id="{17C77B57-5746-3365-6588-D1E3D5F6D939}"/>
              </a:ext>
            </a:extLst>
          </p:cNvPr>
          <p:cNvSpPr/>
          <p:nvPr/>
        </p:nvSpPr>
        <p:spPr>
          <a:xfrm>
            <a:off x="4680119" y="4927228"/>
            <a:ext cx="3696408" cy="720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6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can be in person or online.</a:t>
            </a:r>
          </a:p>
        </p:txBody>
      </p:sp>
      <p:sp>
        <p:nvSpPr>
          <p:cNvPr id="39" name="Rounded Rectangle 38"/>
          <p:cNvSpPr/>
          <p:nvPr/>
        </p:nvSpPr>
        <p:spPr>
          <a:xfrm>
            <a:off x="2369395" y="728492"/>
            <a:ext cx="4496348"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ounded Rectangle 39"/>
          <p:cNvSpPr/>
          <p:nvPr/>
        </p:nvSpPr>
        <p:spPr>
          <a:xfrm>
            <a:off x="2319061" y="678158"/>
            <a:ext cx="4496348"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Title"/>
          <p:cNvSpPr>
            <a:spLocks noGrp="1"/>
          </p:cNvSpPr>
          <p:nvPr>
            <p:ph type="title"/>
          </p:nvPr>
        </p:nvSpPr>
        <p:spPr>
          <a:xfrm>
            <a:off x="457198" y="768877"/>
            <a:ext cx="8220075" cy="632712"/>
          </a:xfrm>
        </p:spPr>
        <p:txBody>
          <a:bodyPr/>
          <a:lstStyle/>
          <a:p>
            <a:r>
              <a:rPr lang="en-US"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What Is Bullying?</a:t>
            </a:r>
            <a:endParaRPr lang="en-GB" sz="36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41204" y="2905270"/>
            <a:ext cx="744746" cy="658834"/>
          </a:xfrm>
          <a:prstGeom prst="rect">
            <a:avLst/>
          </a:prstGeom>
        </p:spPr>
      </p:pic>
      <p:pic>
        <p:nvPicPr>
          <p:cNvPr id="42" name="Picture 4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80698" y="3495812"/>
            <a:ext cx="744746" cy="658834"/>
          </a:xfrm>
          <a:prstGeom prst="rect">
            <a:avLst/>
          </a:prstGeom>
        </p:spPr>
      </p:pic>
      <p:pic>
        <p:nvPicPr>
          <p:cNvPr id="43" name="Picture 4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61373" y="5552872"/>
            <a:ext cx="744746" cy="658834"/>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6351" y="2681616"/>
            <a:ext cx="473156" cy="418574"/>
          </a:xfrm>
          <a:prstGeom prst="rect">
            <a:avLst/>
          </a:prstGeom>
        </p:spPr>
      </p:pic>
      <p:pic>
        <p:nvPicPr>
          <p:cNvPr id="44" name="Picture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24638" y="3192462"/>
            <a:ext cx="473156" cy="418574"/>
          </a:xfrm>
          <a:prstGeom prst="rect">
            <a:avLst/>
          </a:prstGeom>
        </p:spPr>
      </p:pic>
      <p:pic>
        <p:nvPicPr>
          <p:cNvPr id="45" name="Picture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3071" y="2467552"/>
            <a:ext cx="473156" cy="418574"/>
          </a:xfrm>
          <a:prstGeom prst="rect">
            <a:avLst/>
          </a:prstGeom>
        </p:spPr>
      </p:pic>
      <p:pic>
        <p:nvPicPr>
          <p:cNvPr id="46" name="Picture 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03998" y="5747274"/>
            <a:ext cx="473156" cy="418574"/>
          </a:xfrm>
          <a:prstGeom prst="rect">
            <a:avLst/>
          </a:prstGeom>
        </p:spPr>
      </p:pic>
    </p:spTree>
    <p:extLst>
      <p:ext uri="{BB962C8B-B14F-4D97-AF65-F5344CB8AC3E}">
        <p14:creationId xmlns:p14="http://schemas.microsoft.com/office/powerpoint/2010/main" val="4160029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1000"/>
                                        <p:tgtEl>
                                          <p:spTgt spid="34"/>
                                        </p:tgtEl>
                                      </p:cBhvr>
                                    </p:animEffect>
                                    <p:anim calcmode="lin" valueType="num">
                                      <p:cBhvr>
                                        <p:cTn id="21" dur="1000" fill="hold"/>
                                        <p:tgtEl>
                                          <p:spTgt spid="34"/>
                                        </p:tgtEl>
                                        <p:attrNameLst>
                                          <p:attrName>ppt_x</p:attrName>
                                        </p:attrNameLst>
                                      </p:cBhvr>
                                      <p:tavLst>
                                        <p:tav tm="0">
                                          <p:val>
                                            <p:strVal val="#ppt_x"/>
                                          </p:val>
                                        </p:tav>
                                        <p:tav tm="100000">
                                          <p:val>
                                            <p:strVal val="#ppt_x"/>
                                          </p:val>
                                        </p:tav>
                                      </p:tavLst>
                                    </p:anim>
                                    <p:anim calcmode="lin" valueType="num">
                                      <p:cBhvr>
                                        <p:cTn id="22" dur="1000" fill="hold"/>
                                        <p:tgtEl>
                                          <p:spTgt spid="34"/>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26" presetClass="emph" presetSubtype="0" fill="hold" grpId="1" nodeType="afterEffect">
                                  <p:stCondLst>
                                    <p:cond delay="0"/>
                                  </p:stCondLst>
                                  <p:childTnLst>
                                    <p:animEffect transition="out" filter="fade">
                                      <p:cBhvr>
                                        <p:cTn id="25" dur="500" tmFilter="0, 0; .2, .5; .8, .5; 1, 0"/>
                                        <p:tgtEl>
                                          <p:spTgt spid="34"/>
                                        </p:tgtEl>
                                      </p:cBhvr>
                                    </p:animEffect>
                                    <p:animScale>
                                      <p:cBhvr>
                                        <p:cTn id="26" dur="250" autoRev="1" fill="hold"/>
                                        <p:tgtEl>
                                          <p:spTgt spid="34"/>
                                        </p:tgtEl>
                                      </p:cBhvr>
                                      <p:by x="105000" y="105000"/>
                                    </p:animScale>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0"/>
                                        <p:tgtEl>
                                          <p:spTgt spid="35"/>
                                        </p:tgtEl>
                                      </p:cBhvr>
                                    </p:animEffect>
                                    <p:anim calcmode="lin" valueType="num">
                                      <p:cBhvr>
                                        <p:cTn id="32" dur="1000" fill="hold"/>
                                        <p:tgtEl>
                                          <p:spTgt spid="35"/>
                                        </p:tgtEl>
                                        <p:attrNameLst>
                                          <p:attrName>ppt_x</p:attrName>
                                        </p:attrNameLst>
                                      </p:cBhvr>
                                      <p:tavLst>
                                        <p:tav tm="0">
                                          <p:val>
                                            <p:strVal val="#ppt_x"/>
                                          </p:val>
                                        </p:tav>
                                        <p:tav tm="100000">
                                          <p:val>
                                            <p:strVal val="#ppt_x"/>
                                          </p:val>
                                        </p:tav>
                                      </p:tavLst>
                                    </p:anim>
                                    <p:anim calcmode="lin" valueType="num">
                                      <p:cBhvr>
                                        <p:cTn id="33" dur="1000" fill="hold"/>
                                        <p:tgtEl>
                                          <p:spTgt spid="35"/>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26" presetClass="emph" presetSubtype="0" fill="hold" grpId="1" nodeType="afterEffect">
                                  <p:stCondLst>
                                    <p:cond delay="0"/>
                                  </p:stCondLst>
                                  <p:childTnLst>
                                    <p:animEffect transition="out" filter="fade">
                                      <p:cBhvr>
                                        <p:cTn id="36" dur="500" tmFilter="0, 0; .2, .5; .8, .5; 1, 0"/>
                                        <p:tgtEl>
                                          <p:spTgt spid="35"/>
                                        </p:tgtEl>
                                      </p:cBhvr>
                                    </p:animEffect>
                                    <p:animScale>
                                      <p:cBhvr>
                                        <p:cTn id="37" dur="250" autoRev="1" fill="hold"/>
                                        <p:tgtEl>
                                          <p:spTgt spid="35"/>
                                        </p:tgtEl>
                                      </p:cBhvr>
                                      <p:by x="105000" y="105000"/>
                                    </p:animScale>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1000"/>
                                        <p:tgtEl>
                                          <p:spTgt spid="36"/>
                                        </p:tgtEl>
                                      </p:cBhvr>
                                    </p:animEffect>
                                    <p:anim calcmode="lin" valueType="num">
                                      <p:cBhvr>
                                        <p:cTn id="43" dur="1000" fill="hold"/>
                                        <p:tgtEl>
                                          <p:spTgt spid="36"/>
                                        </p:tgtEl>
                                        <p:attrNameLst>
                                          <p:attrName>ppt_x</p:attrName>
                                        </p:attrNameLst>
                                      </p:cBhvr>
                                      <p:tavLst>
                                        <p:tav tm="0">
                                          <p:val>
                                            <p:strVal val="#ppt_x"/>
                                          </p:val>
                                        </p:tav>
                                        <p:tav tm="100000">
                                          <p:val>
                                            <p:strVal val="#ppt_x"/>
                                          </p:val>
                                        </p:tav>
                                      </p:tavLst>
                                    </p:anim>
                                    <p:anim calcmode="lin" valueType="num">
                                      <p:cBhvr>
                                        <p:cTn id="44" dur="1000" fill="hold"/>
                                        <p:tgtEl>
                                          <p:spTgt spid="36"/>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26" presetClass="emph" presetSubtype="0" fill="hold" grpId="1" nodeType="afterEffect">
                                  <p:stCondLst>
                                    <p:cond delay="0"/>
                                  </p:stCondLst>
                                  <p:childTnLst>
                                    <p:animEffect transition="out" filter="fade">
                                      <p:cBhvr>
                                        <p:cTn id="47" dur="500" tmFilter="0, 0; .2, .5; .8, .5; 1, 0"/>
                                        <p:tgtEl>
                                          <p:spTgt spid="36"/>
                                        </p:tgtEl>
                                      </p:cBhvr>
                                    </p:animEffect>
                                    <p:animScale>
                                      <p:cBhvr>
                                        <p:cTn id="48" dur="250" autoRev="1" fill="hold"/>
                                        <p:tgtEl>
                                          <p:spTgt spid="36"/>
                                        </p:tgtEl>
                                      </p:cBhvr>
                                      <p:by x="105000" y="105000"/>
                                    </p:animScale>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1000"/>
                                        <p:tgtEl>
                                          <p:spTgt spid="37"/>
                                        </p:tgtEl>
                                      </p:cBhvr>
                                    </p:animEffect>
                                    <p:anim calcmode="lin" valueType="num">
                                      <p:cBhvr>
                                        <p:cTn id="54" dur="1000" fill="hold"/>
                                        <p:tgtEl>
                                          <p:spTgt spid="37"/>
                                        </p:tgtEl>
                                        <p:attrNameLst>
                                          <p:attrName>ppt_x</p:attrName>
                                        </p:attrNameLst>
                                      </p:cBhvr>
                                      <p:tavLst>
                                        <p:tav tm="0">
                                          <p:val>
                                            <p:strVal val="#ppt_x"/>
                                          </p:val>
                                        </p:tav>
                                        <p:tav tm="100000">
                                          <p:val>
                                            <p:strVal val="#ppt_x"/>
                                          </p:val>
                                        </p:tav>
                                      </p:tavLst>
                                    </p:anim>
                                    <p:anim calcmode="lin" valueType="num">
                                      <p:cBhvr>
                                        <p:cTn id="55" dur="1000" fill="hold"/>
                                        <p:tgtEl>
                                          <p:spTgt spid="37"/>
                                        </p:tgtEl>
                                        <p:attrNameLst>
                                          <p:attrName>ppt_y</p:attrName>
                                        </p:attrNameLst>
                                      </p:cBhvr>
                                      <p:tavLst>
                                        <p:tav tm="0">
                                          <p:val>
                                            <p:strVal val="#ppt_y+.1"/>
                                          </p:val>
                                        </p:tav>
                                        <p:tav tm="100000">
                                          <p:val>
                                            <p:strVal val="#ppt_y"/>
                                          </p:val>
                                        </p:tav>
                                      </p:tavLst>
                                    </p:anim>
                                  </p:childTnLst>
                                </p:cTn>
                              </p:par>
                            </p:childTnLst>
                          </p:cTn>
                        </p:par>
                        <p:par>
                          <p:cTn id="56" fill="hold">
                            <p:stCondLst>
                              <p:cond delay="1000"/>
                            </p:stCondLst>
                            <p:childTnLst>
                              <p:par>
                                <p:cTn id="57" presetID="26" presetClass="emph" presetSubtype="0" fill="hold" grpId="1" nodeType="afterEffect">
                                  <p:stCondLst>
                                    <p:cond delay="0"/>
                                  </p:stCondLst>
                                  <p:childTnLst>
                                    <p:animEffect transition="out" filter="fade">
                                      <p:cBhvr>
                                        <p:cTn id="58" dur="500" tmFilter="0, 0; .2, .5; .8, .5; 1, 0"/>
                                        <p:tgtEl>
                                          <p:spTgt spid="37"/>
                                        </p:tgtEl>
                                      </p:cBhvr>
                                    </p:animEffect>
                                    <p:animScale>
                                      <p:cBhvr>
                                        <p:cTn id="59" dur="250" autoRev="1" fill="hold"/>
                                        <p:tgtEl>
                                          <p:spTgt spid="37"/>
                                        </p:tgtEl>
                                      </p:cBhvr>
                                      <p:by x="105000" y="105000"/>
                                    </p:animScale>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1000"/>
                                        <p:tgtEl>
                                          <p:spTgt spid="38"/>
                                        </p:tgtEl>
                                      </p:cBhvr>
                                    </p:animEffect>
                                    <p:anim calcmode="lin" valueType="num">
                                      <p:cBhvr>
                                        <p:cTn id="65" dur="1000" fill="hold"/>
                                        <p:tgtEl>
                                          <p:spTgt spid="38"/>
                                        </p:tgtEl>
                                        <p:attrNameLst>
                                          <p:attrName>ppt_x</p:attrName>
                                        </p:attrNameLst>
                                      </p:cBhvr>
                                      <p:tavLst>
                                        <p:tav tm="0">
                                          <p:val>
                                            <p:strVal val="#ppt_x"/>
                                          </p:val>
                                        </p:tav>
                                        <p:tav tm="100000">
                                          <p:val>
                                            <p:strVal val="#ppt_x"/>
                                          </p:val>
                                        </p:tav>
                                      </p:tavLst>
                                    </p:anim>
                                    <p:anim calcmode="lin" valueType="num">
                                      <p:cBhvr>
                                        <p:cTn id="66" dur="1000" fill="hold"/>
                                        <p:tgtEl>
                                          <p:spTgt spid="38"/>
                                        </p:tgtEl>
                                        <p:attrNameLst>
                                          <p:attrName>ppt_y</p:attrName>
                                        </p:attrNameLst>
                                      </p:cBhvr>
                                      <p:tavLst>
                                        <p:tav tm="0">
                                          <p:val>
                                            <p:strVal val="#ppt_y+.1"/>
                                          </p:val>
                                        </p:tav>
                                        <p:tav tm="100000">
                                          <p:val>
                                            <p:strVal val="#ppt_y"/>
                                          </p:val>
                                        </p:tav>
                                      </p:tavLst>
                                    </p:anim>
                                  </p:childTnLst>
                                </p:cTn>
                              </p:par>
                            </p:childTnLst>
                          </p:cTn>
                        </p:par>
                        <p:par>
                          <p:cTn id="67" fill="hold">
                            <p:stCondLst>
                              <p:cond delay="1000"/>
                            </p:stCondLst>
                            <p:childTnLst>
                              <p:par>
                                <p:cTn id="68" presetID="26" presetClass="emph" presetSubtype="0" fill="hold" grpId="1" nodeType="afterEffect">
                                  <p:stCondLst>
                                    <p:cond delay="0"/>
                                  </p:stCondLst>
                                  <p:childTnLst>
                                    <p:animEffect transition="out" filter="fade">
                                      <p:cBhvr>
                                        <p:cTn id="69" dur="500" tmFilter="0, 0; .2, .5; .8, .5; 1, 0"/>
                                        <p:tgtEl>
                                          <p:spTgt spid="38"/>
                                        </p:tgtEl>
                                      </p:cBhvr>
                                    </p:animEffect>
                                    <p:animScale>
                                      <p:cBhvr>
                                        <p:cTn id="70" dur="250" autoRev="1" fill="hold"/>
                                        <p:tgtEl>
                                          <p:spTgt spid="38"/>
                                        </p:tgtEl>
                                      </p:cBhvr>
                                      <p:by x="105000" y="105000"/>
                                    </p:animScale>
                                  </p:childTnLst>
                                </p:cTn>
                              </p:par>
                            </p:childTnLst>
                          </p:cTn>
                        </p:par>
                        <p:par>
                          <p:cTn id="71" fill="hold">
                            <p:stCondLst>
                              <p:cond delay="1500"/>
                            </p:stCondLst>
                            <p:childTnLst>
                              <p:par>
                                <p:cTn id="72" presetID="31" presetClass="entr" presetSubtype="0" fill="hold" nodeType="afterEffect">
                                  <p:stCondLst>
                                    <p:cond delay="0"/>
                                  </p:stCondLst>
                                  <p:childTnLst>
                                    <p:set>
                                      <p:cBhvr>
                                        <p:cTn id="73" dur="1" fill="hold">
                                          <p:stCondLst>
                                            <p:cond delay="0"/>
                                          </p:stCondLst>
                                        </p:cTn>
                                        <p:tgtEl>
                                          <p:spTgt spid="6"/>
                                        </p:tgtEl>
                                        <p:attrNameLst>
                                          <p:attrName>style.visibility</p:attrName>
                                        </p:attrNameLst>
                                      </p:cBhvr>
                                      <p:to>
                                        <p:strVal val="visible"/>
                                      </p:to>
                                    </p:set>
                                    <p:anim calcmode="lin" valueType="num">
                                      <p:cBhvr>
                                        <p:cTn id="74" dur="1000" fill="hold"/>
                                        <p:tgtEl>
                                          <p:spTgt spid="6"/>
                                        </p:tgtEl>
                                        <p:attrNameLst>
                                          <p:attrName>ppt_w</p:attrName>
                                        </p:attrNameLst>
                                      </p:cBhvr>
                                      <p:tavLst>
                                        <p:tav tm="0">
                                          <p:val>
                                            <p:fltVal val="0"/>
                                          </p:val>
                                        </p:tav>
                                        <p:tav tm="100000">
                                          <p:val>
                                            <p:strVal val="#ppt_w"/>
                                          </p:val>
                                        </p:tav>
                                      </p:tavLst>
                                    </p:anim>
                                    <p:anim calcmode="lin" valueType="num">
                                      <p:cBhvr>
                                        <p:cTn id="75" dur="1000" fill="hold"/>
                                        <p:tgtEl>
                                          <p:spTgt spid="6"/>
                                        </p:tgtEl>
                                        <p:attrNameLst>
                                          <p:attrName>ppt_h</p:attrName>
                                        </p:attrNameLst>
                                      </p:cBhvr>
                                      <p:tavLst>
                                        <p:tav tm="0">
                                          <p:val>
                                            <p:fltVal val="0"/>
                                          </p:val>
                                        </p:tav>
                                        <p:tav tm="100000">
                                          <p:val>
                                            <p:strVal val="#ppt_h"/>
                                          </p:val>
                                        </p:tav>
                                      </p:tavLst>
                                    </p:anim>
                                    <p:anim calcmode="lin" valueType="num">
                                      <p:cBhvr>
                                        <p:cTn id="76" dur="1000" fill="hold"/>
                                        <p:tgtEl>
                                          <p:spTgt spid="6"/>
                                        </p:tgtEl>
                                        <p:attrNameLst>
                                          <p:attrName>style.rotation</p:attrName>
                                        </p:attrNameLst>
                                      </p:cBhvr>
                                      <p:tavLst>
                                        <p:tav tm="0">
                                          <p:val>
                                            <p:fltVal val="90"/>
                                          </p:val>
                                        </p:tav>
                                        <p:tav tm="100000">
                                          <p:val>
                                            <p:fltVal val="0"/>
                                          </p:val>
                                        </p:tav>
                                      </p:tavLst>
                                    </p:anim>
                                    <p:animEffect transition="in" filter="fade">
                                      <p:cBhvr>
                                        <p:cTn id="77" dur="1000"/>
                                        <p:tgtEl>
                                          <p:spTgt spid="6"/>
                                        </p:tgtEl>
                                      </p:cBhvr>
                                    </p:animEffect>
                                  </p:childTnLst>
                                </p:cTn>
                              </p:par>
                              <p:par>
                                <p:cTn id="78" presetID="31" presetClass="entr" presetSubtype="0" fill="hold" nodeType="withEffect">
                                  <p:stCondLst>
                                    <p:cond delay="0"/>
                                  </p:stCondLst>
                                  <p:childTnLst>
                                    <p:set>
                                      <p:cBhvr>
                                        <p:cTn id="79" dur="1" fill="hold">
                                          <p:stCondLst>
                                            <p:cond delay="0"/>
                                          </p:stCondLst>
                                        </p:cTn>
                                        <p:tgtEl>
                                          <p:spTgt spid="7"/>
                                        </p:tgtEl>
                                        <p:attrNameLst>
                                          <p:attrName>style.visibility</p:attrName>
                                        </p:attrNameLst>
                                      </p:cBhvr>
                                      <p:to>
                                        <p:strVal val="visible"/>
                                      </p:to>
                                    </p:set>
                                    <p:anim calcmode="lin" valueType="num">
                                      <p:cBhvr>
                                        <p:cTn id="80" dur="1000" fill="hold"/>
                                        <p:tgtEl>
                                          <p:spTgt spid="7"/>
                                        </p:tgtEl>
                                        <p:attrNameLst>
                                          <p:attrName>ppt_w</p:attrName>
                                        </p:attrNameLst>
                                      </p:cBhvr>
                                      <p:tavLst>
                                        <p:tav tm="0">
                                          <p:val>
                                            <p:fltVal val="0"/>
                                          </p:val>
                                        </p:tav>
                                        <p:tav tm="100000">
                                          <p:val>
                                            <p:strVal val="#ppt_w"/>
                                          </p:val>
                                        </p:tav>
                                      </p:tavLst>
                                    </p:anim>
                                    <p:anim calcmode="lin" valueType="num">
                                      <p:cBhvr>
                                        <p:cTn id="81" dur="1000" fill="hold"/>
                                        <p:tgtEl>
                                          <p:spTgt spid="7"/>
                                        </p:tgtEl>
                                        <p:attrNameLst>
                                          <p:attrName>ppt_h</p:attrName>
                                        </p:attrNameLst>
                                      </p:cBhvr>
                                      <p:tavLst>
                                        <p:tav tm="0">
                                          <p:val>
                                            <p:fltVal val="0"/>
                                          </p:val>
                                        </p:tav>
                                        <p:tav tm="100000">
                                          <p:val>
                                            <p:strVal val="#ppt_h"/>
                                          </p:val>
                                        </p:tav>
                                      </p:tavLst>
                                    </p:anim>
                                    <p:anim calcmode="lin" valueType="num">
                                      <p:cBhvr>
                                        <p:cTn id="82" dur="1000" fill="hold"/>
                                        <p:tgtEl>
                                          <p:spTgt spid="7"/>
                                        </p:tgtEl>
                                        <p:attrNameLst>
                                          <p:attrName>style.rotation</p:attrName>
                                        </p:attrNameLst>
                                      </p:cBhvr>
                                      <p:tavLst>
                                        <p:tav tm="0">
                                          <p:val>
                                            <p:fltVal val="90"/>
                                          </p:val>
                                        </p:tav>
                                        <p:tav tm="100000">
                                          <p:val>
                                            <p:fltVal val="0"/>
                                          </p:val>
                                        </p:tav>
                                      </p:tavLst>
                                    </p:anim>
                                    <p:animEffect transition="in" filter="fade">
                                      <p:cBhvr>
                                        <p:cTn id="83" dur="1000"/>
                                        <p:tgtEl>
                                          <p:spTgt spid="7"/>
                                        </p:tgtEl>
                                      </p:cBhvr>
                                    </p:animEffect>
                                  </p:childTnLst>
                                </p:cTn>
                              </p:par>
                              <p:par>
                                <p:cTn id="84" presetID="31" presetClass="entr" presetSubtype="0" fill="hold" nodeType="withEffect">
                                  <p:stCondLst>
                                    <p:cond delay="0"/>
                                  </p:stCondLst>
                                  <p:childTnLst>
                                    <p:set>
                                      <p:cBhvr>
                                        <p:cTn id="85" dur="1" fill="hold">
                                          <p:stCondLst>
                                            <p:cond delay="0"/>
                                          </p:stCondLst>
                                        </p:cTn>
                                        <p:tgtEl>
                                          <p:spTgt spid="44"/>
                                        </p:tgtEl>
                                        <p:attrNameLst>
                                          <p:attrName>style.visibility</p:attrName>
                                        </p:attrNameLst>
                                      </p:cBhvr>
                                      <p:to>
                                        <p:strVal val="visible"/>
                                      </p:to>
                                    </p:set>
                                    <p:anim calcmode="lin" valueType="num">
                                      <p:cBhvr>
                                        <p:cTn id="86" dur="1000" fill="hold"/>
                                        <p:tgtEl>
                                          <p:spTgt spid="44"/>
                                        </p:tgtEl>
                                        <p:attrNameLst>
                                          <p:attrName>ppt_w</p:attrName>
                                        </p:attrNameLst>
                                      </p:cBhvr>
                                      <p:tavLst>
                                        <p:tav tm="0">
                                          <p:val>
                                            <p:fltVal val="0"/>
                                          </p:val>
                                        </p:tav>
                                        <p:tav tm="100000">
                                          <p:val>
                                            <p:strVal val="#ppt_w"/>
                                          </p:val>
                                        </p:tav>
                                      </p:tavLst>
                                    </p:anim>
                                    <p:anim calcmode="lin" valueType="num">
                                      <p:cBhvr>
                                        <p:cTn id="87" dur="1000" fill="hold"/>
                                        <p:tgtEl>
                                          <p:spTgt spid="44"/>
                                        </p:tgtEl>
                                        <p:attrNameLst>
                                          <p:attrName>ppt_h</p:attrName>
                                        </p:attrNameLst>
                                      </p:cBhvr>
                                      <p:tavLst>
                                        <p:tav tm="0">
                                          <p:val>
                                            <p:fltVal val="0"/>
                                          </p:val>
                                        </p:tav>
                                        <p:tav tm="100000">
                                          <p:val>
                                            <p:strVal val="#ppt_h"/>
                                          </p:val>
                                        </p:tav>
                                      </p:tavLst>
                                    </p:anim>
                                    <p:anim calcmode="lin" valueType="num">
                                      <p:cBhvr>
                                        <p:cTn id="88" dur="1000" fill="hold"/>
                                        <p:tgtEl>
                                          <p:spTgt spid="44"/>
                                        </p:tgtEl>
                                        <p:attrNameLst>
                                          <p:attrName>style.rotation</p:attrName>
                                        </p:attrNameLst>
                                      </p:cBhvr>
                                      <p:tavLst>
                                        <p:tav tm="0">
                                          <p:val>
                                            <p:fltVal val="90"/>
                                          </p:val>
                                        </p:tav>
                                        <p:tav tm="100000">
                                          <p:val>
                                            <p:fltVal val="0"/>
                                          </p:val>
                                        </p:tav>
                                      </p:tavLst>
                                    </p:anim>
                                    <p:animEffect transition="in" filter="fade">
                                      <p:cBhvr>
                                        <p:cTn id="89" dur="1000"/>
                                        <p:tgtEl>
                                          <p:spTgt spid="44"/>
                                        </p:tgtEl>
                                      </p:cBhvr>
                                    </p:animEffect>
                                  </p:childTnLst>
                                </p:cTn>
                              </p:par>
                              <p:par>
                                <p:cTn id="90" presetID="31" presetClass="entr" presetSubtype="0" fill="hold" nodeType="withEffect">
                                  <p:stCondLst>
                                    <p:cond delay="0"/>
                                  </p:stCondLst>
                                  <p:childTnLst>
                                    <p:set>
                                      <p:cBhvr>
                                        <p:cTn id="91" dur="1" fill="hold">
                                          <p:stCondLst>
                                            <p:cond delay="0"/>
                                          </p:stCondLst>
                                        </p:cTn>
                                        <p:tgtEl>
                                          <p:spTgt spid="42"/>
                                        </p:tgtEl>
                                        <p:attrNameLst>
                                          <p:attrName>style.visibility</p:attrName>
                                        </p:attrNameLst>
                                      </p:cBhvr>
                                      <p:to>
                                        <p:strVal val="visible"/>
                                      </p:to>
                                    </p:set>
                                    <p:anim calcmode="lin" valueType="num">
                                      <p:cBhvr>
                                        <p:cTn id="92" dur="1000" fill="hold"/>
                                        <p:tgtEl>
                                          <p:spTgt spid="42"/>
                                        </p:tgtEl>
                                        <p:attrNameLst>
                                          <p:attrName>ppt_w</p:attrName>
                                        </p:attrNameLst>
                                      </p:cBhvr>
                                      <p:tavLst>
                                        <p:tav tm="0">
                                          <p:val>
                                            <p:fltVal val="0"/>
                                          </p:val>
                                        </p:tav>
                                        <p:tav tm="100000">
                                          <p:val>
                                            <p:strVal val="#ppt_w"/>
                                          </p:val>
                                        </p:tav>
                                      </p:tavLst>
                                    </p:anim>
                                    <p:anim calcmode="lin" valueType="num">
                                      <p:cBhvr>
                                        <p:cTn id="93" dur="1000" fill="hold"/>
                                        <p:tgtEl>
                                          <p:spTgt spid="42"/>
                                        </p:tgtEl>
                                        <p:attrNameLst>
                                          <p:attrName>ppt_h</p:attrName>
                                        </p:attrNameLst>
                                      </p:cBhvr>
                                      <p:tavLst>
                                        <p:tav tm="0">
                                          <p:val>
                                            <p:fltVal val="0"/>
                                          </p:val>
                                        </p:tav>
                                        <p:tav tm="100000">
                                          <p:val>
                                            <p:strVal val="#ppt_h"/>
                                          </p:val>
                                        </p:tav>
                                      </p:tavLst>
                                    </p:anim>
                                    <p:anim calcmode="lin" valueType="num">
                                      <p:cBhvr>
                                        <p:cTn id="94" dur="1000" fill="hold"/>
                                        <p:tgtEl>
                                          <p:spTgt spid="42"/>
                                        </p:tgtEl>
                                        <p:attrNameLst>
                                          <p:attrName>style.rotation</p:attrName>
                                        </p:attrNameLst>
                                      </p:cBhvr>
                                      <p:tavLst>
                                        <p:tav tm="0">
                                          <p:val>
                                            <p:fltVal val="90"/>
                                          </p:val>
                                        </p:tav>
                                        <p:tav tm="100000">
                                          <p:val>
                                            <p:fltVal val="0"/>
                                          </p:val>
                                        </p:tav>
                                      </p:tavLst>
                                    </p:anim>
                                    <p:animEffect transition="in" filter="fade">
                                      <p:cBhvr>
                                        <p:cTn id="95" dur="1000"/>
                                        <p:tgtEl>
                                          <p:spTgt spid="42"/>
                                        </p:tgtEl>
                                      </p:cBhvr>
                                    </p:animEffect>
                                  </p:childTnLst>
                                </p:cTn>
                              </p:par>
                              <p:par>
                                <p:cTn id="96" presetID="31" presetClass="entr" presetSubtype="0" fill="hold" nodeType="withEffect">
                                  <p:stCondLst>
                                    <p:cond delay="0"/>
                                  </p:stCondLst>
                                  <p:childTnLst>
                                    <p:set>
                                      <p:cBhvr>
                                        <p:cTn id="97" dur="1" fill="hold">
                                          <p:stCondLst>
                                            <p:cond delay="0"/>
                                          </p:stCondLst>
                                        </p:cTn>
                                        <p:tgtEl>
                                          <p:spTgt spid="45"/>
                                        </p:tgtEl>
                                        <p:attrNameLst>
                                          <p:attrName>style.visibility</p:attrName>
                                        </p:attrNameLst>
                                      </p:cBhvr>
                                      <p:to>
                                        <p:strVal val="visible"/>
                                      </p:to>
                                    </p:set>
                                    <p:anim calcmode="lin" valueType="num">
                                      <p:cBhvr>
                                        <p:cTn id="98" dur="1000" fill="hold"/>
                                        <p:tgtEl>
                                          <p:spTgt spid="45"/>
                                        </p:tgtEl>
                                        <p:attrNameLst>
                                          <p:attrName>ppt_w</p:attrName>
                                        </p:attrNameLst>
                                      </p:cBhvr>
                                      <p:tavLst>
                                        <p:tav tm="0">
                                          <p:val>
                                            <p:fltVal val="0"/>
                                          </p:val>
                                        </p:tav>
                                        <p:tav tm="100000">
                                          <p:val>
                                            <p:strVal val="#ppt_w"/>
                                          </p:val>
                                        </p:tav>
                                      </p:tavLst>
                                    </p:anim>
                                    <p:anim calcmode="lin" valueType="num">
                                      <p:cBhvr>
                                        <p:cTn id="99" dur="1000" fill="hold"/>
                                        <p:tgtEl>
                                          <p:spTgt spid="45"/>
                                        </p:tgtEl>
                                        <p:attrNameLst>
                                          <p:attrName>ppt_h</p:attrName>
                                        </p:attrNameLst>
                                      </p:cBhvr>
                                      <p:tavLst>
                                        <p:tav tm="0">
                                          <p:val>
                                            <p:fltVal val="0"/>
                                          </p:val>
                                        </p:tav>
                                        <p:tav tm="100000">
                                          <p:val>
                                            <p:strVal val="#ppt_h"/>
                                          </p:val>
                                        </p:tav>
                                      </p:tavLst>
                                    </p:anim>
                                    <p:anim calcmode="lin" valueType="num">
                                      <p:cBhvr>
                                        <p:cTn id="100" dur="1000" fill="hold"/>
                                        <p:tgtEl>
                                          <p:spTgt spid="45"/>
                                        </p:tgtEl>
                                        <p:attrNameLst>
                                          <p:attrName>style.rotation</p:attrName>
                                        </p:attrNameLst>
                                      </p:cBhvr>
                                      <p:tavLst>
                                        <p:tav tm="0">
                                          <p:val>
                                            <p:fltVal val="90"/>
                                          </p:val>
                                        </p:tav>
                                        <p:tav tm="100000">
                                          <p:val>
                                            <p:fltVal val="0"/>
                                          </p:val>
                                        </p:tav>
                                      </p:tavLst>
                                    </p:anim>
                                    <p:animEffect transition="in" filter="fade">
                                      <p:cBhvr>
                                        <p:cTn id="101" dur="1000"/>
                                        <p:tgtEl>
                                          <p:spTgt spid="45"/>
                                        </p:tgtEl>
                                      </p:cBhvr>
                                    </p:animEffect>
                                  </p:childTnLst>
                                </p:cTn>
                              </p:par>
                              <p:par>
                                <p:cTn id="102" presetID="31" presetClass="entr" presetSubtype="0" fill="hold" nodeType="withEffect">
                                  <p:stCondLst>
                                    <p:cond delay="0"/>
                                  </p:stCondLst>
                                  <p:childTnLst>
                                    <p:set>
                                      <p:cBhvr>
                                        <p:cTn id="103" dur="1" fill="hold">
                                          <p:stCondLst>
                                            <p:cond delay="0"/>
                                          </p:stCondLst>
                                        </p:cTn>
                                        <p:tgtEl>
                                          <p:spTgt spid="46"/>
                                        </p:tgtEl>
                                        <p:attrNameLst>
                                          <p:attrName>style.visibility</p:attrName>
                                        </p:attrNameLst>
                                      </p:cBhvr>
                                      <p:to>
                                        <p:strVal val="visible"/>
                                      </p:to>
                                    </p:set>
                                    <p:anim calcmode="lin" valueType="num">
                                      <p:cBhvr>
                                        <p:cTn id="104" dur="1000" fill="hold"/>
                                        <p:tgtEl>
                                          <p:spTgt spid="46"/>
                                        </p:tgtEl>
                                        <p:attrNameLst>
                                          <p:attrName>ppt_w</p:attrName>
                                        </p:attrNameLst>
                                      </p:cBhvr>
                                      <p:tavLst>
                                        <p:tav tm="0">
                                          <p:val>
                                            <p:fltVal val="0"/>
                                          </p:val>
                                        </p:tav>
                                        <p:tav tm="100000">
                                          <p:val>
                                            <p:strVal val="#ppt_w"/>
                                          </p:val>
                                        </p:tav>
                                      </p:tavLst>
                                    </p:anim>
                                    <p:anim calcmode="lin" valueType="num">
                                      <p:cBhvr>
                                        <p:cTn id="105" dur="1000" fill="hold"/>
                                        <p:tgtEl>
                                          <p:spTgt spid="46"/>
                                        </p:tgtEl>
                                        <p:attrNameLst>
                                          <p:attrName>ppt_h</p:attrName>
                                        </p:attrNameLst>
                                      </p:cBhvr>
                                      <p:tavLst>
                                        <p:tav tm="0">
                                          <p:val>
                                            <p:fltVal val="0"/>
                                          </p:val>
                                        </p:tav>
                                        <p:tav tm="100000">
                                          <p:val>
                                            <p:strVal val="#ppt_h"/>
                                          </p:val>
                                        </p:tav>
                                      </p:tavLst>
                                    </p:anim>
                                    <p:anim calcmode="lin" valueType="num">
                                      <p:cBhvr>
                                        <p:cTn id="106" dur="1000" fill="hold"/>
                                        <p:tgtEl>
                                          <p:spTgt spid="46"/>
                                        </p:tgtEl>
                                        <p:attrNameLst>
                                          <p:attrName>style.rotation</p:attrName>
                                        </p:attrNameLst>
                                      </p:cBhvr>
                                      <p:tavLst>
                                        <p:tav tm="0">
                                          <p:val>
                                            <p:fltVal val="90"/>
                                          </p:val>
                                        </p:tav>
                                        <p:tav tm="100000">
                                          <p:val>
                                            <p:fltVal val="0"/>
                                          </p:val>
                                        </p:tav>
                                      </p:tavLst>
                                    </p:anim>
                                    <p:animEffect transition="in" filter="fade">
                                      <p:cBhvr>
                                        <p:cTn id="107" dur="1000"/>
                                        <p:tgtEl>
                                          <p:spTgt spid="46"/>
                                        </p:tgtEl>
                                      </p:cBhvr>
                                    </p:animEffect>
                                  </p:childTnLst>
                                </p:cTn>
                              </p:par>
                              <p:par>
                                <p:cTn id="108" presetID="31" presetClass="entr" presetSubtype="0" fill="hold" nodeType="withEffect">
                                  <p:stCondLst>
                                    <p:cond delay="0"/>
                                  </p:stCondLst>
                                  <p:childTnLst>
                                    <p:set>
                                      <p:cBhvr>
                                        <p:cTn id="109" dur="1" fill="hold">
                                          <p:stCondLst>
                                            <p:cond delay="0"/>
                                          </p:stCondLst>
                                        </p:cTn>
                                        <p:tgtEl>
                                          <p:spTgt spid="43"/>
                                        </p:tgtEl>
                                        <p:attrNameLst>
                                          <p:attrName>style.visibility</p:attrName>
                                        </p:attrNameLst>
                                      </p:cBhvr>
                                      <p:to>
                                        <p:strVal val="visible"/>
                                      </p:to>
                                    </p:set>
                                    <p:anim calcmode="lin" valueType="num">
                                      <p:cBhvr>
                                        <p:cTn id="110" dur="1000" fill="hold"/>
                                        <p:tgtEl>
                                          <p:spTgt spid="43"/>
                                        </p:tgtEl>
                                        <p:attrNameLst>
                                          <p:attrName>ppt_w</p:attrName>
                                        </p:attrNameLst>
                                      </p:cBhvr>
                                      <p:tavLst>
                                        <p:tav tm="0">
                                          <p:val>
                                            <p:fltVal val="0"/>
                                          </p:val>
                                        </p:tav>
                                        <p:tav tm="100000">
                                          <p:val>
                                            <p:strVal val="#ppt_w"/>
                                          </p:val>
                                        </p:tav>
                                      </p:tavLst>
                                    </p:anim>
                                    <p:anim calcmode="lin" valueType="num">
                                      <p:cBhvr>
                                        <p:cTn id="111" dur="1000" fill="hold"/>
                                        <p:tgtEl>
                                          <p:spTgt spid="43"/>
                                        </p:tgtEl>
                                        <p:attrNameLst>
                                          <p:attrName>ppt_h</p:attrName>
                                        </p:attrNameLst>
                                      </p:cBhvr>
                                      <p:tavLst>
                                        <p:tav tm="0">
                                          <p:val>
                                            <p:fltVal val="0"/>
                                          </p:val>
                                        </p:tav>
                                        <p:tav tm="100000">
                                          <p:val>
                                            <p:strVal val="#ppt_h"/>
                                          </p:val>
                                        </p:tav>
                                      </p:tavLst>
                                    </p:anim>
                                    <p:anim calcmode="lin" valueType="num">
                                      <p:cBhvr>
                                        <p:cTn id="112" dur="1000" fill="hold"/>
                                        <p:tgtEl>
                                          <p:spTgt spid="43"/>
                                        </p:tgtEl>
                                        <p:attrNameLst>
                                          <p:attrName>style.rotation</p:attrName>
                                        </p:attrNameLst>
                                      </p:cBhvr>
                                      <p:tavLst>
                                        <p:tav tm="0">
                                          <p:val>
                                            <p:fltVal val="90"/>
                                          </p:val>
                                        </p:tav>
                                        <p:tav tm="100000">
                                          <p:val>
                                            <p:fltVal val="0"/>
                                          </p:val>
                                        </p:tav>
                                      </p:tavLst>
                                    </p:anim>
                                    <p:animEffect transition="in" filter="fade">
                                      <p:cBhvr>
                                        <p:cTn id="113" dur="1000"/>
                                        <p:tgtEl>
                                          <p:spTgt spid="43"/>
                                        </p:tgtEl>
                                      </p:cBhvr>
                                    </p:animEffect>
                                  </p:childTnLst>
                                </p:cTn>
                              </p:par>
                              <p:par>
                                <p:cTn id="114" presetID="32" presetClass="emph" presetSubtype="0" repeatCount="indefinite" fill="hold" nodeType="withEffect">
                                  <p:stCondLst>
                                    <p:cond delay="0"/>
                                  </p:stCondLst>
                                  <p:childTnLst>
                                    <p:animRot by="120000">
                                      <p:cBhvr>
                                        <p:cTn id="115" dur="100" fill="hold">
                                          <p:stCondLst>
                                            <p:cond delay="0"/>
                                          </p:stCondLst>
                                        </p:cTn>
                                        <p:tgtEl>
                                          <p:spTgt spid="6"/>
                                        </p:tgtEl>
                                        <p:attrNameLst>
                                          <p:attrName>r</p:attrName>
                                        </p:attrNameLst>
                                      </p:cBhvr>
                                    </p:animRot>
                                    <p:animRot by="-240000">
                                      <p:cBhvr>
                                        <p:cTn id="116" dur="200" fill="hold">
                                          <p:stCondLst>
                                            <p:cond delay="200"/>
                                          </p:stCondLst>
                                        </p:cTn>
                                        <p:tgtEl>
                                          <p:spTgt spid="6"/>
                                        </p:tgtEl>
                                        <p:attrNameLst>
                                          <p:attrName>r</p:attrName>
                                        </p:attrNameLst>
                                      </p:cBhvr>
                                    </p:animRot>
                                    <p:animRot by="240000">
                                      <p:cBhvr>
                                        <p:cTn id="117" dur="200" fill="hold">
                                          <p:stCondLst>
                                            <p:cond delay="400"/>
                                          </p:stCondLst>
                                        </p:cTn>
                                        <p:tgtEl>
                                          <p:spTgt spid="6"/>
                                        </p:tgtEl>
                                        <p:attrNameLst>
                                          <p:attrName>r</p:attrName>
                                        </p:attrNameLst>
                                      </p:cBhvr>
                                    </p:animRot>
                                    <p:animRot by="-240000">
                                      <p:cBhvr>
                                        <p:cTn id="118" dur="200" fill="hold">
                                          <p:stCondLst>
                                            <p:cond delay="600"/>
                                          </p:stCondLst>
                                        </p:cTn>
                                        <p:tgtEl>
                                          <p:spTgt spid="6"/>
                                        </p:tgtEl>
                                        <p:attrNameLst>
                                          <p:attrName>r</p:attrName>
                                        </p:attrNameLst>
                                      </p:cBhvr>
                                    </p:animRot>
                                    <p:animRot by="120000">
                                      <p:cBhvr>
                                        <p:cTn id="119" dur="200" fill="hold">
                                          <p:stCondLst>
                                            <p:cond delay="800"/>
                                          </p:stCondLst>
                                        </p:cTn>
                                        <p:tgtEl>
                                          <p:spTgt spid="6"/>
                                        </p:tgtEl>
                                        <p:attrNameLst>
                                          <p:attrName>r</p:attrName>
                                        </p:attrNameLst>
                                      </p:cBhvr>
                                    </p:animRot>
                                  </p:childTnLst>
                                </p:cTn>
                              </p:par>
                              <p:par>
                                <p:cTn id="120" presetID="32" presetClass="emph" presetSubtype="0" repeatCount="indefinite" fill="hold" nodeType="withEffect">
                                  <p:stCondLst>
                                    <p:cond delay="0"/>
                                  </p:stCondLst>
                                  <p:childTnLst>
                                    <p:animRot by="120000">
                                      <p:cBhvr>
                                        <p:cTn id="121" dur="100" fill="hold">
                                          <p:stCondLst>
                                            <p:cond delay="0"/>
                                          </p:stCondLst>
                                        </p:cTn>
                                        <p:tgtEl>
                                          <p:spTgt spid="7"/>
                                        </p:tgtEl>
                                        <p:attrNameLst>
                                          <p:attrName>r</p:attrName>
                                        </p:attrNameLst>
                                      </p:cBhvr>
                                    </p:animRot>
                                    <p:animRot by="-240000">
                                      <p:cBhvr>
                                        <p:cTn id="122" dur="200" fill="hold">
                                          <p:stCondLst>
                                            <p:cond delay="200"/>
                                          </p:stCondLst>
                                        </p:cTn>
                                        <p:tgtEl>
                                          <p:spTgt spid="7"/>
                                        </p:tgtEl>
                                        <p:attrNameLst>
                                          <p:attrName>r</p:attrName>
                                        </p:attrNameLst>
                                      </p:cBhvr>
                                    </p:animRot>
                                    <p:animRot by="240000">
                                      <p:cBhvr>
                                        <p:cTn id="123" dur="200" fill="hold">
                                          <p:stCondLst>
                                            <p:cond delay="400"/>
                                          </p:stCondLst>
                                        </p:cTn>
                                        <p:tgtEl>
                                          <p:spTgt spid="7"/>
                                        </p:tgtEl>
                                        <p:attrNameLst>
                                          <p:attrName>r</p:attrName>
                                        </p:attrNameLst>
                                      </p:cBhvr>
                                    </p:animRot>
                                    <p:animRot by="-240000">
                                      <p:cBhvr>
                                        <p:cTn id="124" dur="200" fill="hold">
                                          <p:stCondLst>
                                            <p:cond delay="600"/>
                                          </p:stCondLst>
                                        </p:cTn>
                                        <p:tgtEl>
                                          <p:spTgt spid="7"/>
                                        </p:tgtEl>
                                        <p:attrNameLst>
                                          <p:attrName>r</p:attrName>
                                        </p:attrNameLst>
                                      </p:cBhvr>
                                    </p:animRot>
                                    <p:animRot by="120000">
                                      <p:cBhvr>
                                        <p:cTn id="125" dur="200" fill="hold">
                                          <p:stCondLst>
                                            <p:cond delay="800"/>
                                          </p:stCondLst>
                                        </p:cTn>
                                        <p:tgtEl>
                                          <p:spTgt spid="7"/>
                                        </p:tgtEl>
                                        <p:attrNameLst>
                                          <p:attrName>r</p:attrName>
                                        </p:attrNameLst>
                                      </p:cBhvr>
                                    </p:animRot>
                                  </p:childTnLst>
                                </p:cTn>
                              </p:par>
                              <p:par>
                                <p:cTn id="126" presetID="32" presetClass="emph" presetSubtype="0" repeatCount="indefinite" fill="hold" nodeType="withEffect">
                                  <p:stCondLst>
                                    <p:cond delay="0"/>
                                  </p:stCondLst>
                                  <p:childTnLst>
                                    <p:animRot by="120000">
                                      <p:cBhvr>
                                        <p:cTn id="127" dur="100" fill="hold">
                                          <p:stCondLst>
                                            <p:cond delay="0"/>
                                          </p:stCondLst>
                                        </p:cTn>
                                        <p:tgtEl>
                                          <p:spTgt spid="44"/>
                                        </p:tgtEl>
                                        <p:attrNameLst>
                                          <p:attrName>r</p:attrName>
                                        </p:attrNameLst>
                                      </p:cBhvr>
                                    </p:animRot>
                                    <p:animRot by="-240000">
                                      <p:cBhvr>
                                        <p:cTn id="128" dur="200" fill="hold">
                                          <p:stCondLst>
                                            <p:cond delay="200"/>
                                          </p:stCondLst>
                                        </p:cTn>
                                        <p:tgtEl>
                                          <p:spTgt spid="44"/>
                                        </p:tgtEl>
                                        <p:attrNameLst>
                                          <p:attrName>r</p:attrName>
                                        </p:attrNameLst>
                                      </p:cBhvr>
                                    </p:animRot>
                                    <p:animRot by="240000">
                                      <p:cBhvr>
                                        <p:cTn id="129" dur="200" fill="hold">
                                          <p:stCondLst>
                                            <p:cond delay="400"/>
                                          </p:stCondLst>
                                        </p:cTn>
                                        <p:tgtEl>
                                          <p:spTgt spid="44"/>
                                        </p:tgtEl>
                                        <p:attrNameLst>
                                          <p:attrName>r</p:attrName>
                                        </p:attrNameLst>
                                      </p:cBhvr>
                                    </p:animRot>
                                    <p:animRot by="-240000">
                                      <p:cBhvr>
                                        <p:cTn id="130" dur="200" fill="hold">
                                          <p:stCondLst>
                                            <p:cond delay="600"/>
                                          </p:stCondLst>
                                        </p:cTn>
                                        <p:tgtEl>
                                          <p:spTgt spid="44"/>
                                        </p:tgtEl>
                                        <p:attrNameLst>
                                          <p:attrName>r</p:attrName>
                                        </p:attrNameLst>
                                      </p:cBhvr>
                                    </p:animRot>
                                    <p:animRot by="120000">
                                      <p:cBhvr>
                                        <p:cTn id="131" dur="200" fill="hold">
                                          <p:stCondLst>
                                            <p:cond delay="800"/>
                                          </p:stCondLst>
                                        </p:cTn>
                                        <p:tgtEl>
                                          <p:spTgt spid="44"/>
                                        </p:tgtEl>
                                        <p:attrNameLst>
                                          <p:attrName>r</p:attrName>
                                        </p:attrNameLst>
                                      </p:cBhvr>
                                    </p:animRot>
                                  </p:childTnLst>
                                </p:cTn>
                              </p:par>
                              <p:par>
                                <p:cTn id="132" presetID="32" presetClass="emph" presetSubtype="0" repeatCount="indefinite" fill="hold" nodeType="withEffect">
                                  <p:stCondLst>
                                    <p:cond delay="0"/>
                                  </p:stCondLst>
                                  <p:childTnLst>
                                    <p:animRot by="120000">
                                      <p:cBhvr>
                                        <p:cTn id="133" dur="100" fill="hold">
                                          <p:stCondLst>
                                            <p:cond delay="0"/>
                                          </p:stCondLst>
                                        </p:cTn>
                                        <p:tgtEl>
                                          <p:spTgt spid="42"/>
                                        </p:tgtEl>
                                        <p:attrNameLst>
                                          <p:attrName>r</p:attrName>
                                        </p:attrNameLst>
                                      </p:cBhvr>
                                    </p:animRot>
                                    <p:animRot by="-240000">
                                      <p:cBhvr>
                                        <p:cTn id="134" dur="200" fill="hold">
                                          <p:stCondLst>
                                            <p:cond delay="200"/>
                                          </p:stCondLst>
                                        </p:cTn>
                                        <p:tgtEl>
                                          <p:spTgt spid="42"/>
                                        </p:tgtEl>
                                        <p:attrNameLst>
                                          <p:attrName>r</p:attrName>
                                        </p:attrNameLst>
                                      </p:cBhvr>
                                    </p:animRot>
                                    <p:animRot by="240000">
                                      <p:cBhvr>
                                        <p:cTn id="135" dur="200" fill="hold">
                                          <p:stCondLst>
                                            <p:cond delay="400"/>
                                          </p:stCondLst>
                                        </p:cTn>
                                        <p:tgtEl>
                                          <p:spTgt spid="42"/>
                                        </p:tgtEl>
                                        <p:attrNameLst>
                                          <p:attrName>r</p:attrName>
                                        </p:attrNameLst>
                                      </p:cBhvr>
                                    </p:animRot>
                                    <p:animRot by="-240000">
                                      <p:cBhvr>
                                        <p:cTn id="136" dur="200" fill="hold">
                                          <p:stCondLst>
                                            <p:cond delay="600"/>
                                          </p:stCondLst>
                                        </p:cTn>
                                        <p:tgtEl>
                                          <p:spTgt spid="42"/>
                                        </p:tgtEl>
                                        <p:attrNameLst>
                                          <p:attrName>r</p:attrName>
                                        </p:attrNameLst>
                                      </p:cBhvr>
                                    </p:animRot>
                                    <p:animRot by="120000">
                                      <p:cBhvr>
                                        <p:cTn id="137" dur="200" fill="hold">
                                          <p:stCondLst>
                                            <p:cond delay="800"/>
                                          </p:stCondLst>
                                        </p:cTn>
                                        <p:tgtEl>
                                          <p:spTgt spid="42"/>
                                        </p:tgtEl>
                                        <p:attrNameLst>
                                          <p:attrName>r</p:attrName>
                                        </p:attrNameLst>
                                      </p:cBhvr>
                                    </p:animRot>
                                  </p:childTnLst>
                                </p:cTn>
                              </p:par>
                              <p:par>
                                <p:cTn id="138" presetID="32" presetClass="emph" presetSubtype="0" repeatCount="indefinite" fill="hold" nodeType="withEffect">
                                  <p:stCondLst>
                                    <p:cond delay="0"/>
                                  </p:stCondLst>
                                  <p:childTnLst>
                                    <p:animRot by="120000">
                                      <p:cBhvr>
                                        <p:cTn id="139" dur="100" fill="hold">
                                          <p:stCondLst>
                                            <p:cond delay="0"/>
                                          </p:stCondLst>
                                        </p:cTn>
                                        <p:tgtEl>
                                          <p:spTgt spid="45"/>
                                        </p:tgtEl>
                                        <p:attrNameLst>
                                          <p:attrName>r</p:attrName>
                                        </p:attrNameLst>
                                      </p:cBhvr>
                                    </p:animRot>
                                    <p:animRot by="-240000">
                                      <p:cBhvr>
                                        <p:cTn id="140" dur="200" fill="hold">
                                          <p:stCondLst>
                                            <p:cond delay="200"/>
                                          </p:stCondLst>
                                        </p:cTn>
                                        <p:tgtEl>
                                          <p:spTgt spid="45"/>
                                        </p:tgtEl>
                                        <p:attrNameLst>
                                          <p:attrName>r</p:attrName>
                                        </p:attrNameLst>
                                      </p:cBhvr>
                                    </p:animRot>
                                    <p:animRot by="240000">
                                      <p:cBhvr>
                                        <p:cTn id="141" dur="200" fill="hold">
                                          <p:stCondLst>
                                            <p:cond delay="400"/>
                                          </p:stCondLst>
                                        </p:cTn>
                                        <p:tgtEl>
                                          <p:spTgt spid="45"/>
                                        </p:tgtEl>
                                        <p:attrNameLst>
                                          <p:attrName>r</p:attrName>
                                        </p:attrNameLst>
                                      </p:cBhvr>
                                    </p:animRot>
                                    <p:animRot by="-240000">
                                      <p:cBhvr>
                                        <p:cTn id="142" dur="200" fill="hold">
                                          <p:stCondLst>
                                            <p:cond delay="600"/>
                                          </p:stCondLst>
                                        </p:cTn>
                                        <p:tgtEl>
                                          <p:spTgt spid="45"/>
                                        </p:tgtEl>
                                        <p:attrNameLst>
                                          <p:attrName>r</p:attrName>
                                        </p:attrNameLst>
                                      </p:cBhvr>
                                    </p:animRot>
                                    <p:animRot by="120000">
                                      <p:cBhvr>
                                        <p:cTn id="143" dur="200" fill="hold">
                                          <p:stCondLst>
                                            <p:cond delay="800"/>
                                          </p:stCondLst>
                                        </p:cTn>
                                        <p:tgtEl>
                                          <p:spTgt spid="45"/>
                                        </p:tgtEl>
                                        <p:attrNameLst>
                                          <p:attrName>r</p:attrName>
                                        </p:attrNameLst>
                                      </p:cBhvr>
                                    </p:animRot>
                                  </p:childTnLst>
                                </p:cTn>
                              </p:par>
                              <p:par>
                                <p:cTn id="144" presetID="32" presetClass="emph" presetSubtype="0" repeatCount="indefinite" fill="hold" nodeType="withEffect">
                                  <p:stCondLst>
                                    <p:cond delay="0"/>
                                  </p:stCondLst>
                                  <p:childTnLst>
                                    <p:animRot by="120000">
                                      <p:cBhvr>
                                        <p:cTn id="145" dur="100" fill="hold">
                                          <p:stCondLst>
                                            <p:cond delay="0"/>
                                          </p:stCondLst>
                                        </p:cTn>
                                        <p:tgtEl>
                                          <p:spTgt spid="46"/>
                                        </p:tgtEl>
                                        <p:attrNameLst>
                                          <p:attrName>r</p:attrName>
                                        </p:attrNameLst>
                                      </p:cBhvr>
                                    </p:animRot>
                                    <p:animRot by="-240000">
                                      <p:cBhvr>
                                        <p:cTn id="146" dur="200" fill="hold">
                                          <p:stCondLst>
                                            <p:cond delay="200"/>
                                          </p:stCondLst>
                                        </p:cTn>
                                        <p:tgtEl>
                                          <p:spTgt spid="46"/>
                                        </p:tgtEl>
                                        <p:attrNameLst>
                                          <p:attrName>r</p:attrName>
                                        </p:attrNameLst>
                                      </p:cBhvr>
                                    </p:animRot>
                                    <p:animRot by="240000">
                                      <p:cBhvr>
                                        <p:cTn id="147" dur="200" fill="hold">
                                          <p:stCondLst>
                                            <p:cond delay="400"/>
                                          </p:stCondLst>
                                        </p:cTn>
                                        <p:tgtEl>
                                          <p:spTgt spid="46"/>
                                        </p:tgtEl>
                                        <p:attrNameLst>
                                          <p:attrName>r</p:attrName>
                                        </p:attrNameLst>
                                      </p:cBhvr>
                                    </p:animRot>
                                    <p:animRot by="-240000">
                                      <p:cBhvr>
                                        <p:cTn id="148" dur="200" fill="hold">
                                          <p:stCondLst>
                                            <p:cond delay="600"/>
                                          </p:stCondLst>
                                        </p:cTn>
                                        <p:tgtEl>
                                          <p:spTgt spid="46"/>
                                        </p:tgtEl>
                                        <p:attrNameLst>
                                          <p:attrName>r</p:attrName>
                                        </p:attrNameLst>
                                      </p:cBhvr>
                                    </p:animRot>
                                    <p:animRot by="120000">
                                      <p:cBhvr>
                                        <p:cTn id="149" dur="200" fill="hold">
                                          <p:stCondLst>
                                            <p:cond delay="800"/>
                                          </p:stCondLst>
                                        </p:cTn>
                                        <p:tgtEl>
                                          <p:spTgt spid="46"/>
                                        </p:tgtEl>
                                        <p:attrNameLst>
                                          <p:attrName>r</p:attrName>
                                        </p:attrNameLst>
                                      </p:cBhvr>
                                    </p:animRot>
                                  </p:childTnLst>
                                </p:cTn>
                              </p:par>
                              <p:par>
                                <p:cTn id="150" presetID="32" presetClass="emph" presetSubtype="0" repeatCount="indefinite" fill="hold" nodeType="withEffect">
                                  <p:stCondLst>
                                    <p:cond delay="0"/>
                                  </p:stCondLst>
                                  <p:childTnLst>
                                    <p:animRot by="120000">
                                      <p:cBhvr>
                                        <p:cTn id="151" dur="100" fill="hold">
                                          <p:stCondLst>
                                            <p:cond delay="0"/>
                                          </p:stCondLst>
                                        </p:cTn>
                                        <p:tgtEl>
                                          <p:spTgt spid="43"/>
                                        </p:tgtEl>
                                        <p:attrNameLst>
                                          <p:attrName>r</p:attrName>
                                        </p:attrNameLst>
                                      </p:cBhvr>
                                    </p:animRot>
                                    <p:animRot by="-240000">
                                      <p:cBhvr>
                                        <p:cTn id="152" dur="200" fill="hold">
                                          <p:stCondLst>
                                            <p:cond delay="200"/>
                                          </p:stCondLst>
                                        </p:cTn>
                                        <p:tgtEl>
                                          <p:spTgt spid="43"/>
                                        </p:tgtEl>
                                        <p:attrNameLst>
                                          <p:attrName>r</p:attrName>
                                        </p:attrNameLst>
                                      </p:cBhvr>
                                    </p:animRot>
                                    <p:animRot by="240000">
                                      <p:cBhvr>
                                        <p:cTn id="153" dur="200" fill="hold">
                                          <p:stCondLst>
                                            <p:cond delay="400"/>
                                          </p:stCondLst>
                                        </p:cTn>
                                        <p:tgtEl>
                                          <p:spTgt spid="43"/>
                                        </p:tgtEl>
                                        <p:attrNameLst>
                                          <p:attrName>r</p:attrName>
                                        </p:attrNameLst>
                                      </p:cBhvr>
                                    </p:animRot>
                                    <p:animRot by="-240000">
                                      <p:cBhvr>
                                        <p:cTn id="154" dur="200" fill="hold">
                                          <p:stCondLst>
                                            <p:cond delay="600"/>
                                          </p:stCondLst>
                                        </p:cTn>
                                        <p:tgtEl>
                                          <p:spTgt spid="43"/>
                                        </p:tgtEl>
                                        <p:attrNameLst>
                                          <p:attrName>r</p:attrName>
                                        </p:attrNameLst>
                                      </p:cBhvr>
                                    </p:animRot>
                                    <p:animRot by="120000">
                                      <p:cBhvr>
                                        <p:cTn id="155" dur="200" fill="hold">
                                          <p:stCondLst>
                                            <p:cond delay="800"/>
                                          </p:stCondLst>
                                        </p:cTn>
                                        <p:tgtEl>
                                          <p:spTgt spid="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 grpId="0"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a:xfrm>
            <a:off x="2369395" y="728492"/>
            <a:ext cx="4496348"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ounded Rectangle 1"/>
          <p:cNvSpPr/>
          <p:nvPr/>
        </p:nvSpPr>
        <p:spPr>
          <a:xfrm>
            <a:off x="2319061" y="678158"/>
            <a:ext cx="4496348"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p:cNvSpPr>
            <a:spLocks noGrp="1"/>
          </p:cNvSpPr>
          <p:nvPr>
            <p:ph type="title"/>
          </p:nvPr>
        </p:nvSpPr>
        <p:spPr>
          <a:xfrm>
            <a:off x="457198" y="768877"/>
            <a:ext cx="8220075" cy="632712"/>
          </a:xfrm>
        </p:spPr>
        <p:txBody>
          <a:bodyPr/>
          <a:lstStyle/>
          <a:p>
            <a:r>
              <a:rPr lang="en-US"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What Is Bullying?</a:t>
            </a:r>
            <a:endParaRPr lang="en-GB" sz="36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sp>
        <p:nvSpPr>
          <p:cNvPr id="5" name="Text"/>
          <p:cNvSpPr/>
          <p:nvPr/>
        </p:nvSpPr>
        <p:spPr>
          <a:xfrm>
            <a:off x="924551" y="1803352"/>
            <a:ext cx="7632700" cy="246221"/>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There are lots of different types of bullying.</a:t>
            </a:r>
          </a:p>
        </p:txBody>
      </p:sp>
      <p:sp>
        <p:nvSpPr>
          <p:cNvPr id="30" name="Rectangle: Rounded Corners 29">
            <a:extLst>
              <a:ext uri="{FF2B5EF4-FFF2-40B4-BE49-F238E27FC236}">
                <a16:creationId xmlns:a16="http://schemas.microsoft.com/office/drawing/2014/main" id="{E68A898F-3A3F-A2D0-09C3-0EBF6D020A62}"/>
              </a:ext>
            </a:extLst>
          </p:cNvPr>
          <p:cNvSpPr/>
          <p:nvPr/>
        </p:nvSpPr>
        <p:spPr>
          <a:xfrm>
            <a:off x="758146" y="1803615"/>
            <a:ext cx="87455" cy="27000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Rounded Corners 17">
            <a:extLst>
              <a:ext uri="{FF2B5EF4-FFF2-40B4-BE49-F238E27FC236}">
                <a16:creationId xmlns:a16="http://schemas.microsoft.com/office/drawing/2014/main" id="{17C77B57-5746-3365-6588-D1E3D5F6D939}"/>
              </a:ext>
            </a:extLst>
          </p:cNvPr>
          <p:cNvSpPr/>
          <p:nvPr/>
        </p:nvSpPr>
        <p:spPr>
          <a:xfrm>
            <a:off x="758147" y="2351567"/>
            <a:ext cx="2948005" cy="502568"/>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6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What is physical bullying?</a:t>
            </a:r>
          </a:p>
        </p:txBody>
      </p:sp>
      <p:sp>
        <p:nvSpPr>
          <p:cNvPr id="39" name="Text"/>
          <p:cNvSpPr/>
          <p:nvPr/>
        </p:nvSpPr>
        <p:spPr>
          <a:xfrm>
            <a:off x="924551" y="3030812"/>
            <a:ext cx="7632700" cy="738664"/>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Physical bullying is when someone uses their body to </a:t>
            </a:r>
            <a:br>
              <a:rPr lang="en-GB" sz="1600" dirty="0">
                <a:latin typeface="BBC Reith Sans" panose="020B0603020204020204" pitchFamily="34" charset="-18"/>
                <a:ea typeface="BBC Reith Sans" panose="020B0603020204020204" pitchFamily="34" charset="-18"/>
                <a:cs typeface="BBC Reith Sans" panose="020B0603020204020204" pitchFamily="34" charset="-18"/>
              </a:rPr>
            </a:br>
            <a:r>
              <a:rPr lang="en-GB" sz="1600" dirty="0">
                <a:latin typeface="BBC Reith Sans" panose="020B0603020204020204" pitchFamily="34" charset="-18"/>
                <a:ea typeface="BBC Reith Sans" panose="020B0603020204020204" pitchFamily="34" charset="-18"/>
                <a:cs typeface="BBC Reith Sans" panose="020B0603020204020204" pitchFamily="34" charset="-18"/>
              </a:rPr>
              <a:t>hurt others.</a:t>
            </a:r>
          </a:p>
          <a:p>
            <a:r>
              <a:rPr lang="en-GB" sz="1600" dirty="0">
                <a:latin typeface="BBC Reith Sans" panose="020B0603020204020204" pitchFamily="34" charset="-18"/>
                <a:ea typeface="BBC Reith Sans" panose="020B0603020204020204" pitchFamily="34" charset="-18"/>
                <a:cs typeface="BBC Reith Sans" panose="020B0603020204020204" pitchFamily="34" charset="-18"/>
              </a:rPr>
              <a:t>It includes hitting, kicking, tripping, pinching, pushing and damaging property.</a:t>
            </a:r>
          </a:p>
        </p:txBody>
      </p:sp>
      <p:sp>
        <p:nvSpPr>
          <p:cNvPr id="40" name="Rectangle: Rounded Corners 29">
            <a:extLst>
              <a:ext uri="{FF2B5EF4-FFF2-40B4-BE49-F238E27FC236}">
                <a16:creationId xmlns:a16="http://schemas.microsoft.com/office/drawing/2014/main" id="{E68A898F-3A3F-A2D0-09C3-0EBF6D020A62}"/>
              </a:ext>
            </a:extLst>
          </p:cNvPr>
          <p:cNvSpPr/>
          <p:nvPr/>
        </p:nvSpPr>
        <p:spPr>
          <a:xfrm>
            <a:off x="758146" y="2995351"/>
            <a:ext cx="87455" cy="810000"/>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Rounded Corners 17">
            <a:extLst>
              <a:ext uri="{FF2B5EF4-FFF2-40B4-BE49-F238E27FC236}">
                <a16:creationId xmlns:a16="http://schemas.microsoft.com/office/drawing/2014/main" id="{17C77B57-5746-3365-6588-D1E3D5F6D939}"/>
              </a:ext>
            </a:extLst>
          </p:cNvPr>
          <p:cNvSpPr/>
          <p:nvPr/>
        </p:nvSpPr>
        <p:spPr>
          <a:xfrm>
            <a:off x="755650" y="4363570"/>
            <a:ext cx="2772477" cy="502568"/>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6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What is verbal bullying?</a:t>
            </a:r>
          </a:p>
        </p:txBody>
      </p:sp>
      <p:sp>
        <p:nvSpPr>
          <p:cNvPr id="42" name="Text"/>
          <p:cNvSpPr/>
          <p:nvPr/>
        </p:nvSpPr>
        <p:spPr>
          <a:xfrm>
            <a:off x="930414" y="5069157"/>
            <a:ext cx="7632700" cy="984885"/>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Verbal bullying is when someone uses words to </a:t>
            </a:r>
            <a:br>
              <a:rPr lang="en-GB" sz="1600" dirty="0">
                <a:latin typeface="BBC Reith Sans" panose="020B0603020204020204" pitchFamily="34" charset="-18"/>
                <a:ea typeface="BBC Reith Sans" panose="020B0603020204020204" pitchFamily="34" charset="-18"/>
                <a:cs typeface="BBC Reith Sans" panose="020B0603020204020204" pitchFamily="34" charset="-18"/>
              </a:rPr>
            </a:br>
            <a:r>
              <a:rPr lang="en-GB" sz="1600" dirty="0">
                <a:latin typeface="BBC Reith Sans" panose="020B0603020204020204" pitchFamily="34" charset="-18"/>
                <a:ea typeface="BBC Reith Sans" panose="020B0603020204020204" pitchFamily="34" charset="-18"/>
                <a:cs typeface="BBC Reith Sans" panose="020B0603020204020204" pitchFamily="34" charset="-18"/>
              </a:rPr>
              <a:t>hurt others.</a:t>
            </a:r>
          </a:p>
          <a:p>
            <a:r>
              <a:rPr lang="en-GB" sz="1600" dirty="0">
                <a:latin typeface="BBC Reith Sans" panose="020B0603020204020204" pitchFamily="34" charset="-18"/>
                <a:ea typeface="BBC Reith Sans" panose="020B0603020204020204" pitchFamily="34" charset="-18"/>
                <a:cs typeface="BBC Reith Sans" panose="020B0603020204020204" pitchFamily="34" charset="-18"/>
              </a:rPr>
              <a:t>It includes name-calling, teasing and using words </a:t>
            </a:r>
            <a:br>
              <a:rPr lang="en-GB" sz="1600" dirty="0">
                <a:latin typeface="BBC Reith Sans" panose="020B0603020204020204" pitchFamily="34" charset="-18"/>
                <a:ea typeface="BBC Reith Sans" panose="020B0603020204020204" pitchFamily="34" charset="-18"/>
                <a:cs typeface="BBC Reith Sans" panose="020B0603020204020204" pitchFamily="34" charset="-18"/>
              </a:rPr>
            </a:br>
            <a:r>
              <a:rPr lang="en-GB" sz="1600" dirty="0">
                <a:latin typeface="BBC Reith Sans" panose="020B0603020204020204" pitchFamily="34" charset="-18"/>
                <a:ea typeface="BBC Reith Sans" panose="020B0603020204020204" pitchFamily="34" charset="-18"/>
                <a:cs typeface="BBC Reith Sans" panose="020B0603020204020204" pitchFamily="34" charset="-18"/>
              </a:rPr>
              <a:t>which upset other people.</a:t>
            </a:r>
          </a:p>
        </p:txBody>
      </p:sp>
      <p:sp>
        <p:nvSpPr>
          <p:cNvPr id="43" name="Rectangle: Rounded Corners 29">
            <a:extLst>
              <a:ext uri="{FF2B5EF4-FFF2-40B4-BE49-F238E27FC236}">
                <a16:creationId xmlns:a16="http://schemas.microsoft.com/office/drawing/2014/main" id="{E68A898F-3A3F-A2D0-09C3-0EBF6D020A62}"/>
              </a:ext>
            </a:extLst>
          </p:cNvPr>
          <p:cNvSpPr/>
          <p:nvPr/>
        </p:nvSpPr>
        <p:spPr>
          <a:xfrm>
            <a:off x="764009" y="5009420"/>
            <a:ext cx="87455" cy="1080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20079" y="1581550"/>
            <a:ext cx="2019918" cy="1881825"/>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38780" y="3974709"/>
            <a:ext cx="2401217" cy="2188896"/>
          </a:xfrm>
          <a:prstGeom prst="rect">
            <a:avLst/>
          </a:prstGeom>
        </p:spPr>
      </p:pic>
    </p:spTree>
    <p:extLst>
      <p:ext uri="{BB962C8B-B14F-4D97-AF65-F5344CB8AC3E}">
        <p14:creationId xmlns:p14="http://schemas.microsoft.com/office/powerpoint/2010/main" val="3244412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wipe(down)">
                                      <p:cBhvr>
                                        <p:cTn id="21" dur="500"/>
                                        <p:tgtEl>
                                          <p:spTgt spid="40"/>
                                        </p:tgtEl>
                                      </p:cBhvr>
                                    </p:animEffect>
                                  </p:childTnLst>
                                </p:cTn>
                              </p:par>
                            </p:childTnLst>
                          </p:cTn>
                        </p:par>
                        <p:par>
                          <p:cTn id="22" fill="hold">
                            <p:stCondLst>
                              <p:cond delay="500"/>
                            </p:stCondLst>
                            <p:childTnLst>
                              <p:par>
                                <p:cTn id="23" presetID="22" presetClass="entr" presetSubtype="8" fill="hold" nodeType="afterEffect">
                                  <p:stCondLst>
                                    <p:cond delay="0"/>
                                  </p:stCondLst>
                                  <p:childTnLst>
                                    <p:set>
                                      <p:cBhvr>
                                        <p:cTn id="24" dur="1" fill="hold">
                                          <p:stCondLst>
                                            <p:cond delay="0"/>
                                          </p:stCondLst>
                                        </p:cTn>
                                        <p:tgtEl>
                                          <p:spTgt spid="39">
                                            <p:txEl>
                                              <p:pRg st="0" end="0"/>
                                            </p:txEl>
                                          </p:spTgt>
                                        </p:tgtEl>
                                        <p:attrNameLst>
                                          <p:attrName>style.visibility</p:attrName>
                                        </p:attrNameLst>
                                      </p:cBhvr>
                                      <p:to>
                                        <p:strVal val="visible"/>
                                      </p:to>
                                    </p:set>
                                    <p:animEffect transition="in" filter="wipe(left)">
                                      <p:cBhvr>
                                        <p:cTn id="25" dur="500"/>
                                        <p:tgtEl>
                                          <p:spTgt spid="39">
                                            <p:txEl>
                                              <p:pRg st="0" end="0"/>
                                            </p:txEl>
                                          </p:spTgt>
                                        </p:tgtEl>
                                      </p:cBhvr>
                                    </p:animEffect>
                                  </p:childTnLst>
                                </p:cTn>
                              </p:par>
                            </p:childTnLst>
                          </p:cTn>
                        </p:par>
                        <p:par>
                          <p:cTn id="26" fill="hold">
                            <p:stCondLst>
                              <p:cond delay="1000"/>
                            </p:stCondLst>
                            <p:childTnLst>
                              <p:par>
                                <p:cTn id="27" presetID="22" presetClass="entr" presetSubtype="8" fill="hold" nodeType="afterEffect">
                                  <p:stCondLst>
                                    <p:cond delay="0"/>
                                  </p:stCondLst>
                                  <p:childTnLst>
                                    <p:set>
                                      <p:cBhvr>
                                        <p:cTn id="28" dur="1" fill="hold">
                                          <p:stCondLst>
                                            <p:cond delay="0"/>
                                          </p:stCondLst>
                                        </p:cTn>
                                        <p:tgtEl>
                                          <p:spTgt spid="39">
                                            <p:txEl>
                                              <p:pRg st="1" end="1"/>
                                            </p:txEl>
                                          </p:spTgt>
                                        </p:tgtEl>
                                        <p:attrNameLst>
                                          <p:attrName>style.visibility</p:attrName>
                                        </p:attrNameLst>
                                      </p:cBhvr>
                                      <p:to>
                                        <p:strVal val="visible"/>
                                      </p:to>
                                    </p:set>
                                    <p:animEffect transition="in" filter="wipe(left)">
                                      <p:cBhvr>
                                        <p:cTn id="29" dur="500"/>
                                        <p:tgtEl>
                                          <p:spTgt spid="39">
                                            <p:txEl>
                                              <p:pRg st="1" end="1"/>
                                            </p:txEl>
                                          </p:spTgt>
                                        </p:tgtEl>
                                      </p:cBhvr>
                                    </p:animEffect>
                                  </p:childTnLst>
                                </p:cTn>
                              </p:par>
                            </p:childTnLst>
                          </p:cTn>
                        </p:par>
                        <p:par>
                          <p:cTn id="30" fill="hold">
                            <p:stCondLst>
                              <p:cond delay="1500"/>
                            </p:stCondLst>
                            <p:childTnLst>
                              <p:par>
                                <p:cTn id="31" presetID="42" presetClass="entr" presetSubtype="0"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500"/>
                                        <p:tgtEl>
                                          <p:spTgt spid="4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wipe(down)">
                                      <p:cBhvr>
                                        <p:cTn id="45" dur="500"/>
                                        <p:tgtEl>
                                          <p:spTgt spid="43"/>
                                        </p:tgtEl>
                                      </p:cBhvr>
                                    </p:animEffect>
                                  </p:childTnLst>
                                </p:cTn>
                              </p:par>
                            </p:childTnLst>
                          </p:cTn>
                        </p:par>
                        <p:par>
                          <p:cTn id="46" fill="hold">
                            <p:stCondLst>
                              <p:cond delay="500"/>
                            </p:stCondLst>
                            <p:childTnLst>
                              <p:par>
                                <p:cTn id="47" presetID="22" presetClass="entr" presetSubtype="8" fill="hold" nodeType="afterEffect">
                                  <p:stCondLst>
                                    <p:cond delay="0"/>
                                  </p:stCondLst>
                                  <p:childTnLst>
                                    <p:set>
                                      <p:cBhvr>
                                        <p:cTn id="48" dur="1" fill="hold">
                                          <p:stCondLst>
                                            <p:cond delay="0"/>
                                          </p:stCondLst>
                                        </p:cTn>
                                        <p:tgtEl>
                                          <p:spTgt spid="42">
                                            <p:txEl>
                                              <p:pRg st="0" end="0"/>
                                            </p:txEl>
                                          </p:spTgt>
                                        </p:tgtEl>
                                        <p:attrNameLst>
                                          <p:attrName>style.visibility</p:attrName>
                                        </p:attrNameLst>
                                      </p:cBhvr>
                                      <p:to>
                                        <p:strVal val="visible"/>
                                      </p:to>
                                    </p:set>
                                    <p:animEffect transition="in" filter="wipe(left)">
                                      <p:cBhvr>
                                        <p:cTn id="49" dur="500"/>
                                        <p:tgtEl>
                                          <p:spTgt spid="42">
                                            <p:txEl>
                                              <p:pRg st="0" end="0"/>
                                            </p:txEl>
                                          </p:spTgt>
                                        </p:tgtEl>
                                      </p:cBhvr>
                                    </p:animEffect>
                                  </p:childTnLst>
                                </p:cTn>
                              </p:par>
                            </p:childTnLst>
                          </p:cTn>
                        </p:par>
                        <p:par>
                          <p:cTn id="50" fill="hold">
                            <p:stCondLst>
                              <p:cond delay="1000"/>
                            </p:stCondLst>
                            <p:childTnLst>
                              <p:par>
                                <p:cTn id="51" presetID="22" presetClass="entr" presetSubtype="8" fill="hold" nodeType="afterEffect">
                                  <p:stCondLst>
                                    <p:cond delay="0"/>
                                  </p:stCondLst>
                                  <p:childTnLst>
                                    <p:set>
                                      <p:cBhvr>
                                        <p:cTn id="52" dur="1" fill="hold">
                                          <p:stCondLst>
                                            <p:cond delay="0"/>
                                          </p:stCondLst>
                                        </p:cTn>
                                        <p:tgtEl>
                                          <p:spTgt spid="42">
                                            <p:txEl>
                                              <p:pRg st="1" end="1"/>
                                            </p:txEl>
                                          </p:spTgt>
                                        </p:tgtEl>
                                        <p:attrNameLst>
                                          <p:attrName>style.visibility</p:attrName>
                                        </p:attrNameLst>
                                      </p:cBhvr>
                                      <p:to>
                                        <p:strVal val="visible"/>
                                      </p:to>
                                    </p:set>
                                    <p:animEffect transition="in" filter="wipe(left)">
                                      <p:cBhvr>
                                        <p:cTn id="53" dur="500"/>
                                        <p:tgtEl>
                                          <p:spTgt spid="42">
                                            <p:txEl>
                                              <p:pRg st="1" end="1"/>
                                            </p:txEl>
                                          </p:spTgt>
                                        </p:tgtEl>
                                      </p:cBhvr>
                                    </p:animEffect>
                                  </p:childTnLst>
                                </p:cTn>
                              </p:par>
                            </p:childTnLst>
                          </p:cTn>
                        </p:par>
                        <p:par>
                          <p:cTn id="54" fill="hold">
                            <p:stCondLst>
                              <p:cond delay="1500"/>
                            </p:stCondLst>
                            <p:childTnLst>
                              <p:par>
                                <p:cTn id="55" presetID="42" presetClass="entr" presetSubtype="0"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fade">
                                      <p:cBhvr>
                                        <p:cTn id="57" dur="1000"/>
                                        <p:tgtEl>
                                          <p:spTgt spid="7"/>
                                        </p:tgtEl>
                                      </p:cBhvr>
                                    </p:animEffect>
                                    <p:anim calcmode="lin" valueType="num">
                                      <p:cBhvr>
                                        <p:cTn id="58" dur="1000" fill="hold"/>
                                        <p:tgtEl>
                                          <p:spTgt spid="7"/>
                                        </p:tgtEl>
                                        <p:attrNameLst>
                                          <p:attrName>ppt_x</p:attrName>
                                        </p:attrNameLst>
                                      </p:cBhvr>
                                      <p:tavLst>
                                        <p:tav tm="0">
                                          <p:val>
                                            <p:strVal val="#ppt_x"/>
                                          </p:val>
                                        </p:tav>
                                        <p:tav tm="100000">
                                          <p:val>
                                            <p:strVal val="#ppt_x"/>
                                          </p:val>
                                        </p:tav>
                                      </p:tavLst>
                                    </p:anim>
                                    <p:anim calcmode="lin" valueType="num">
                                      <p:cBhvr>
                                        <p:cTn id="5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 grpId="0" animBg="1"/>
      <p:bldP spid="36" grpId="0" animBg="1"/>
      <p:bldP spid="40" grpId="0" animBg="1"/>
      <p:bldP spid="41" grpId="0" animBg="1"/>
      <p:bldP spid="4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a:xfrm>
            <a:off x="2369395" y="728492"/>
            <a:ext cx="4496348"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ounded Rectangle 1"/>
          <p:cNvSpPr/>
          <p:nvPr/>
        </p:nvSpPr>
        <p:spPr>
          <a:xfrm>
            <a:off x="2319061" y="678158"/>
            <a:ext cx="4496348"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p:cNvSpPr>
            <a:spLocks noGrp="1"/>
          </p:cNvSpPr>
          <p:nvPr>
            <p:ph type="title"/>
          </p:nvPr>
        </p:nvSpPr>
        <p:spPr>
          <a:xfrm>
            <a:off x="457198" y="768877"/>
            <a:ext cx="8220075" cy="632712"/>
          </a:xfrm>
        </p:spPr>
        <p:txBody>
          <a:bodyPr/>
          <a:lstStyle/>
          <a:p>
            <a:r>
              <a:rPr lang="en-US"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What Is Bullying?</a:t>
            </a:r>
            <a:endParaRPr lang="en-GB" sz="36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sp>
        <p:nvSpPr>
          <p:cNvPr id="36" name="Rectangle: Rounded Corners 17">
            <a:extLst>
              <a:ext uri="{FF2B5EF4-FFF2-40B4-BE49-F238E27FC236}">
                <a16:creationId xmlns:a16="http://schemas.microsoft.com/office/drawing/2014/main" id="{17C77B57-5746-3365-6588-D1E3D5F6D939}"/>
              </a:ext>
            </a:extLst>
          </p:cNvPr>
          <p:cNvSpPr/>
          <p:nvPr/>
        </p:nvSpPr>
        <p:spPr>
          <a:xfrm>
            <a:off x="758148" y="1826635"/>
            <a:ext cx="2680968" cy="502568"/>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6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What is social bullying?</a:t>
            </a:r>
          </a:p>
        </p:txBody>
      </p:sp>
      <p:sp>
        <p:nvSpPr>
          <p:cNvPr id="39" name="Text"/>
          <p:cNvSpPr/>
          <p:nvPr/>
        </p:nvSpPr>
        <p:spPr>
          <a:xfrm>
            <a:off x="924551" y="2505880"/>
            <a:ext cx="7632700" cy="984885"/>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Social bullying is when someone tries to make others think </a:t>
            </a:r>
            <a:br>
              <a:rPr lang="en-GB" sz="1600" dirty="0">
                <a:latin typeface="BBC Reith Sans" panose="020B0603020204020204" pitchFamily="34" charset="-18"/>
                <a:ea typeface="BBC Reith Sans" panose="020B0603020204020204" pitchFamily="34" charset="-18"/>
                <a:cs typeface="BBC Reith Sans" panose="020B0603020204020204" pitchFamily="34" charset="-18"/>
              </a:rPr>
            </a:br>
            <a:r>
              <a:rPr lang="en-GB" sz="1600" dirty="0">
                <a:latin typeface="BBC Reith Sans" panose="020B0603020204020204" pitchFamily="34" charset="-18"/>
                <a:ea typeface="BBC Reith Sans" panose="020B0603020204020204" pitchFamily="34" charset="-18"/>
                <a:cs typeface="BBC Reith Sans" panose="020B0603020204020204" pitchFamily="34" charset="-18"/>
              </a:rPr>
              <a:t>badly of a person on purpose.</a:t>
            </a:r>
          </a:p>
          <a:p>
            <a:r>
              <a:rPr lang="en-GB" sz="1600" dirty="0">
                <a:latin typeface="BBC Reith Sans" panose="020B0603020204020204" pitchFamily="34" charset="-18"/>
                <a:ea typeface="BBC Reith Sans" panose="020B0603020204020204" pitchFamily="34" charset="-18"/>
                <a:cs typeface="BBC Reith Sans" panose="020B0603020204020204" pitchFamily="34" charset="-18"/>
              </a:rPr>
              <a:t>It includes lying about someone else, spreading things that </a:t>
            </a:r>
            <a:br>
              <a:rPr lang="en-GB" sz="1600" dirty="0">
                <a:latin typeface="BBC Reith Sans" panose="020B0603020204020204" pitchFamily="34" charset="-18"/>
                <a:ea typeface="BBC Reith Sans" panose="020B0603020204020204" pitchFamily="34" charset="-18"/>
                <a:cs typeface="BBC Reith Sans" panose="020B0603020204020204" pitchFamily="34" charset="-18"/>
              </a:rPr>
            </a:br>
            <a:r>
              <a:rPr lang="en-GB" sz="1600" dirty="0">
                <a:latin typeface="BBC Reith Sans" panose="020B0603020204020204" pitchFamily="34" charset="-18"/>
                <a:ea typeface="BBC Reith Sans" panose="020B0603020204020204" pitchFamily="34" charset="-18"/>
                <a:cs typeface="BBC Reith Sans" panose="020B0603020204020204" pitchFamily="34" charset="-18"/>
              </a:rPr>
              <a:t>aren’t true, pulling faces, giving mean looks and leaving people out.</a:t>
            </a:r>
          </a:p>
        </p:txBody>
      </p:sp>
      <p:sp>
        <p:nvSpPr>
          <p:cNvPr id="40" name="Rectangle: Rounded Corners 29">
            <a:extLst>
              <a:ext uri="{FF2B5EF4-FFF2-40B4-BE49-F238E27FC236}">
                <a16:creationId xmlns:a16="http://schemas.microsoft.com/office/drawing/2014/main" id="{E68A898F-3A3F-A2D0-09C3-0EBF6D020A62}"/>
              </a:ext>
            </a:extLst>
          </p:cNvPr>
          <p:cNvSpPr/>
          <p:nvPr/>
        </p:nvSpPr>
        <p:spPr>
          <a:xfrm>
            <a:off x="758146" y="2446143"/>
            <a:ext cx="87455" cy="1080000"/>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Rounded Corners 17">
            <a:extLst>
              <a:ext uri="{FF2B5EF4-FFF2-40B4-BE49-F238E27FC236}">
                <a16:creationId xmlns:a16="http://schemas.microsoft.com/office/drawing/2014/main" id="{17C77B57-5746-3365-6588-D1E3D5F6D939}"/>
              </a:ext>
            </a:extLst>
          </p:cNvPr>
          <p:cNvSpPr/>
          <p:nvPr/>
        </p:nvSpPr>
        <p:spPr>
          <a:xfrm>
            <a:off x="755650" y="3781972"/>
            <a:ext cx="2626821" cy="502568"/>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6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What is cyberbullying?</a:t>
            </a:r>
          </a:p>
        </p:txBody>
      </p:sp>
      <p:sp>
        <p:nvSpPr>
          <p:cNvPr id="42" name="Text"/>
          <p:cNvSpPr/>
          <p:nvPr/>
        </p:nvSpPr>
        <p:spPr>
          <a:xfrm>
            <a:off x="930414" y="4487559"/>
            <a:ext cx="7632700" cy="984885"/>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Cyberbullying is when someone is bullied using technology. </a:t>
            </a:r>
            <a:br>
              <a:rPr lang="en-GB" sz="1600" dirty="0">
                <a:latin typeface="BBC Reith Sans" panose="020B0603020204020204" pitchFamily="34" charset="-18"/>
                <a:ea typeface="BBC Reith Sans" panose="020B0603020204020204" pitchFamily="34" charset="-18"/>
                <a:cs typeface="BBC Reith Sans" panose="020B0603020204020204" pitchFamily="34" charset="-18"/>
              </a:rPr>
            </a:br>
            <a:r>
              <a:rPr lang="en-GB" sz="1600" dirty="0">
                <a:latin typeface="BBC Reith Sans" panose="020B0603020204020204" pitchFamily="34" charset="-18"/>
                <a:ea typeface="BBC Reith Sans" panose="020B0603020204020204" pitchFamily="34" charset="-18"/>
                <a:cs typeface="BBC Reith Sans" panose="020B0603020204020204" pitchFamily="34" charset="-18"/>
              </a:rPr>
              <a:t>This can mean using computers, smartphones, social media, </a:t>
            </a:r>
            <a:br>
              <a:rPr lang="en-GB" sz="1600" dirty="0">
                <a:latin typeface="BBC Reith Sans" panose="020B0603020204020204" pitchFamily="34" charset="-18"/>
                <a:ea typeface="BBC Reith Sans" panose="020B0603020204020204" pitchFamily="34" charset="-18"/>
                <a:cs typeface="BBC Reith Sans" panose="020B0603020204020204" pitchFamily="34" charset="-18"/>
              </a:rPr>
            </a:br>
            <a:r>
              <a:rPr lang="en-GB" sz="1600" dirty="0">
                <a:latin typeface="BBC Reith Sans" panose="020B0603020204020204" pitchFamily="34" charset="-18"/>
                <a:ea typeface="BBC Reith Sans" panose="020B0603020204020204" pitchFamily="34" charset="-18"/>
                <a:cs typeface="BBC Reith Sans" panose="020B0603020204020204" pitchFamily="34" charset="-18"/>
              </a:rPr>
              <a:t>instant messaging, gaming platforms and other websites </a:t>
            </a:r>
            <a:br>
              <a:rPr lang="en-GB" sz="1600" dirty="0">
                <a:latin typeface="BBC Reith Sans" panose="020B0603020204020204" pitchFamily="34" charset="-18"/>
                <a:ea typeface="BBC Reith Sans" panose="020B0603020204020204" pitchFamily="34" charset="-18"/>
                <a:cs typeface="BBC Reith Sans" panose="020B0603020204020204" pitchFamily="34" charset="-18"/>
              </a:rPr>
            </a:br>
            <a:r>
              <a:rPr lang="en-GB" sz="1600" dirty="0">
                <a:latin typeface="BBC Reith Sans" panose="020B0603020204020204" pitchFamily="34" charset="-18"/>
                <a:ea typeface="BBC Reith Sans" panose="020B0603020204020204" pitchFamily="34" charset="-18"/>
                <a:cs typeface="BBC Reith Sans" panose="020B0603020204020204" pitchFamily="34" charset="-18"/>
              </a:rPr>
              <a:t>and apps to send hurtful texts, emails, images and videos.</a:t>
            </a:r>
          </a:p>
        </p:txBody>
      </p:sp>
      <p:sp>
        <p:nvSpPr>
          <p:cNvPr id="43" name="Rectangle: Rounded Corners 29">
            <a:extLst>
              <a:ext uri="{FF2B5EF4-FFF2-40B4-BE49-F238E27FC236}">
                <a16:creationId xmlns:a16="http://schemas.microsoft.com/office/drawing/2014/main" id="{E68A898F-3A3F-A2D0-09C3-0EBF6D020A62}"/>
              </a:ext>
            </a:extLst>
          </p:cNvPr>
          <p:cNvSpPr/>
          <p:nvPr/>
        </p:nvSpPr>
        <p:spPr>
          <a:xfrm>
            <a:off x="764009" y="4444006"/>
            <a:ext cx="87455" cy="1080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14632" y="1488126"/>
            <a:ext cx="1873717" cy="1748153"/>
          </a:xfrm>
          <a:prstGeom prst="rect">
            <a:avLst/>
          </a:prstGeom>
        </p:spPr>
      </p:pic>
      <p:grpSp>
        <p:nvGrpSpPr>
          <p:cNvPr id="12" name="Group 11"/>
          <p:cNvGrpSpPr/>
          <p:nvPr/>
        </p:nvGrpSpPr>
        <p:grpSpPr>
          <a:xfrm>
            <a:off x="6386805" y="4224104"/>
            <a:ext cx="2129370" cy="1248340"/>
            <a:chOff x="5387939" y="4054255"/>
            <a:chExt cx="2892113" cy="1695497"/>
          </a:xfrm>
        </p:grpSpPr>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96205" y="4965992"/>
              <a:ext cx="983847" cy="751980"/>
            </a:xfrm>
            <a:prstGeom prst="rect">
              <a:avLst/>
            </a:prstGeom>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l="1" r="41342"/>
            <a:stretch/>
          </p:blipFill>
          <p:spPr>
            <a:xfrm>
              <a:off x="5387939" y="4054255"/>
              <a:ext cx="1674639" cy="1695497"/>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41528" y="4914551"/>
              <a:ext cx="646600" cy="346393"/>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57961" y="4494595"/>
              <a:ext cx="644272" cy="407408"/>
            </a:xfrm>
            <a:prstGeom prst="rect">
              <a:avLst/>
            </a:prstGeom>
          </p:spPr>
        </p:pic>
      </p:grpSp>
      <p:sp>
        <p:nvSpPr>
          <p:cNvPr id="31" name="Rectangle: Rounded Corners 17">
            <a:extLst>
              <a:ext uri="{FF2B5EF4-FFF2-40B4-BE49-F238E27FC236}">
                <a16:creationId xmlns:a16="http://schemas.microsoft.com/office/drawing/2014/main" id="{17C77B57-5746-3365-6588-D1E3D5F6D939}"/>
              </a:ext>
            </a:extLst>
          </p:cNvPr>
          <p:cNvSpPr/>
          <p:nvPr/>
        </p:nvSpPr>
        <p:spPr>
          <a:xfrm>
            <a:off x="764009" y="5718273"/>
            <a:ext cx="7624339" cy="457551"/>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1600" b="1" dirty="0">
                <a:solidFill>
                  <a:srgbClr val="27295B"/>
                </a:solidFill>
                <a:latin typeface="BBC Reith Sans" panose="020B0603020204020204" pitchFamily="34" charset="-18"/>
                <a:ea typeface="BBC Reith Sans" panose="020B0603020204020204" pitchFamily="34" charset="-18"/>
                <a:cs typeface="BBC Reith Sans" panose="020B0603020204020204" pitchFamily="34" charset="-18"/>
              </a:rPr>
              <a:t>Does anybody have anything they would like to ask? </a:t>
            </a:r>
          </a:p>
        </p:txBody>
      </p:sp>
    </p:spTree>
    <p:extLst>
      <p:ext uri="{BB962C8B-B14F-4D97-AF65-F5344CB8AC3E}">
        <p14:creationId xmlns:p14="http://schemas.microsoft.com/office/powerpoint/2010/main" val="1707490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down)">
                                      <p:cBhvr>
                                        <p:cTn id="12" dur="500"/>
                                        <p:tgtEl>
                                          <p:spTgt spid="40"/>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39">
                                            <p:txEl>
                                              <p:pRg st="0" end="0"/>
                                            </p:txEl>
                                          </p:spTgt>
                                        </p:tgtEl>
                                        <p:attrNameLst>
                                          <p:attrName>style.visibility</p:attrName>
                                        </p:attrNameLst>
                                      </p:cBhvr>
                                      <p:to>
                                        <p:strVal val="visible"/>
                                      </p:to>
                                    </p:set>
                                    <p:animEffect transition="in" filter="wipe(left)">
                                      <p:cBhvr>
                                        <p:cTn id="16" dur="500"/>
                                        <p:tgtEl>
                                          <p:spTgt spid="39">
                                            <p:txEl>
                                              <p:pRg st="0" end="0"/>
                                            </p:txEl>
                                          </p:spTgt>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39">
                                            <p:txEl>
                                              <p:pRg st="1" end="1"/>
                                            </p:txEl>
                                          </p:spTgt>
                                        </p:tgtEl>
                                        <p:attrNameLst>
                                          <p:attrName>style.visibility</p:attrName>
                                        </p:attrNameLst>
                                      </p:cBhvr>
                                      <p:to>
                                        <p:strVal val="visible"/>
                                      </p:to>
                                    </p:set>
                                    <p:animEffect transition="in" filter="wipe(left)">
                                      <p:cBhvr>
                                        <p:cTn id="20" dur="500"/>
                                        <p:tgtEl>
                                          <p:spTgt spid="39">
                                            <p:txEl>
                                              <p:pRg st="1" end="1"/>
                                            </p:txEl>
                                          </p:spTgt>
                                        </p:tgtEl>
                                      </p:cBhvr>
                                    </p:animEffect>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wipe(down)">
                                      <p:cBhvr>
                                        <p:cTn id="36" dur="500"/>
                                        <p:tgtEl>
                                          <p:spTgt spid="43"/>
                                        </p:tgtEl>
                                      </p:cBhvr>
                                    </p:animEffect>
                                  </p:childTnLst>
                                </p:cTn>
                              </p:par>
                            </p:childTnLst>
                          </p:cTn>
                        </p:par>
                        <p:par>
                          <p:cTn id="37" fill="hold">
                            <p:stCondLst>
                              <p:cond delay="500"/>
                            </p:stCondLst>
                            <p:childTnLst>
                              <p:par>
                                <p:cTn id="38" presetID="22" presetClass="entr" presetSubtype="8" fill="hold" grpId="0"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wipe(left)">
                                      <p:cBhvr>
                                        <p:cTn id="40" dur="500"/>
                                        <p:tgtEl>
                                          <p:spTgt spid="42"/>
                                        </p:tgtEl>
                                      </p:cBhvr>
                                    </p:animEffect>
                                  </p:childTnLst>
                                </p:cTn>
                              </p:par>
                            </p:childTnLst>
                          </p:cTn>
                        </p:par>
                        <p:par>
                          <p:cTn id="41" fill="hold">
                            <p:stCondLst>
                              <p:cond delay="1000"/>
                            </p:stCondLst>
                            <p:childTnLst>
                              <p:par>
                                <p:cTn id="42" presetID="42" presetClass="entr" presetSubtype="0"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1000"/>
                                        <p:tgtEl>
                                          <p:spTgt spid="31"/>
                                        </p:tgtEl>
                                      </p:cBhvr>
                                    </p:animEffect>
                                    <p:anim calcmode="lin" valueType="num">
                                      <p:cBhvr>
                                        <p:cTn id="52" dur="1000" fill="hold"/>
                                        <p:tgtEl>
                                          <p:spTgt spid="31"/>
                                        </p:tgtEl>
                                        <p:attrNameLst>
                                          <p:attrName>ppt_x</p:attrName>
                                        </p:attrNameLst>
                                      </p:cBhvr>
                                      <p:tavLst>
                                        <p:tav tm="0">
                                          <p:val>
                                            <p:strVal val="#ppt_x"/>
                                          </p:val>
                                        </p:tav>
                                        <p:tav tm="100000">
                                          <p:val>
                                            <p:strVal val="#ppt_x"/>
                                          </p:val>
                                        </p:tav>
                                      </p:tavLst>
                                    </p:anim>
                                    <p:anim calcmode="lin" valueType="num">
                                      <p:cBhvr>
                                        <p:cTn id="5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40" grpId="0" animBg="1"/>
      <p:bldP spid="41" grpId="0" animBg="1"/>
      <p:bldP spid="42" grpId="0"/>
      <p:bldP spid="43" grpId="0" animBg="1"/>
      <p:bldP spid="3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a:xfrm>
            <a:off x="804202" y="726710"/>
            <a:ext cx="7632697"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ounded Rectangle 1"/>
          <p:cNvSpPr/>
          <p:nvPr/>
        </p:nvSpPr>
        <p:spPr>
          <a:xfrm>
            <a:off x="755650" y="678158"/>
            <a:ext cx="7632697"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p:cNvSpPr>
            <a:spLocks noGrp="1"/>
          </p:cNvSpPr>
          <p:nvPr>
            <p:ph type="title"/>
          </p:nvPr>
        </p:nvSpPr>
        <p:spPr>
          <a:xfrm>
            <a:off x="457198" y="768877"/>
            <a:ext cx="8220075" cy="632712"/>
          </a:xfrm>
        </p:spPr>
        <p:txBody>
          <a:bodyPr/>
          <a:lstStyle/>
          <a:p>
            <a:r>
              <a:rPr lang="en-GB" sz="35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How Can Bullying Affect People?</a:t>
            </a:r>
          </a:p>
        </p:txBody>
      </p:sp>
      <p:sp>
        <p:nvSpPr>
          <p:cNvPr id="32" name="Text"/>
          <p:cNvSpPr/>
          <p:nvPr/>
        </p:nvSpPr>
        <p:spPr>
          <a:xfrm>
            <a:off x="924551" y="1846485"/>
            <a:ext cx="7632700" cy="246221"/>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Bullying behaviours can have serious effects which last a long time.</a:t>
            </a:r>
          </a:p>
        </p:txBody>
      </p:sp>
      <p:sp>
        <p:nvSpPr>
          <p:cNvPr id="33" name="Rectangle: Rounded Corners 29">
            <a:extLst>
              <a:ext uri="{FF2B5EF4-FFF2-40B4-BE49-F238E27FC236}">
                <a16:creationId xmlns:a16="http://schemas.microsoft.com/office/drawing/2014/main" id="{E68A898F-3A3F-A2D0-09C3-0EBF6D020A62}"/>
              </a:ext>
            </a:extLst>
          </p:cNvPr>
          <p:cNvSpPr/>
          <p:nvPr/>
        </p:nvSpPr>
        <p:spPr>
          <a:xfrm>
            <a:off x="758146" y="1826206"/>
            <a:ext cx="87455" cy="27000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Text"/>
          <p:cNvSpPr/>
          <p:nvPr/>
        </p:nvSpPr>
        <p:spPr>
          <a:xfrm>
            <a:off x="924551" y="2357328"/>
            <a:ext cx="7632700" cy="246221"/>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Let’s look at some of the effects bullying might cause.</a:t>
            </a:r>
          </a:p>
        </p:txBody>
      </p:sp>
      <p:sp>
        <p:nvSpPr>
          <p:cNvPr id="35" name="Rectangle: Rounded Corners 29">
            <a:extLst>
              <a:ext uri="{FF2B5EF4-FFF2-40B4-BE49-F238E27FC236}">
                <a16:creationId xmlns:a16="http://schemas.microsoft.com/office/drawing/2014/main" id="{E68A898F-3A3F-A2D0-09C3-0EBF6D020A62}"/>
              </a:ext>
            </a:extLst>
          </p:cNvPr>
          <p:cNvSpPr/>
          <p:nvPr/>
        </p:nvSpPr>
        <p:spPr>
          <a:xfrm>
            <a:off x="758146" y="2337049"/>
            <a:ext cx="87455" cy="270000"/>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Rounded Corners 17">
            <a:extLst>
              <a:ext uri="{FF2B5EF4-FFF2-40B4-BE49-F238E27FC236}">
                <a16:creationId xmlns:a16="http://schemas.microsoft.com/office/drawing/2014/main" id="{17C77B57-5746-3365-6588-D1E3D5F6D939}"/>
              </a:ext>
            </a:extLst>
          </p:cNvPr>
          <p:cNvSpPr/>
          <p:nvPr/>
        </p:nvSpPr>
        <p:spPr>
          <a:xfrm>
            <a:off x="1047901" y="3951614"/>
            <a:ext cx="3572649" cy="1050553"/>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23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Bullying can make </a:t>
            </a:r>
            <a:br>
              <a:rPr lang="en-GB" sz="23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br>
            <a:r>
              <a:rPr lang="en-GB" sz="23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people feel useless.</a:t>
            </a:r>
          </a:p>
        </p:txBody>
      </p:sp>
      <p:sp>
        <p:nvSpPr>
          <p:cNvPr id="38" name="Rectangle: Rounded Corners 17">
            <a:extLst>
              <a:ext uri="{FF2B5EF4-FFF2-40B4-BE49-F238E27FC236}">
                <a16:creationId xmlns:a16="http://schemas.microsoft.com/office/drawing/2014/main" id="{17C77B57-5746-3365-6588-D1E3D5F6D939}"/>
              </a:ext>
            </a:extLst>
          </p:cNvPr>
          <p:cNvSpPr/>
          <p:nvPr/>
        </p:nvSpPr>
        <p:spPr>
          <a:xfrm>
            <a:off x="1047901" y="3951614"/>
            <a:ext cx="3572649" cy="1050553"/>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20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Bullying can make people think they </a:t>
            </a:r>
            <a:br>
              <a:rPr lang="en-GB" sz="20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br>
            <a:r>
              <a:rPr lang="en-GB" sz="20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are alone.</a:t>
            </a:r>
          </a:p>
        </p:txBody>
      </p:sp>
      <p:sp>
        <p:nvSpPr>
          <p:cNvPr id="44" name="Rectangle: Rounded Corners 17">
            <a:extLst>
              <a:ext uri="{FF2B5EF4-FFF2-40B4-BE49-F238E27FC236}">
                <a16:creationId xmlns:a16="http://schemas.microsoft.com/office/drawing/2014/main" id="{17C77B57-5746-3365-6588-D1E3D5F6D939}"/>
              </a:ext>
            </a:extLst>
          </p:cNvPr>
          <p:cNvSpPr/>
          <p:nvPr/>
        </p:nvSpPr>
        <p:spPr>
          <a:xfrm>
            <a:off x="1047901" y="3951614"/>
            <a:ext cx="3572649" cy="1050553"/>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Bullying can stop people from being able to learn and concentrate at school.</a:t>
            </a:r>
          </a:p>
        </p:txBody>
      </p:sp>
      <p:sp>
        <p:nvSpPr>
          <p:cNvPr id="45" name="Rectangle: Rounded Corners 17">
            <a:extLst>
              <a:ext uri="{FF2B5EF4-FFF2-40B4-BE49-F238E27FC236}">
                <a16:creationId xmlns:a16="http://schemas.microsoft.com/office/drawing/2014/main" id="{17C77B57-5746-3365-6588-D1E3D5F6D939}"/>
              </a:ext>
            </a:extLst>
          </p:cNvPr>
          <p:cNvSpPr/>
          <p:nvPr/>
        </p:nvSpPr>
        <p:spPr>
          <a:xfrm>
            <a:off x="1047901" y="3951614"/>
            <a:ext cx="3572649" cy="1050553"/>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20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Bullying can make people stop trying </a:t>
            </a:r>
            <a:br>
              <a:rPr lang="en-GB" sz="20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br>
            <a:r>
              <a:rPr lang="en-GB" sz="20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their best.</a:t>
            </a:r>
          </a:p>
        </p:txBody>
      </p:sp>
      <p:sp>
        <p:nvSpPr>
          <p:cNvPr id="46" name="Rectangle: Rounded Corners 17">
            <a:extLst>
              <a:ext uri="{FF2B5EF4-FFF2-40B4-BE49-F238E27FC236}">
                <a16:creationId xmlns:a16="http://schemas.microsoft.com/office/drawing/2014/main" id="{17C77B57-5746-3365-6588-D1E3D5F6D939}"/>
              </a:ext>
            </a:extLst>
          </p:cNvPr>
          <p:cNvSpPr/>
          <p:nvPr/>
        </p:nvSpPr>
        <p:spPr>
          <a:xfrm>
            <a:off x="1047901" y="3951614"/>
            <a:ext cx="3572649" cy="1050553"/>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20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Bullying can make </a:t>
            </a:r>
            <a:br>
              <a:rPr lang="en-GB" sz="20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br>
            <a:r>
              <a:rPr lang="en-GB" sz="20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people feel worried </a:t>
            </a:r>
            <a:br>
              <a:rPr lang="en-GB" sz="20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br>
            <a:r>
              <a:rPr lang="en-GB" sz="20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and frightened.</a:t>
            </a:r>
          </a:p>
        </p:txBody>
      </p:sp>
      <p:sp>
        <p:nvSpPr>
          <p:cNvPr id="47" name="Rectangle: Rounded Corners 17">
            <a:extLst>
              <a:ext uri="{FF2B5EF4-FFF2-40B4-BE49-F238E27FC236}">
                <a16:creationId xmlns:a16="http://schemas.microsoft.com/office/drawing/2014/main" id="{17C77B57-5746-3365-6588-D1E3D5F6D939}"/>
              </a:ext>
            </a:extLst>
          </p:cNvPr>
          <p:cNvSpPr/>
          <p:nvPr/>
        </p:nvSpPr>
        <p:spPr>
          <a:xfrm>
            <a:off x="1047901" y="3951614"/>
            <a:ext cx="3572649" cy="1050553"/>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20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Bullying can make people avoid contact with others.</a:t>
            </a:r>
          </a:p>
        </p:txBody>
      </p:sp>
      <p:sp>
        <p:nvSpPr>
          <p:cNvPr id="48" name="Rectangle: Rounded Corners 17">
            <a:extLst>
              <a:ext uri="{FF2B5EF4-FFF2-40B4-BE49-F238E27FC236}">
                <a16:creationId xmlns:a16="http://schemas.microsoft.com/office/drawing/2014/main" id="{17C77B57-5746-3365-6588-D1E3D5F6D939}"/>
              </a:ext>
            </a:extLst>
          </p:cNvPr>
          <p:cNvSpPr/>
          <p:nvPr/>
        </p:nvSpPr>
        <p:spPr>
          <a:xfrm>
            <a:off x="1047901" y="3951614"/>
            <a:ext cx="3572649" cy="1050553"/>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oAutofit/>
          </a:bodyPr>
          <a:lstStyle/>
          <a:p>
            <a:pPr algn="ctr"/>
            <a:r>
              <a:rPr lang="en-GB" sz="20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Bullying can make people show anger </a:t>
            </a:r>
            <a:br>
              <a:rPr lang="en-GB" sz="20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br>
            <a:r>
              <a:rPr lang="en-GB" sz="2000" b="1" dirty="0">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to others.</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2503384" y="5525929"/>
            <a:ext cx="661681" cy="535949"/>
          </a:xfrm>
          <a:prstGeom prst="rect">
            <a:avLst/>
          </a:prstGeom>
        </p:spPr>
      </p:pic>
      <p:pic>
        <p:nvPicPr>
          <p:cNvPr id="49" name="Picture 4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4706602">
            <a:off x="3588001" y="5394508"/>
            <a:ext cx="661681" cy="535949"/>
          </a:xfrm>
          <a:prstGeom prst="rect">
            <a:avLst/>
          </a:prstGeom>
        </p:spPr>
      </p:pic>
      <p:pic>
        <p:nvPicPr>
          <p:cNvPr id="50" name="Picture 4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6893398" flipH="1">
            <a:off x="1418769" y="5394508"/>
            <a:ext cx="661681" cy="535949"/>
          </a:xfrm>
          <a:prstGeom prst="rect">
            <a:avLst/>
          </a:prstGeom>
        </p:spPr>
      </p:pic>
      <p:pic>
        <p:nvPicPr>
          <p:cNvPr id="52" name="Picture 5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503385" y="2884308"/>
            <a:ext cx="661681" cy="535949"/>
          </a:xfrm>
          <a:prstGeom prst="rect">
            <a:avLst/>
          </a:prstGeom>
        </p:spPr>
      </p:pic>
      <p:pic>
        <p:nvPicPr>
          <p:cNvPr id="53" name="Picture 5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3906602">
            <a:off x="1418768" y="3006204"/>
            <a:ext cx="661681" cy="535949"/>
          </a:xfrm>
          <a:prstGeom prst="rect">
            <a:avLst/>
          </a:prstGeom>
        </p:spPr>
      </p:pic>
      <p:pic>
        <p:nvPicPr>
          <p:cNvPr id="54" name="Picture 5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7693398" flipH="1">
            <a:off x="3588000" y="3006204"/>
            <a:ext cx="661681" cy="535949"/>
          </a:xfrm>
          <a:prstGeom prst="rect">
            <a:avLst/>
          </a:prstGeom>
        </p:spPr>
      </p:pic>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5960" y="2749867"/>
            <a:ext cx="2685206" cy="3374877"/>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41885" y="2170971"/>
            <a:ext cx="1986439" cy="4353897"/>
          </a:xfrm>
          <a:prstGeom prst="rect">
            <a:avLst/>
          </a:prstGeom>
        </p:spPr>
      </p:pic>
      <p:pic>
        <p:nvPicPr>
          <p:cNvPr id="17" name="Picture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42306" y="2798197"/>
            <a:ext cx="3091563" cy="3455276"/>
          </a:xfrm>
          <a:prstGeom prst="rect">
            <a:avLst/>
          </a:prstGeom>
        </p:spPr>
      </p:pic>
      <p:pic>
        <p:nvPicPr>
          <p:cNvPr id="18" name="Picture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07299" y="2407504"/>
            <a:ext cx="2758848" cy="3845969"/>
          </a:xfrm>
          <a:prstGeom prst="rect">
            <a:avLst/>
          </a:prstGeom>
        </p:spPr>
      </p:pic>
      <p:pic>
        <p:nvPicPr>
          <p:cNvPr id="19" name="Picture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54230" y="2223963"/>
            <a:ext cx="1667059" cy="4034747"/>
          </a:xfrm>
          <a:prstGeom prst="rect">
            <a:avLst/>
          </a:prstGeom>
        </p:spPr>
      </p:pic>
      <p:pic>
        <p:nvPicPr>
          <p:cNvPr id="20" name="Picture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947093" y="2223963"/>
            <a:ext cx="1683825" cy="4455760"/>
          </a:xfrm>
          <a:prstGeom prst="rect">
            <a:avLst/>
          </a:prstGeom>
        </p:spPr>
      </p:pic>
      <p:pic>
        <p:nvPicPr>
          <p:cNvPr id="22" name="Picture 21"/>
          <p:cNvPicPr>
            <a:picLocks noChangeAspect="1"/>
          </p:cNvPicPr>
          <p:nvPr/>
        </p:nvPicPr>
        <p:blipFill rotWithShape="1">
          <a:blip r:embed="rId9" cstate="print">
            <a:extLst>
              <a:ext uri="{28A0092B-C50C-407E-A947-70E740481C1C}">
                <a14:useLocalDpi xmlns:a14="http://schemas.microsoft.com/office/drawing/2010/main" val="0"/>
              </a:ext>
            </a:extLst>
          </a:blip>
          <a:srcRect b="11941"/>
          <a:stretch/>
        </p:blipFill>
        <p:spPr>
          <a:xfrm>
            <a:off x="5645435" y="2751554"/>
            <a:ext cx="2375731" cy="4162151"/>
          </a:xfrm>
          <a:prstGeom prst="rect">
            <a:avLst/>
          </a:prstGeom>
        </p:spPr>
      </p:pic>
    </p:spTree>
    <p:extLst>
      <p:ext uri="{BB962C8B-B14F-4D97-AF65-F5344CB8AC3E}">
        <p14:creationId xmlns:p14="http://schemas.microsoft.com/office/powerpoint/2010/main" val="151901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par>
                          <p:cTn id="12" fill="hold">
                            <p:stCondLst>
                              <p:cond delay="1500"/>
                            </p:stCondLst>
                            <p:childTnLst>
                              <p:par>
                                <p:cTn id="13" presetID="22" presetClass="entr" presetSubtype="4"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down)">
                                      <p:cBhvr>
                                        <p:cTn id="15" dur="500"/>
                                        <p:tgtEl>
                                          <p:spTgt spid="35"/>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500" fill="hold"/>
                                        <p:tgtEl>
                                          <p:spTgt spid="37"/>
                                        </p:tgtEl>
                                        <p:attrNameLst>
                                          <p:attrName>ppt_x</p:attrName>
                                        </p:attrNameLst>
                                      </p:cBhvr>
                                      <p:tavLst>
                                        <p:tav tm="0">
                                          <p:val>
                                            <p:strVal val="#ppt_x"/>
                                          </p:val>
                                        </p:tav>
                                        <p:tav tm="100000">
                                          <p:val>
                                            <p:strVal val="#ppt_x"/>
                                          </p:val>
                                        </p:tav>
                                      </p:tavLst>
                                    </p:anim>
                                    <p:anim calcmode="lin" valueType="num">
                                      <p:cBhvr additive="base">
                                        <p:cTn id="25" dur="500" fill="hold"/>
                                        <p:tgtEl>
                                          <p:spTgt spid="37"/>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53"/>
                                        </p:tgtEl>
                                        <p:attrNameLst>
                                          <p:attrName>style.visibility</p:attrName>
                                        </p:attrNameLst>
                                      </p:cBhvr>
                                      <p:to>
                                        <p:strVal val="visible"/>
                                      </p:to>
                                    </p:set>
                                    <p:animEffect transition="in" filter="fade">
                                      <p:cBhvr>
                                        <p:cTn id="29" dur="500"/>
                                        <p:tgtEl>
                                          <p:spTgt spid="53"/>
                                        </p:tgtEl>
                                      </p:cBhvr>
                                    </p:animEffect>
                                  </p:childTnLst>
                                </p:cTn>
                              </p:par>
                              <p:par>
                                <p:cTn id="30" presetID="10" presetClass="entr" presetSubtype="0" fill="hold" nodeType="with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fade">
                                      <p:cBhvr>
                                        <p:cTn id="32" dur="500"/>
                                        <p:tgtEl>
                                          <p:spTgt spid="52"/>
                                        </p:tgtEl>
                                      </p:cBhvr>
                                    </p:animEffect>
                                  </p:childTnLst>
                                </p:cTn>
                              </p:par>
                              <p:par>
                                <p:cTn id="33" presetID="10" presetClass="entr" presetSubtype="0" fill="hold" nodeType="with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par>
                                <p:cTn id="36" presetID="10" presetClass="entr" presetSubtype="0" fill="hold" nodeType="with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fade">
                                      <p:cBhvr>
                                        <p:cTn id="38" dur="500"/>
                                        <p:tgtEl>
                                          <p:spTgt spid="49"/>
                                        </p:tgtEl>
                                      </p:cBhvr>
                                    </p:animEffect>
                                  </p:childTnLst>
                                </p:cTn>
                              </p:par>
                              <p:par>
                                <p:cTn id="39" presetID="10" presetClass="entr" presetSubtype="0"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par>
                                <p:cTn id="42" presetID="10" presetClass="entr" presetSubtype="0" fill="hold" nodeType="with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fade">
                                      <p:cBhvr>
                                        <p:cTn id="44" dur="500"/>
                                        <p:tgtEl>
                                          <p:spTgt spid="50"/>
                                        </p:tgtEl>
                                      </p:cBhvr>
                                    </p:animEffect>
                                  </p:childTnLst>
                                </p:cTn>
                              </p:par>
                              <p:par>
                                <p:cTn id="45" presetID="32" presetClass="emph" presetSubtype="0" repeatCount="indefinite" fill="hold" nodeType="withEffect">
                                  <p:stCondLst>
                                    <p:cond delay="0"/>
                                  </p:stCondLst>
                                  <p:childTnLst>
                                    <p:animRot by="120000">
                                      <p:cBhvr>
                                        <p:cTn id="46" dur="100" fill="hold">
                                          <p:stCondLst>
                                            <p:cond delay="0"/>
                                          </p:stCondLst>
                                        </p:cTn>
                                        <p:tgtEl>
                                          <p:spTgt spid="53"/>
                                        </p:tgtEl>
                                        <p:attrNameLst>
                                          <p:attrName>r</p:attrName>
                                        </p:attrNameLst>
                                      </p:cBhvr>
                                    </p:animRot>
                                    <p:animRot by="-240000">
                                      <p:cBhvr>
                                        <p:cTn id="47" dur="200" fill="hold">
                                          <p:stCondLst>
                                            <p:cond delay="200"/>
                                          </p:stCondLst>
                                        </p:cTn>
                                        <p:tgtEl>
                                          <p:spTgt spid="53"/>
                                        </p:tgtEl>
                                        <p:attrNameLst>
                                          <p:attrName>r</p:attrName>
                                        </p:attrNameLst>
                                      </p:cBhvr>
                                    </p:animRot>
                                    <p:animRot by="240000">
                                      <p:cBhvr>
                                        <p:cTn id="48" dur="200" fill="hold">
                                          <p:stCondLst>
                                            <p:cond delay="400"/>
                                          </p:stCondLst>
                                        </p:cTn>
                                        <p:tgtEl>
                                          <p:spTgt spid="53"/>
                                        </p:tgtEl>
                                        <p:attrNameLst>
                                          <p:attrName>r</p:attrName>
                                        </p:attrNameLst>
                                      </p:cBhvr>
                                    </p:animRot>
                                    <p:animRot by="-240000">
                                      <p:cBhvr>
                                        <p:cTn id="49" dur="200" fill="hold">
                                          <p:stCondLst>
                                            <p:cond delay="600"/>
                                          </p:stCondLst>
                                        </p:cTn>
                                        <p:tgtEl>
                                          <p:spTgt spid="53"/>
                                        </p:tgtEl>
                                        <p:attrNameLst>
                                          <p:attrName>r</p:attrName>
                                        </p:attrNameLst>
                                      </p:cBhvr>
                                    </p:animRot>
                                    <p:animRot by="120000">
                                      <p:cBhvr>
                                        <p:cTn id="50" dur="200" fill="hold">
                                          <p:stCondLst>
                                            <p:cond delay="800"/>
                                          </p:stCondLst>
                                        </p:cTn>
                                        <p:tgtEl>
                                          <p:spTgt spid="53"/>
                                        </p:tgtEl>
                                        <p:attrNameLst>
                                          <p:attrName>r</p:attrName>
                                        </p:attrNameLst>
                                      </p:cBhvr>
                                    </p:animRot>
                                  </p:childTnLst>
                                </p:cTn>
                              </p:par>
                              <p:par>
                                <p:cTn id="51" presetID="32" presetClass="emph" presetSubtype="0" repeatCount="indefinite" fill="hold" nodeType="withEffect">
                                  <p:stCondLst>
                                    <p:cond delay="0"/>
                                  </p:stCondLst>
                                  <p:childTnLst>
                                    <p:animRot by="120000">
                                      <p:cBhvr>
                                        <p:cTn id="52" dur="100" fill="hold">
                                          <p:stCondLst>
                                            <p:cond delay="0"/>
                                          </p:stCondLst>
                                        </p:cTn>
                                        <p:tgtEl>
                                          <p:spTgt spid="52"/>
                                        </p:tgtEl>
                                        <p:attrNameLst>
                                          <p:attrName>r</p:attrName>
                                        </p:attrNameLst>
                                      </p:cBhvr>
                                    </p:animRot>
                                    <p:animRot by="-240000">
                                      <p:cBhvr>
                                        <p:cTn id="53" dur="200" fill="hold">
                                          <p:stCondLst>
                                            <p:cond delay="200"/>
                                          </p:stCondLst>
                                        </p:cTn>
                                        <p:tgtEl>
                                          <p:spTgt spid="52"/>
                                        </p:tgtEl>
                                        <p:attrNameLst>
                                          <p:attrName>r</p:attrName>
                                        </p:attrNameLst>
                                      </p:cBhvr>
                                    </p:animRot>
                                    <p:animRot by="240000">
                                      <p:cBhvr>
                                        <p:cTn id="54" dur="200" fill="hold">
                                          <p:stCondLst>
                                            <p:cond delay="400"/>
                                          </p:stCondLst>
                                        </p:cTn>
                                        <p:tgtEl>
                                          <p:spTgt spid="52"/>
                                        </p:tgtEl>
                                        <p:attrNameLst>
                                          <p:attrName>r</p:attrName>
                                        </p:attrNameLst>
                                      </p:cBhvr>
                                    </p:animRot>
                                    <p:animRot by="-240000">
                                      <p:cBhvr>
                                        <p:cTn id="55" dur="200" fill="hold">
                                          <p:stCondLst>
                                            <p:cond delay="600"/>
                                          </p:stCondLst>
                                        </p:cTn>
                                        <p:tgtEl>
                                          <p:spTgt spid="52"/>
                                        </p:tgtEl>
                                        <p:attrNameLst>
                                          <p:attrName>r</p:attrName>
                                        </p:attrNameLst>
                                      </p:cBhvr>
                                    </p:animRot>
                                    <p:animRot by="120000">
                                      <p:cBhvr>
                                        <p:cTn id="56" dur="200" fill="hold">
                                          <p:stCondLst>
                                            <p:cond delay="800"/>
                                          </p:stCondLst>
                                        </p:cTn>
                                        <p:tgtEl>
                                          <p:spTgt spid="52"/>
                                        </p:tgtEl>
                                        <p:attrNameLst>
                                          <p:attrName>r</p:attrName>
                                        </p:attrNameLst>
                                      </p:cBhvr>
                                    </p:animRot>
                                  </p:childTnLst>
                                </p:cTn>
                              </p:par>
                              <p:par>
                                <p:cTn id="57" presetID="32" presetClass="emph" presetSubtype="0" repeatCount="indefinite" fill="hold" nodeType="withEffect">
                                  <p:stCondLst>
                                    <p:cond delay="0"/>
                                  </p:stCondLst>
                                  <p:childTnLst>
                                    <p:animRot by="120000">
                                      <p:cBhvr>
                                        <p:cTn id="58" dur="100" fill="hold">
                                          <p:stCondLst>
                                            <p:cond delay="0"/>
                                          </p:stCondLst>
                                        </p:cTn>
                                        <p:tgtEl>
                                          <p:spTgt spid="54"/>
                                        </p:tgtEl>
                                        <p:attrNameLst>
                                          <p:attrName>r</p:attrName>
                                        </p:attrNameLst>
                                      </p:cBhvr>
                                    </p:animRot>
                                    <p:animRot by="-240000">
                                      <p:cBhvr>
                                        <p:cTn id="59" dur="200" fill="hold">
                                          <p:stCondLst>
                                            <p:cond delay="200"/>
                                          </p:stCondLst>
                                        </p:cTn>
                                        <p:tgtEl>
                                          <p:spTgt spid="54"/>
                                        </p:tgtEl>
                                        <p:attrNameLst>
                                          <p:attrName>r</p:attrName>
                                        </p:attrNameLst>
                                      </p:cBhvr>
                                    </p:animRot>
                                    <p:animRot by="240000">
                                      <p:cBhvr>
                                        <p:cTn id="60" dur="200" fill="hold">
                                          <p:stCondLst>
                                            <p:cond delay="400"/>
                                          </p:stCondLst>
                                        </p:cTn>
                                        <p:tgtEl>
                                          <p:spTgt spid="54"/>
                                        </p:tgtEl>
                                        <p:attrNameLst>
                                          <p:attrName>r</p:attrName>
                                        </p:attrNameLst>
                                      </p:cBhvr>
                                    </p:animRot>
                                    <p:animRot by="-240000">
                                      <p:cBhvr>
                                        <p:cTn id="61" dur="200" fill="hold">
                                          <p:stCondLst>
                                            <p:cond delay="600"/>
                                          </p:stCondLst>
                                        </p:cTn>
                                        <p:tgtEl>
                                          <p:spTgt spid="54"/>
                                        </p:tgtEl>
                                        <p:attrNameLst>
                                          <p:attrName>r</p:attrName>
                                        </p:attrNameLst>
                                      </p:cBhvr>
                                    </p:animRot>
                                    <p:animRot by="120000">
                                      <p:cBhvr>
                                        <p:cTn id="62" dur="200" fill="hold">
                                          <p:stCondLst>
                                            <p:cond delay="800"/>
                                          </p:stCondLst>
                                        </p:cTn>
                                        <p:tgtEl>
                                          <p:spTgt spid="54"/>
                                        </p:tgtEl>
                                        <p:attrNameLst>
                                          <p:attrName>r</p:attrName>
                                        </p:attrNameLst>
                                      </p:cBhvr>
                                    </p:animRot>
                                  </p:childTnLst>
                                </p:cTn>
                              </p:par>
                              <p:par>
                                <p:cTn id="63" presetID="32" presetClass="emph" presetSubtype="0" repeatCount="indefinite" fill="hold" nodeType="withEffect">
                                  <p:stCondLst>
                                    <p:cond delay="0"/>
                                  </p:stCondLst>
                                  <p:childTnLst>
                                    <p:animRot by="120000">
                                      <p:cBhvr>
                                        <p:cTn id="64" dur="100" fill="hold">
                                          <p:stCondLst>
                                            <p:cond delay="0"/>
                                          </p:stCondLst>
                                        </p:cTn>
                                        <p:tgtEl>
                                          <p:spTgt spid="49"/>
                                        </p:tgtEl>
                                        <p:attrNameLst>
                                          <p:attrName>r</p:attrName>
                                        </p:attrNameLst>
                                      </p:cBhvr>
                                    </p:animRot>
                                    <p:animRot by="-240000">
                                      <p:cBhvr>
                                        <p:cTn id="65" dur="200" fill="hold">
                                          <p:stCondLst>
                                            <p:cond delay="200"/>
                                          </p:stCondLst>
                                        </p:cTn>
                                        <p:tgtEl>
                                          <p:spTgt spid="49"/>
                                        </p:tgtEl>
                                        <p:attrNameLst>
                                          <p:attrName>r</p:attrName>
                                        </p:attrNameLst>
                                      </p:cBhvr>
                                    </p:animRot>
                                    <p:animRot by="240000">
                                      <p:cBhvr>
                                        <p:cTn id="66" dur="200" fill="hold">
                                          <p:stCondLst>
                                            <p:cond delay="400"/>
                                          </p:stCondLst>
                                        </p:cTn>
                                        <p:tgtEl>
                                          <p:spTgt spid="49"/>
                                        </p:tgtEl>
                                        <p:attrNameLst>
                                          <p:attrName>r</p:attrName>
                                        </p:attrNameLst>
                                      </p:cBhvr>
                                    </p:animRot>
                                    <p:animRot by="-240000">
                                      <p:cBhvr>
                                        <p:cTn id="67" dur="200" fill="hold">
                                          <p:stCondLst>
                                            <p:cond delay="600"/>
                                          </p:stCondLst>
                                        </p:cTn>
                                        <p:tgtEl>
                                          <p:spTgt spid="49"/>
                                        </p:tgtEl>
                                        <p:attrNameLst>
                                          <p:attrName>r</p:attrName>
                                        </p:attrNameLst>
                                      </p:cBhvr>
                                    </p:animRot>
                                    <p:animRot by="120000">
                                      <p:cBhvr>
                                        <p:cTn id="68" dur="200" fill="hold">
                                          <p:stCondLst>
                                            <p:cond delay="800"/>
                                          </p:stCondLst>
                                        </p:cTn>
                                        <p:tgtEl>
                                          <p:spTgt spid="49"/>
                                        </p:tgtEl>
                                        <p:attrNameLst>
                                          <p:attrName>r</p:attrName>
                                        </p:attrNameLst>
                                      </p:cBhvr>
                                    </p:animRot>
                                  </p:childTnLst>
                                </p:cTn>
                              </p:par>
                              <p:par>
                                <p:cTn id="69" presetID="32" presetClass="emph" presetSubtype="0" repeatCount="indefinite" fill="hold" nodeType="withEffect">
                                  <p:stCondLst>
                                    <p:cond delay="0"/>
                                  </p:stCondLst>
                                  <p:childTnLst>
                                    <p:animRot by="120000">
                                      <p:cBhvr>
                                        <p:cTn id="70" dur="100" fill="hold">
                                          <p:stCondLst>
                                            <p:cond delay="0"/>
                                          </p:stCondLst>
                                        </p:cTn>
                                        <p:tgtEl>
                                          <p:spTgt spid="7"/>
                                        </p:tgtEl>
                                        <p:attrNameLst>
                                          <p:attrName>r</p:attrName>
                                        </p:attrNameLst>
                                      </p:cBhvr>
                                    </p:animRot>
                                    <p:animRot by="-240000">
                                      <p:cBhvr>
                                        <p:cTn id="71" dur="200" fill="hold">
                                          <p:stCondLst>
                                            <p:cond delay="200"/>
                                          </p:stCondLst>
                                        </p:cTn>
                                        <p:tgtEl>
                                          <p:spTgt spid="7"/>
                                        </p:tgtEl>
                                        <p:attrNameLst>
                                          <p:attrName>r</p:attrName>
                                        </p:attrNameLst>
                                      </p:cBhvr>
                                    </p:animRot>
                                    <p:animRot by="240000">
                                      <p:cBhvr>
                                        <p:cTn id="72" dur="200" fill="hold">
                                          <p:stCondLst>
                                            <p:cond delay="400"/>
                                          </p:stCondLst>
                                        </p:cTn>
                                        <p:tgtEl>
                                          <p:spTgt spid="7"/>
                                        </p:tgtEl>
                                        <p:attrNameLst>
                                          <p:attrName>r</p:attrName>
                                        </p:attrNameLst>
                                      </p:cBhvr>
                                    </p:animRot>
                                    <p:animRot by="-240000">
                                      <p:cBhvr>
                                        <p:cTn id="73" dur="200" fill="hold">
                                          <p:stCondLst>
                                            <p:cond delay="600"/>
                                          </p:stCondLst>
                                        </p:cTn>
                                        <p:tgtEl>
                                          <p:spTgt spid="7"/>
                                        </p:tgtEl>
                                        <p:attrNameLst>
                                          <p:attrName>r</p:attrName>
                                        </p:attrNameLst>
                                      </p:cBhvr>
                                    </p:animRot>
                                    <p:animRot by="120000">
                                      <p:cBhvr>
                                        <p:cTn id="74" dur="200" fill="hold">
                                          <p:stCondLst>
                                            <p:cond delay="800"/>
                                          </p:stCondLst>
                                        </p:cTn>
                                        <p:tgtEl>
                                          <p:spTgt spid="7"/>
                                        </p:tgtEl>
                                        <p:attrNameLst>
                                          <p:attrName>r</p:attrName>
                                        </p:attrNameLst>
                                      </p:cBhvr>
                                    </p:animRot>
                                  </p:childTnLst>
                                </p:cTn>
                              </p:par>
                              <p:par>
                                <p:cTn id="75" presetID="32" presetClass="emph" presetSubtype="0" repeatCount="indefinite" fill="hold" nodeType="withEffect">
                                  <p:stCondLst>
                                    <p:cond delay="0"/>
                                  </p:stCondLst>
                                  <p:childTnLst>
                                    <p:animRot by="120000">
                                      <p:cBhvr>
                                        <p:cTn id="76" dur="100" fill="hold">
                                          <p:stCondLst>
                                            <p:cond delay="0"/>
                                          </p:stCondLst>
                                        </p:cTn>
                                        <p:tgtEl>
                                          <p:spTgt spid="50"/>
                                        </p:tgtEl>
                                        <p:attrNameLst>
                                          <p:attrName>r</p:attrName>
                                        </p:attrNameLst>
                                      </p:cBhvr>
                                    </p:animRot>
                                    <p:animRot by="-240000">
                                      <p:cBhvr>
                                        <p:cTn id="77" dur="200" fill="hold">
                                          <p:stCondLst>
                                            <p:cond delay="200"/>
                                          </p:stCondLst>
                                        </p:cTn>
                                        <p:tgtEl>
                                          <p:spTgt spid="50"/>
                                        </p:tgtEl>
                                        <p:attrNameLst>
                                          <p:attrName>r</p:attrName>
                                        </p:attrNameLst>
                                      </p:cBhvr>
                                    </p:animRot>
                                    <p:animRot by="240000">
                                      <p:cBhvr>
                                        <p:cTn id="78" dur="200" fill="hold">
                                          <p:stCondLst>
                                            <p:cond delay="400"/>
                                          </p:stCondLst>
                                        </p:cTn>
                                        <p:tgtEl>
                                          <p:spTgt spid="50"/>
                                        </p:tgtEl>
                                        <p:attrNameLst>
                                          <p:attrName>r</p:attrName>
                                        </p:attrNameLst>
                                      </p:cBhvr>
                                    </p:animRot>
                                    <p:animRot by="-240000">
                                      <p:cBhvr>
                                        <p:cTn id="79" dur="200" fill="hold">
                                          <p:stCondLst>
                                            <p:cond delay="600"/>
                                          </p:stCondLst>
                                        </p:cTn>
                                        <p:tgtEl>
                                          <p:spTgt spid="50"/>
                                        </p:tgtEl>
                                        <p:attrNameLst>
                                          <p:attrName>r</p:attrName>
                                        </p:attrNameLst>
                                      </p:cBhvr>
                                    </p:animRot>
                                    <p:animRot by="120000">
                                      <p:cBhvr>
                                        <p:cTn id="80" dur="200" fill="hold">
                                          <p:stCondLst>
                                            <p:cond delay="800"/>
                                          </p:stCondLst>
                                        </p:cTn>
                                        <p:tgtEl>
                                          <p:spTgt spid="50"/>
                                        </p:tgtEl>
                                        <p:attrNameLst>
                                          <p:attrName>r</p:attrName>
                                        </p:attrNameLst>
                                      </p:cBhvr>
                                    </p:animRot>
                                  </p:childTnLst>
                                </p:cTn>
                              </p:par>
                              <p:par>
                                <p:cTn id="81" presetID="42" presetClass="entr" presetSubtype="0" fill="hold" nodeType="with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fade">
                                      <p:cBhvr>
                                        <p:cTn id="83" dur="1000"/>
                                        <p:tgtEl>
                                          <p:spTgt spid="16"/>
                                        </p:tgtEl>
                                      </p:cBhvr>
                                    </p:animEffect>
                                    <p:anim calcmode="lin" valueType="num">
                                      <p:cBhvr>
                                        <p:cTn id="84" dur="1000" fill="hold"/>
                                        <p:tgtEl>
                                          <p:spTgt spid="16"/>
                                        </p:tgtEl>
                                        <p:attrNameLst>
                                          <p:attrName>ppt_x</p:attrName>
                                        </p:attrNameLst>
                                      </p:cBhvr>
                                      <p:tavLst>
                                        <p:tav tm="0">
                                          <p:val>
                                            <p:strVal val="#ppt_x"/>
                                          </p:val>
                                        </p:tav>
                                        <p:tav tm="100000">
                                          <p:val>
                                            <p:strVal val="#ppt_x"/>
                                          </p:val>
                                        </p:tav>
                                      </p:tavLst>
                                    </p:anim>
                                    <p:anim calcmode="lin" valueType="num">
                                      <p:cBhvr>
                                        <p:cTn id="8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38"/>
                                        </p:tgtEl>
                                        <p:attrNameLst>
                                          <p:attrName>style.visibility</p:attrName>
                                        </p:attrNameLst>
                                      </p:cBhvr>
                                      <p:to>
                                        <p:strVal val="visible"/>
                                      </p:to>
                                    </p:set>
                                    <p:animEffect transition="in" filter="fade">
                                      <p:cBhvr>
                                        <p:cTn id="90" dur="500"/>
                                        <p:tgtEl>
                                          <p:spTgt spid="38"/>
                                        </p:tgtEl>
                                      </p:cBhvr>
                                    </p:animEffect>
                                  </p:childTnLst>
                                </p:cTn>
                              </p:par>
                              <p:par>
                                <p:cTn id="91" presetID="1" presetClass="exit" presetSubtype="0" fill="hold" grpId="1" nodeType="withEffect">
                                  <p:stCondLst>
                                    <p:cond delay="0"/>
                                  </p:stCondLst>
                                  <p:childTnLst>
                                    <p:set>
                                      <p:cBhvr>
                                        <p:cTn id="92" dur="1" fill="hold">
                                          <p:stCondLst>
                                            <p:cond delay="0"/>
                                          </p:stCondLst>
                                        </p:cTn>
                                        <p:tgtEl>
                                          <p:spTgt spid="37"/>
                                        </p:tgtEl>
                                        <p:attrNameLst>
                                          <p:attrName>style.visibility</p:attrName>
                                        </p:attrNameLst>
                                      </p:cBhvr>
                                      <p:to>
                                        <p:strVal val="hidden"/>
                                      </p:to>
                                    </p:set>
                                  </p:childTnLst>
                                </p:cTn>
                              </p:par>
                              <p:par>
                                <p:cTn id="93" presetID="1" presetClass="exit" presetSubtype="0" fill="hold" nodeType="withEffect">
                                  <p:stCondLst>
                                    <p:cond delay="0"/>
                                  </p:stCondLst>
                                  <p:childTnLst>
                                    <p:set>
                                      <p:cBhvr>
                                        <p:cTn id="94" dur="1" fill="hold">
                                          <p:stCondLst>
                                            <p:cond delay="0"/>
                                          </p:stCondLst>
                                        </p:cTn>
                                        <p:tgtEl>
                                          <p:spTgt spid="16"/>
                                        </p:tgtEl>
                                        <p:attrNameLst>
                                          <p:attrName>style.visibility</p:attrName>
                                        </p:attrNameLst>
                                      </p:cBhvr>
                                      <p:to>
                                        <p:strVal val="hidden"/>
                                      </p:to>
                                    </p:set>
                                  </p:childTnLst>
                                </p:cTn>
                              </p:par>
                              <p:par>
                                <p:cTn id="95" presetID="42" presetClass="entr" presetSubtype="0" fill="hold" nodeType="withEffect">
                                  <p:stCondLst>
                                    <p:cond delay="0"/>
                                  </p:stCondLst>
                                  <p:childTnLst>
                                    <p:set>
                                      <p:cBhvr>
                                        <p:cTn id="96" dur="1" fill="hold">
                                          <p:stCondLst>
                                            <p:cond delay="0"/>
                                          </p:stCondLst>
                                        </p:cTn>
                                        <p:tgtEl>
                                          <p:spTgt spid="5"/>
                                        </p:tgtEl>
                                        <p:attrNameLst>
                                          <p:attrName>style.visibility</p:attrName>
                                        </p:attrNameLst>
                                      </p:cBhvr>
                                      <p:to>
                                        <p:strVal val="visible"/>
                                      </p:to>
                                    </p:set>
                                    <p:animEffect transition="in" filter="fade">
                                      <p:cBhvr>
                                        <p:cTn id="97" dur="1000"/>
                                        <p:tgtEl>
                                          <p:spTgt spid="5"/>
                                        </p:tgtEl>
                                      </p:cBhvr>
                                    </p:animEffect>
                                    <p:anim calcmode="lin" valueType="num">
                                      <p:cBhvr>
                                        <p:cTn id="98" dur="1000" fill="hold"/>
                                        <p:tgtEl>
                                          <p:spTgt spid="5"/>
                                        </p:tgtEl>
                                        <p:attrNameLst>
                                          <p:attrName>ppt_x</p:attrName>
                                        </p:attrNameLst>
                                      </p:cBhvr>
                                      <p:tavLst>
                                        <p:tav tm="0">
                                          <p:val>
                                            <p:strVal val="#ppt_x"/>
                                          </p:val>
                                        </p:tav>
                                        <p:tav tm="100000">
                                          <p:val>
                                            <p:strVal val="#ppt_x"/>
                                          </p:val>
                                        </p:tav>
                                      </p:tavLst>
                                    </p:anim>
                                    <p:anim calcmode="lin" valueType="num">
                                      <p:cBhvr>
                                        <p:cTn id="9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44"/>
                                        </p:tgtEl>
                                        <p:attrNameLst>
                                          <p:attrName>style.visibility</p:attrName>
                                        </p:attrNameLst>
                                      </p:cBhvr>
                                      <p:to>
                                        <p:strVal val="visible"/>
                                      </p:to>
                                    </p:set>
                                    <p:animEffect transition="in" filter="fade">
                                      <p:cBhvr>
                                        <p:cTn id="104" dur="500"/>
                                        <p:tgtEl>
                                          <p:spTgt spid="44"/>
                                        </p:tgtEl>
                                      </p:cBhvr>
                                    </p:animEffect>
                                  </p:childTnLst>
                                </p:cTn>
                              </p:par>
                              <p:par>
                                <p:cTn id="105" presetID="1" presetClass="exit" presetSubtype="0" fill="hold" grpId="1" nodeType="withEffect">
                                  <p:stCondLst>
                                    <p:cond delay="0"/>
                                  </p:stCondLst>
                                  <p:childTnLst>
                                    <p:set>
                                      <p:cBhvr>
                                        <p:cTn id="106" dur="1" fill="hold">
                                          <p:stCondLst>
                                            <p:cond delay="0"/>
                                          </p:stCondLst>
                                        </p:cTn>
                                        <p:tgtEl>
                                          <p:spTgt spid="38"/>
                                        </p:tgtEl>
                                        <p:attrNameLst>
                                          <p:attrName>style.visibility</p:attrName>
                                        </p:attrNameLst>
                                      </p:cBhvr>
                                      <p:to>
                                        <p:strVal val="hidden"/>
                                      </p:to>
                                    </p:set>
                                  </p:childTnLst>
                                </p:cTn>
                              </p:par>
                              <p:par>
                                <p:cTn id="107" presetID="1" presetClass="exit" presetSubtype="0" fill="hold" nodeType="withEffect">
                                  <p:stCondLst>
                                    <p:cond delay="0"/>
                                  </p:stCondLst>
                                  <p:childTnLst>
                                    <p:set>
                                      <p:cBhvr>
                                        <p:cTn id="108" dur="1" fill="hold">
                                          <p:stCondLst>
                                            <p:cond delay="0"/>
                                          </p:stCondLst>
                                        </p:cTn>
                                        <p:tgtEl>
                                          <p:spTgt spid="5"/>
                                        </p:tgtEl>
                                        <p:attrNameLst>
                                          <p:attrName>style.visibility</p:attrName>
                                        </p:attrNameLst>
                                      </p:cBhvr>
                                      <p:to>
                                        <p:strVal val="hidden"/>
                                      </p:to>
                                    </p:set>
                                  </p:childTnLst>
                                </p:cTn>
                              </p:par>
                              <p:par>
                                <p:cTn id="109" presetID="42" presetClass="entr" presetSubtype="0" fill="hold" nodeType="withEffect">
                                  <p:stCondLst>
                                    <p:cond delay="0"/>
                                  </p:stCondLst>
                                  <p:childTnLst>
                                    <p:set>
                                      <p:cBhvr>
                                        <p:cTn id="110" dur="1" fill="hold">
                                          <p:stCondLst>
                                            <p:cond delay="0"/>
                                          </p:stCondLst>
                                        </p:cTn>
                                        <p:tgtEl>
                                          <p:spTgt spid="17"/>
                                        </p:tgtEl>
                                        <p:attrNameLst>
                                          <p:attrName>style.visibility</p:attrName>
                                        </p:attrNameLst>
                                      </p:cBhvr>
                                      <p:to>
                                        <p:strVal val="visible"/>
                                      </p:to>
                                    </p:set>
                                    <p:animEffect transition="in" filter="fade">
                                      <p:cBhvr>
                                        <p:cTn id="111" dur="1000"/>
                                        <p:tgtEl>
                                          <p:spTgt spid="17"/>
                                        </p:tgtEl>
                                      </p:cBhvr>
                                    </p:animEffect>
                                    <p:anim calcmode="lin" valueType="num">
                                      <p:cBhvr>
                                        <p:cTn id="112" dur="1000" fill="hold"/>
                                        <p:tgtEl>
                                          <p:spTgt spid="17"/>
                                        </p:tgtEl>
                                        <p:attrNameLst>
                                          <p:attrName>ppt_x</p:attrName>
                                        </p:attrNameLst>
                                      </p:cBhvr>
                                      <p:tavLst>
                                        <p:tav tm="0">
                                          <p:val>
                                            <p:strVal val="#ppt_x"/>
                                          </p:val>
                                        </p:tav>
                                        <p:tav tm="100000">
                                          <p:val>
                                            <p:strVal val="#ppt_x"/>
                                          </p:val>
                                        </p:tav>
                                      </p:tavLst>
                                    </p:anim>
                                    <p:anim calcmode="lin" valueType="num">
                                      <p:cBhvr>
                                        <p:cTn id="11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grpId="0" nodeType="clickEffect">
                                  <p:stCondLst>
                                    <p:cond delay="0"/>
                                  </p:stCondLst>
                                  <p:childTnLst>
                                    <p:set>
                                      <p:cBhvr>
                                        <p:cTn id="117" dur="1" fill="hold">
                                          <p:stCondLst>
                                            <p:cond delay="0"/>
                                          </p:stCondLst>
                                        </p:cTn>
                                        <p:tgtEl>
                                          <p:spTgt spid="45"/>
                                        </p:tgtEl>
                                        <p:attrNameLst>
                                          <p:attrName>style.visibility</p:attrName>
                                        </p:attrNameLst>
                                      </p:cBhvr>
                                      <p:to>
                                        <p:strVal val="visible"/>
                                      </p:to>
                                    </p:set>
                                    <p:animEffect transition="in" filter="fade">
                                      <p:cBhvr>
                                        <p:cTn id="118" dur="500"/>
                                        <p:tgtEl>
                                          <p:spTgt spid="45"/>
                                        </p:tgtEl>
                                      </p:cBhvr>
                                    </p:animEffect>
                                  </p:childTnLst>
                                </p:cTn>
                              </p:par>
                              <p:par>
                                <p:cTn id="119" presetID="1" presetClass="exit" presetSubtype="0" fill="hold" grpId="1" nodeType="withEffect">
                                  <p:stCondLst>
                                    <p:cond delay="0"/>
                                  </p:stCondLst>
                                  <p:childTnLst>
                                    <p:set>
                                      <p:cBhvr>
                                        <p:cTn id="120" dur="1" fill="hold">
                                          <p:stCondLst>
                                            <p:cond delay="0"/>
                                          </p:stCondLst>
                                        </p:cTn>
                                        <p:tgtEl>
                                          <p:spTgt spid="44"/>
                                        </p:tgtEl>
                                        <p:attrNameLst>
                                          <p:attrName>style.visibility</p:attrName>
                                        </p:attrNameLst>
                                      </p:cBhvr>
                                      <p:to>
                                        <p:strVal val="hidden"/>
                                      </p:to>
                                    </p:set>
                                  </p:childTnLst>
                                </p:cTn>
                              </p:par>
                              <p:par>
                                <p:cTn id="121" presetID="1" presetClass="exit" presetSubtype="0" fill="hold" nodeType="withEffect">
                                  <p:stCondLst>
                                    <p:cond delay="0"/>
                                  </p:stCondLst>
                                  <p:childTnLst>
                                    <p:set>
                                      <p:cBhvr>
                                        <p:cTn id="122" dur="1" fill="hold">
                                          <p:stCondLst>
                                            <p:cond delay="0"/>
                                          </p:stCondLst>
                                        </p:cTn>
                                        <p:tgtEl>
                                          <p:spTgt spid="17"/>
                                        </p:tgtEl>
                                        <p:attrNameLst>
                                          <p:attrName>style.visibility</p:attrName>
                                        </p:attrNameLst>
                                      </p:cBhvr>
                                      <p:to>
                                        <p:strVal val="hidden"/>
                                      </p:to>
                                    </p:set>
                                  </p:childTnLst>
                                </p:cTn>
                              </p:par>
                              <p:par>
                                <p:cTn id="123" presetID="42" presetClass="entr" presetSubtype="0" fill="hold" nodeType="withEffect">
                                  <p:stCondLst>
                                    <p:cond delay="0"/>
                                  </p:stCondLst>
                                  <p:childTnLst>
                                    <p:set>
                                      <p:cBhvr>
                                        <p:cTn id="124" dur="1" fill="hold">
                                          <p:stCondLst>
                                            <p:cond delay="0"/>
                                          </p:stCondLst>
                                        </p:cTn>
                                        <p:tgtEl>
                                          <p:spTgt spid="18"/>
                                        </p:tgtEl>
                                        <p:attrNameLst>
                                          <p:attrName>style.visibility</p:attrName>
                                        </p:attrNameLst>
                                      </p:cBhvr>
                                      <p:to>
                                        <p:strVal val="visible"/>
                                      </p:to>
                                    </p:set>
                                    <p:animEffect transition="in" filter="fade">
                                      <p:cBhvr>
                                        <p:cTn id="125" dur="1000"/>
                                        <p:tgtEl>
                                          <p:spTgt spid="18"/>
                                        </p:tgtEl>
                                      </p:cBhvr>
                                    </p:animEffect>
                                    <p:anim calcmode="lin" valueType="num">
                                      <p:cBhvr>
                                        <p:cTn id="126" dur="1000" fill="hold"/>
                                        <p:tgtEl>
                                          <p:spTgt spid="18"/>
                                        </p:tgtEl>
                                        <p:attrNameLst>
                                          <p:attrName>ppt_x</p:attrName>
                                        </p:attrNameLst>
                                      </p:cBhvr>
                                      <p:tavLst>
                                        <p:tav tm="0">
                                          <p:val>
                                            <p:strVal val="#ppt_x"/>
                                          </p:val>
                                        </p:tav>
                                        <p:tav tm="100000">
                                          <p:val>
                                            <p:strVal val="#ppt_x"/>
                                          </p:val>
                                        </p:tav>
                                      </p:tavLst>
                                    </p:anim>
                                    <p:anim calcmode="lin" valueType="num">
                                      <p:cBhvr>
                                        <p:cTn id="12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28" fill="hold">
                      <p:stCondLst>
                        <p:cond delay="indefinite"/>
                      </p:stCondLst>
                      <p:childTnLst>
                        <p:par>
                          <p:cTn id="129" fill="hold">
                            <p:stCondLst>
                              <p:cond delay="0"/>
                            </p:stCondLst>
                            <p:childTnLst>
                              <p:par>
                                <p:cTn id="130" presetID="10" presetClass="entr" presetSubtype="0" fill="hold" grpId="0" nodeType="clickEffect">
                                  <p:stCondLst>
                                    <p:cond delay="0"/>
                                  </p:stCondLst>
                                  <p:childTnLst>
                                    <p:set>
                                      <p:cBhvr>
                                        <p:cTn id="131" dur="1" fill="hold">
                                          <p:stCondLst>
                                            <p:cond delay="0"/>
                                          </p:stCondLst>
                                        </p:cTn>
                                        <p:tgtEl>
                                          <p:spTgt spid="46"/>
                                        </p:tgtEl>
                                        <p:attrNameLst>
                                          <p:attrName>style.visibility</p:attrName>
                                        </p:attrNameLst>
                                      </p:cBhvr>
                                      <p:to>
                                        <p:strVal val="visible"/>
                                      </p:to>
                                    </p:set>
                                    <p:animEffect transition="in" filter="fade">
                                      <p:cBhvr>
                                        <p:cTn id="132" dur="500"/>
                                        <p:tgtEl>
                                          <p:spTgt spid="46"/>
                                        </p:tgtEl>
                                      </p:cBhvr>
                                    </p:animEffect>
                                  </p:childTnLst>
                                </p:cTn>
                              </p:par>
                              <p:par>
                                <p:cTn id="133" presetID="1" presetClass="exit" presetSubtype="0" fill="hold" grpId="1" nodeType="withEffect">
                                  <p:stCondLst>
                                    <p:cond delay="0"/>
                                  </p:stCondLst>
                                  <p:childTnLst>
                                    <p:set>
                                      <p:cBhvr>
                                        <p:cTn id="134" dur="1" fill="hold">
                                          <p:stCondLst>
                                            <p:cond delay="0"/>
                                          </p:stCondLst>
                                        </p:cTn>
                                        <p:tgtEl>
                                          <p:spTgt spid="45"/>
                                        </p:tgtEl>
                                        <p:attrNameLst>
                                          <p:attrName>style.visibility</p:attrName>
                                        </p:attrNameLst>
                                      </p:cBhvr>
                                      <p:to>
                                        <p:strVal val="hidden"/>
                                      </p:to>
                                    </p:set>
                                  </p:childTnLst>
                                </p:cTn>
                              </p:par>
                              <p:par>
                                <p:cTn id="135" presetID="1" presetClass="exit" presetSubtype="0" fill="hold" nodeType="withEffect">
                                  <p:stCondLst>
                                    <p:cond delay="0"/>
                                  </p:stCondLst>
                                  <p:childTnLst>
                                    <p:set>
                                      <p:cBhvr>
                                        <p:cTn id="136" dur="1" fill="hold">
                                          <p:stCondLst>
                                            <p:cond delay="0"/>
                                          </p:stCondLst>
                                        </p:cTn>
                                        <p:tgtEl>
                                          <p:spTgt spid="18"/>
                                        </p:tgtEl>
                                        <p:attrNameLst>
                                          <p:attrName>style.visibility</p:attrName>
                                        </p:attrNameLst>
                                      </p:cBhvr>
                                      <p:to>
                                        <p:strVal val="hidden"/>
                                      </p:to>
                                    </p:set>
                                  </p:childTnLst>
                                </p:cTn>
                              </p:par>
                              <p:par>
                                <p:cTn id="137" presetID="42" presetClass="entr" presetSubtype="0" fill="hold" nodeType="withEffect">
                                  <p:stCondLst>
                                    <p:cond delay="0"/>
                                  </p:stCondLst>
                                  <p:childTnLst>
                                    <p:set>
                                      <p:cBhvr>
                                        <p:cTn id="138" dur="1" fill="hold">
                                          <p:stCondLst>
                                            <p:cond delay="0"/>
                                          </p:stCondLst>
                                        </p:cTn>
                                        <p:tgtEl>
                                          <p:spTgt spid="19"/>
                                        </p:tgtEl>
                                        <p:attrNameLst>
                                          <p:attrName>style.visibility</p:attrName>
                                        </p:attrNameLst>
                                      </p:cBhvr>
                                      <p:to>
                                        <p:strVal val="visible"/>
                                      </p:to>
                                    </p:set>
                                    <p:animEffect transition="in" filter="fade">
                                      <p:cBhvr>
                                        <p:cTn id="139" dur="1000"/>
                                        <p:tgtEl>
                                          <p:spTgt spid="19"/>
                                        </p:tgtEl>
                                      </p:cBhvr>
                                    </p:animEffect>
                                    <p:anim calcmode="lin" valueType="num">
                                      <p:cBhvr>
                                        <p:cTn id="140" dur="1000" fill="hold"/>
                                        <p:tgtEl>
                                          <p:spTgt spid="19"/>
                                        </p:tgtEl>
                                        <p:attrNameLst>
                                          <p:attrName>ppt_x</p:attrName>
                                        </p:attrNameLst>
                                      </p:cBhvr>
                                      <p:tavLst>
                                        <p:tav tm="0">
                                          <p:val>
                                            <p:strVal val="#ppt_x"/>
                                          </p:val>
                                        </p:tav>
                                        <p:tav tm="100000">
                                          <p:val>
                                            <p:strVal val="#ppt_x"/>
                                          </p:val>
                                        </p:tav>
                                      </p:tavLst>
                                    </p:anim>
                                    <p:anim calcmode="lin" valueType="num">
                                      <p:cBhvr>
                                        <p:cTn id="14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42" fill="hold">
                      <p:stCondLst>
                        <p:cond delay="indefinite"/>
                      </p:stCondLst>
                      <p:childTnLst>
                        <p:par>
                          <p:cTn id="143" fill="hold">
                            <p:stCondLst>
                              <p:cond delay="0"/>
                            </p:stCondLst>
                            <p:childTnLst>
                              <p:par>
                                <p:cTn id="144" presetID="10" presetClass="entr" presetSubtype="0" fill="hold" grpId="0" nodeType="clickEffect">
                                  <p:stCondLst>
                                    <p:cond delay="0"/>
                                  </p:stCondLst>
                                  <p:childTnLst>
                                    <p:set>
                                      <p:cBhvr>
                                        <p:cTn id="145" dur="1" fill="hold">
                                          <p:stCondLst>
                                            <p:cond delay="0"/>
                                          </p:stCondLst>
                                        </p:cTn>
                                        <p:tgtEl>
                                          <p:spTgt spid="47"/>
                                        </p:tgtEl>
                                        <p:attrNameLst>
                                          <p:attrName>style.visibility</p:attrName>
                                        </p:attrNameLst>
                                      </p:cBhvr>
                                      <p:to>
                                        <p:strVal val="visible"/>
                                      </p:to>
                                    </p:set>
                                    <p:animEffect transition="in" filter="fade">
                                      <p:cBhvr>
                                        <p:cTn id="146" dur="500"/>
                                        <p:tgtEl>
                                          <p:spTgt spid="47"/>
                                        </p:tgtEl>
                                      </p:cBhvr>
                                    </p:animEffect>
                                  </p:childTnLst>
                                </p:cTn>
                              </p:par>
                              <p:par>
                                <p:cTn id="147" presetID="1" presetClass="exit" presetSubtype="0" fill="hold" grpId="1" nodeType="withEffect">
                                  <p:stCondLst>
                                    <p:cond delay="0"/>
                                  </p:stCondLst>
                                  <p:childTnLst>
                                    <p:set>
                                      <p:cBhvr>
                                        <p:cTn id="148" dur="1" fill="hold">
                                          <p:stCondLst>
                                            <p:cond delay="0"/>
                                          </p:stCondLst>
                                        </p:cTn>
                                        <p:tgtEl>
                                          <p:spTgt spid="46"/>
                                        </p:tgtEl>
                                        <p:attrNameLst>
                                          <p:attrName>style.visibility</p:attrName>
                                        </p:attrNameLst>
                                      </p:cBhvr>
                                      <p:to>
                                        <p:strVal val="hidden"/>
                                      </p:to>
                                    </p:set>
                                  </p:childTnLst>
                                </p:cTn>
                              </p:par>
                              <p:par>
                                <p:cTn id="149" presetID="1" presetClass="exit" presetSubtype="0" fill="hold" nodeType="withEffect">
                                  <p:stCondLst>
                                    <p:cond delay="0"/>
                                  </p:stCondLst>
                                  <p:childTnLst>
                                    <p:set>
                                      <p:cBhvr>
                                        <p:cTn id="150" dur="1" fill="hold">
                                          <p:stCondLst>
                                            <p:cond delay="0"/>
                                          </p:stCondLst>
                                        </p:cTn>
                                        <p:tgtEl>
                                          <p:spTgt spid="19"/>
                                        </p:tgtEl>
                                        <p:attrNameLst>
                                          <p:attrName>style.visibility</p:attrName>
                                        </p:attrNameLst>
                                      </p:cBhvr>
                                      <p:to>
                                        <p:strVal val="hidden"/>
                                      </p:to>
                                    </p:set>
                                  </p:childTnLst>
                                </p:cTn>
                              </p:par>
                              <p:par>
                                <p:cTn id="151" presetID="42" presetClass="entr" presetSubtype="0" fill="hold" nodeType="withEffect">
                                  <p:stCondLst>
                                    <p:cond delay="0"/>
                                  </p:stCondLst>
                                  <p:childTnLst>
                                    <p:set>
                                      <p:cBhvr>
                                        <p:cTn id="152" dur="1" fill="hold">
                                          <p:stCondLst>
                                            <p:cond delay="0"/>
                                          </p:stCondLst>
                                        </p:cTn>
                                        <p:tgtEl>
                                          <p:spTgt spid="20"/>
                                        </p:tgtEl>
                                        <p:attrNameLst>
                                          <p:attrName>style.visibility</p:attrName>
                                        </p:attrNameLst>
                                      </p:cBhvr>
                                      <p:to>
                                        <p:strVal val="visible"/>
                                      </p:to>
                                    </p:set>
                                    <p:animEffect transition="in" filter="fade">
                                      <p:cBhvr>
                                        <p:cTn id="153" dur="1000"/>
                                        <p:tgtEl>
                                          <p:spTgt spid="20"/>
                                        </p:tgtEl>
                                      </p:cBhvr>
                                    </p:animEffect>
                                    <p:anim calcmode="lin" valueType="num">
                                      <p:cBhvr>
                                        <p:cTn id="154" dur="1000" fill="hold"/>
                                        <p:tgtEl>
                                          <p:spTgt spid="20"/>
                                        </p:tgtEl>
                                        <p:attrNameLst>
                                          <p:attrName>ppt_x</p:attrName>
                                        </p:attrNameLst>
                                      </p:cBhvr>
                                      <p:tavLst>
                                        <p:tav tm="0">
                                          <p:val>
                                            <p:strVal val="#ppt_x"/>
                                          </p:val>
                                        </p:tav>
                                        <p:tav tm="100000">
                                          <p:val>
                                            <p:strVal val="#ppt_x"/>
                                          </p:val>
                                        </p:tav>
                                      </p:tavLst>
                                    </p:anim>
                                    <p:anim calcmode="lin" valueType="num">
                                      <p:cBhvr>
                                        <p:cTn id="15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56" fill="hold">
                      <p:stCondLst>
                        <p:cond delay="indefinite"/>
                      </p:stCondLst>
                      <p:childTnLst>
                        <p:par>
                          <p:cTn id="157" fill="hold">
                            <p:stCondLst>
                              <p:cond delay="0"/>
                            </p:stCondLst>
                            <p:childTnLst>
                              <p:par>
                                <p:cTn id="158" presetID="10" presetClass="entr" presetSubtype="0" fill="hold" grpId="0" nodeType="clickEffect">
                                  <p:stCondLst>
                                    <p:cond delay="0"/>
                                  </p:stCondLst>
                                  <p:childTnLst>
                                    <p:set>
                                      <p:cBhvr>
                                        <p:cTn id="159" dur="1" fill="hold">
                                          <p:stCondLst>
                                            <p:cond delay="0"/>
                                          </p:stCondLst>
                                        </p:cTn>
                                        <p:tgtEl>
                                          <p:spTgt spid="48"/>
                                        </p:tgtEl>
                                        <p:attrNameLst>
                                          <p:attrName>style.visibility</p:attrName>
                                        </p:attrNameLst>
                                      </p:cBhvr>
                                      <p:to>
                                        <p:strVal val="visible"/>
                                      </p:to>
                                    </p:set>
                                    <p:animEffect transition="in" filter="fade">
                                      <p:cBhvr>
                                        <p:cTn id="160" dur="500"/>
                                        <p:tgtEl>
                                          <p:spTgt spid="48"/>
                                        </p:tgtEl>
                                      </p:cBhvr>
                                    </p:animEffect>
                                  </p:childTnLst>
                                </p:cTn>
                              </p:par>
                              <p:par>
                                <p:cTn id="161" presetID="1" presetClass="exit" presetSubtype="0" fill="hold" grpId="1" nodeType="withEffect">
                                  <p:stCondLst>
                                    <p:cond delay="0"/>
                                  </p:stCondLst>
                                  <p:childTnLst>
                                    <p:set>
                                      <p:cBhvr>
                                        <p:cTn id="162" dur="1" fill="hold">
                                          <p:stCondLst>
                                            <p:cond delay="0"/>
                                          </p:stCondLst>
                                        </p:cTn>
                                        <p:tgtEl>
                                          <p:spTgt spid="47"/>
                                        </p:tgtEl>
                                        <p:attrNameLst>
                                          <p:attrName>style.visibility</p:attrName>
                                        </p:attrNameLst>
                                      </p:cBhvr>
                                      <p:to>
                                        <p:strVal val="hidden"/>
                                      </p:to>
                                    </p:set>
                                  </p:childTnLst>
                                </p:cTn>
                              </p:par>
                              <p:par>
                                <p:cTn id="163" presetID="1" presetClass="exit" presetSubtype="0" fill="hold" nodeType="withEffect">
                                  <p:stCondLst>
                                    <p:cond delay="0"/>
                                  </p:stCondLst>
                                  <p:childTnLst>
                                    <p:set>
                                      <p:cBhvr>
                                        <p:cTn id="164" dur="1" fill="hold">
                                          <p:stCondLst>
                                            <p:cond delay="0"/>
                                          </p:stCondLst>
                                        </p:cTn>
                                        <p:tgtEl>
                                          <p:spTgt spid="20"/>
                                        </p:tgtEl>
                                        <p:attrNameLst>
                                          <p:attrName>style.visibility</p:attrName>
                                        </p:attrNameLst>
                                      </p:cBhvr>
                                      <p:to>
                                        <p:strVal val="hidden"/>
                                      </p:to>
                                    </p:set>
                                  </p:childTnLst>
                                </p:cTn>
                              </p:par>
                              <p:par>
                                <p:cTn id="165" presetID="42" presetClass="entr" presetSubtype="0" fill="hold" nodeType="withEffect">
                                  <p:stCondLst>
                                    <p:cond delay="0"/>
                                  </p:stCondLst>
                                  <p:childTnLst>
                                    <p:set>
                                      <p:cBhvr>
                                        <p:cTn id="166" dur="1" fill="hold">
                                          <p:stCondLst>
                                            <p:cond delay="0"/>
                                          </p:stCondLst>
                                        </p:cTn>
                                        <p:tgtEl>
                                          <p:spTgt spid="22"/>
                                        </p:tgtEl>
                                        <p:attrNameLst>
                                          <p:attrName>style.visibility</p:attrName>
                                        </p:attrNameLst>
                                      </p:cBhvr>
                                      <p:to>
                                        <p:strVal val="visible"/>
                                      </p:to>
                                    </p:set>
                                    <p:animEffect transition="in" filter="fade">
                                      <p:cBhvr>
                                        <p:cTn id="167" dur="1000"/>
                                        <p:tgtEl>
                                          <p:spTgt spid="22"/>
                                        </p:tgtEl>
                                      </p:cBhvr>
                                    </p:animEffect>
                                    <p:anim calcmode="lin" valueType="num">
                                      <p:cBhvr>
                                        <p:cTn id="168" dur="1000" fill="hold"/>
                                        <p:tgtEl>
                                          <p:spTgt spid="22"/>
                                        </p:tgtEl>
                                        <p:attrNameLst>
                                          <p:attrName>ppt_x</p:attrName>
                                        </p:attrNameLst>
                                      </p:cBhvr>
                                      <p:tavLst>
                                        <p:tav tm="0">
                                          <p:val>
                                            <p:strVal val="#ppt_x"/>
                                          </p:val>
                                        </p:tav>
                                        <p:tav tm="100000">
                                          <p:val>
                                            <p:strVal val="#ppt_x"/>
                                          </p:val>
                                        </p:tav>
                                      </p:tavLst>
                                    </p:anim>
                                    <p:anim calcmode="lin" valueType="num">
                                      <p:cBhvr>
                                        <p:cTn id="16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animBg="1"/>
      <p:bldP spid="34" grpId="0"/>
      <p:bldP spid="35" grpId="0" animBg="1"/>
      <p:bldP spid="37" grpId="0" animBg="1"/>
      <p:bldP spid="37" grpId="1" animBg="1"/>
      <p:bldP spid="38" grpId="0" animBg="1"/>
      <p:bldP spid="38" grpId="1" animBg="1"/>
      <p:bldP spid="44" grpId="0" animBg="1"/>
      <p:bldP spid="44" grpId="1" animBg="1"/>
      <p:bldP spid="45" grpId="0" animBg="1"/>
      <p:bldP spid="45" grpId="1" animBg="1"/>
      <p:bldP spid="46" grpId="0" animBg="1"/>
      <p:bldP spid="46" grpId="1" animBg="1"/>
      <p:bldP spid="47" grpId="0" animBg="1"/>
      <p:bldP spid="47" grpId="1" animBg="1"/>
      <p:bldP spid="4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a:xfrm>
            <a:off x="2369395" y="728492"/>
            <a:ext cx="4496348" cy="780594"/>
          </a:xfrm>
          <a:prstGeom prst="roundRect">
            <a:avLst>
              <a:gd name="adj" fmla="val 50000"/>
            </a:avLst>
          </a:pr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ounded Rectangle 1"/>
          <p:cNvSpPr/>
          <p:nvPr/>
        </p:nvSpPr>
        <p:spPr>
          <a:xfrm>
            <a:off x="2319061" y="678158"/>
            <a:ext cx="4496348" cy="780594"/>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p:cNvSpPr>
            <a:spLocks noGrp="1"/>
          </p:cNvSpPr>
          <p:nvPr>
            <p:ph type="title"/>
          </p:nvPr>
        </p:nvSpPr>
        <p:spPr>
          <a:xfrm>
            <a:off x="457198" y="768877"/>
            <a:ext cx="8220075" cy="632712"/>
          </a:xfrm>
        </p:spPr>
        <p:txBody>
          <a:bodyPr/>
          <a:lstStyle/>
          <a:p>
            <a:r>
              <a:rPr lang="en-US"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rPr>
              <a:t>Spot the Feelings</a:t>
            </a:r>
            <a:endParaRPr lang="en-GB" sz="3600" dirty="0">
              <a:ln w="19050">
                <a:noFill/>
              </a:ln>
              <a:solidFill>
                <a:srgbClr val="27295B"/>
              </a:solidFill>
              <a:latin typeface="BBC Reith Sans XBold" panose="020B0803020204020204" pitchFamily="34" charset="-18"/>
              <a:ea typeface="BBC Reith Sans XBold" panose="020B0803020204020204" pitchFamily="34" charset="-18"/>
              <a:cs typeface="BBC Reith Sans XBold" panose="020B0803020204020204" pitchFamily="34" charset="-18"/>
            </a:endParaRPr>
          </a:p>
        </p:txBody>
      </p:sp>
      <p:sp>
        <p:nvSpPr>
          <p:cNvPr id="30" name="Text"/>
          <p:cNvSpPr/>
          <p:nvPr/>
        </p:nvSpPr>
        <p:spPr>
          <a:xfrm>
            <a:off x="924551" y="1846485"/>
            <a:ext cx="7632700" cy="492443"/>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Bullying can have lots of damaging effects and can cause people to feel uncomfortable emotions.</a:t>
            </a:r>
          </a:p>
        </p:txBody>
      </p:sp>
      <p:sp>
        <p:nvSpPr>
          <p:cNvPr id="32" name="Rectangle: Rounded Corners 29">
            <a:extLst>
              <a:ext uri="{FF2B5EF4-FFF2-40B4-BE49-F238E27FC236}">
                <a16:creationId xmlns:a16="http://schemas.microsoft.com/office/drawing/2014/main" id="{E68A898F-3A3F-A2D0-09C3-0EBF6D020A62}"/>
              </a:ext>
            </a:extLst>
          </p:cNvPr>
          <p:cNvSpPr/>
          <p:nvPr/>
        </p:nvSpPr>
        <p:spPr>
          <a:xfrm>
            <a:off x="758146" y="1826206"/>
            <a:ext cx="87455" cy="540000"/>
          </a:xfrm>
          <a:prstGeom prst="roundRect">
            <a:avLst>
              <a:gd name="adj" fmla="val 50000"/>
            </a:avLst>
          </a:pr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Text"/>
          <p:cNvSpPr/>
          <p:nvPr/>
        </p:nvSpPr>
        <p:spPr>
          <a:xfrm>
            <a:off x="924551" y="2676327"/>
            <a:ext cx="7632700" cy="738664"/>
          </a:xfrm>
          <a:prstGeom prst="rect">
            <a:avLst/>
          </a:prstGeom>
        </p:spPr>
        <p:txBody>
          <a:bodyPr wrap="square" lIns="0" tIns="0" rIns="0" bIns="0">
            <a:spAutoFit/>
          </a:bodyPr>
          <a:lstStyle/>
          <a:p>
            <a:r>
              <a:rPr lang="en-GB" sz="1600" dirty="0">
                <a:latin typeface="BBC Reith Sans" panose="020B0603020204020204" pitchFamily="34" charset="-18"/>
                <a:ea typeface="BBC Reith Sans" panose="020B0603020204020204" pitchFamily="34" charset="-18"/>
                <a:cs typeface="BBC Reith Sans" panose="020B0603020204020204" pitchFamily="34" charset="-18"/>
              </a:rPr>
              <a:t>Working in groups, you have a set of </a:t>
            </a:r>
            <a:r>
              <a:rPr lang="en-GB" sz="1600" b="1" dirty="0">
                <a:solidFill>
                  <a:srgbClr val="00ACE8"/>
                </a:solidFill>
                <a:latin typeface="BBC Reith Sans" panose="020B0603020204020204" pitchFamily="34" charset="-18"/>
                <a:ea typeface="BBC Reith Sans" panose="020B0603020204020204" pitchFamily="34" charset="-18"/>
                <a:cs typeface="BBC Reith Sans" panose="020B0603020204020204" pitchFamily="34" charset="-18"/>
              </a:rPr>
              <a:t>Spot the Feelings Cards</a:t>
            </a:r>
            <a:r>
              <a:rPr lang="en-GB" sz="1600" dirty="0">
                <a:latin typeface="BBC Reith Sans" panose="020B0603020204020204" pitchFamily="34" charset="-18"/>
                <a:ea typeface="BBC Reith Sans" panose="020B0603020204020204" pitchFamily="34" charset="-18"/>
                <a:cs typeface="BBC Reith Sans" panose="020B0603020204020204" pitchFamily="34" charset="-18"/>
              </a:rPr>
              <a:t>. Can you look at the pictures on this slide which show bullying behaviours and find someone who is feeling one of these emotions in each picture? </a:t>
            </a:r>
          </a:p>
        </p:txBody>
      </p:sp>
      <p:sp>
        <p:nvSpPr>
          <p:cNvPr id="34" name="Rectangle: Rounded Corners 29">
            <a:extLst>
              <a:ext uri="{FF2B5EF4-FFF2-40B4-BE49-F238E27FC236}">
                <a16:creationId xmlns:a16="http://schemas.microsoft.com/office/drawing/2014/main" id="{E68A898F-3A3F-A2D0-09C3-0EBF6D020A62}"/>
              </a:ext>
            </a:extLst>
          </p:cNvPr>
          <p:cNvSpPr/>
          <p:nvPr/>
        </p:nvSpPr>
        <p:spPr>
          <a:xfrm>
            <a:off x="758146" y="2646523"/>
            <a:ext cx="87455" cy="810000"/>
          </a:xfrm>
          <a:prstGeom prst="roundRect">
            <a:avLst>
              <a:gd name="adj" fmla="val 50000"/>
            </a:avLst>
          </a:pr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CBE0E"/>
              </a:solidFil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29913" y="3547179"/>
            <a:ext cx="2887831" cy="3177472"/>
          </a:xfrm>
          <a:prstGeom prst="rect">
            <a:avLst/>
          </a:prstGeom>
        </p:spPr>
      </p:pic>
      <p:sp>
        <p:nvSpPr>
          <p:cNvPr id="71" name="Freeform 70"/>
          <p:cNvSpPr/>
          <p:nvPr/>
        </p:nvSpPr>
        <p:spPr>
          <a:xfrm>
            <a:off x="-321548" y="3913849"/>
            <a:ext cx="4903266" cy="1961209"/>
          </a:xfrm>
          <a:custGeom>
            <a:avLst/>
            <a:gdLst>
              <a:gd name="connsiteX0" fmla="*/ 3920861 w 4903266"/>
              <a:gd name="connsiteY0" fmla="*/ 0 h 1961209"/>
              <a:gd name="connsiteX1" fmla="*/ 4113324 w 4903266"/>
              <a:gd name="connsiteY1" fmla="*/ 79721 h 1961209"/>
              <a:gd name="connsiteX2" fmla="*/ 4803884 w 4903266"/>
              <a:gd name="connsiteY2" fmla="*/ 770280 h 1961209"/>
              <a:gd name="connsiteX3" fmla="*/ 4823545 w 4903266"/>
              <a:gd name="connsiteY3" fmla="*/ 786340 h 1961209"/>
              <a:gd name="connsiteX4" fmla="*/ 4903266 w 4903266"/>
              <a:gd name="connsiteY4" fmla="*/ 978804 h 1961209"/>
              <a:gd name="connsiteX5" fmla="*/ 4902916 w 4903266"/>
              <a:gd name="connsiteY5" fmla="*/ 980605 h 1961209"/>
              <a:gd name="connsiteX6" fmla="*/ 4903266 w 4903266"/>
              <a:gd name="connsiteY6" fmla="*/ 982405 h 1961209"/>
              <a:gd name="connsiteX7" fmla="*/ 4823545 w 4903266"/>
              <a:gd name="connsiteY7" fmla="*/ 1174869 h 1961209"/>
              <a:gd name="connsiteX8" fmla="*/ 4803884 w 4903266"/>
              <a:gd name="connsiteY8" fmla="*/ 1190929 h 1961209"/>
              <a:gd name="connsiteX9" fmla="*/ 4113324 w 4903266"/>
              <a:gd name="connsiteY9" fmla="*/ 1881488 h 1961209"/>
              <a:gd name="connsiteX10" fmla="*/ 3728397 w 4903266"/>
              <a:gd name="connsiteY10" fmla="*/ 1881488 h 1961209"/>
              <a:gd name="connsiteX11" fmla="*/ 3728397 w 4903266"/>
              <a:gd name="connsiteY11" fmla="*/ 1496560 h 1961209"/>
              <a:gd name="connsiteX12" fmla="*/ 3972624 w 4903266"/>
              <a:gd name="connsiteY12" fmla="*/ 1252333 h 1961209"/>
              <a:gd name="connsiteX13" fmla="*/ 272185 w 4903266"/>
              <a:gd name="connsiteY13" fmla="*/ 1252333 h 1961209"/>
              <a:gd name="connsiteX14" fmla="*/ 0 w 4903266"/>
              <a:gd name="connsiteY14" fmla="*/ 980148 h 1961209"/>
              <a:gd name="connsiteX15" fmla="*/ 272185 w 4903266"/>
              <a:gd name="connsiteY15" fmla="*/ 707963 h 1961209"/>
              <a:gd name="connsiteX16" fmla="*/ 3971711 w 4903266"/>
              <a:gd name="connsiteY16" fmla="*/ 707963 h 1961209"/>
              <a:gd name="connsiteX17" fmla="*/ 3728397 w 4903266"/>
              <a:gd name="connsiteY17" fmla="*/ 464649 h 1961209"/>
              <a:gd name="connsiteX18" fmla="*/ 3728397 w 4903266"/>
              <a:gd name="connsiteY18" fmla="*/ 79721 h 1961209"/>
              <a:gd name="connsiteX19" fmla="*/ 3920861 w 4903266"/>
              <a:gd name="connsiteY19" fmla="*/ 0 h 196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03266" h="1961209">
                <a:moveTo>
                  <a:pt x="3920861" y="0"/>
                </a:moveTo>
                <a:cubicBezTo>
                  <a:pt x="3990519" y="0"/>
                  <a:pt x="4060177" y="26573"/>
                  <a:pt x="4113324" y="79721"/>
                </a:cubicBezTo>
                <a:lnTo>
                  <a:pt x="4803884" y="770280"/>
                </a:lnTo>
                <a:lnTo>
                  <a:pt x="4823545" y="786340"/>
                </a:lnTo>
                <a:cubicBezTo>
                  <a:pt x="4876692" y="839488"/>
                  <a:pt x="4903266" y="909146"/>
                  <a:pt x="4903266" y="978804"/>
                </a:cubicBezTo>
                <a:lnTo>
                  <a:pt x="4902916" y="980605"/>
                </a:lnTo>
                <a:lnTo>
                  <a:pt x="4903266" y="982405"/>
                </a:lnTo>
                <a:cubicBezTo>
                  <a:pt x="4903266" y="1052064"/>
                  <a:pt x="4876692" y="1121722"/>
                  <a:pt x="4823545" y="1174869"/>
                </a:cubicBezTo>
                <a:lnTo>
                  <a:pt x="4803884" y="1190929"/>
                </a:lnTo>
                <a:lnTo>
                  <a:pt x="4113324" y="1881488"/>
                </a:lnTo>
                <a:cubicBezTo>
                  <a:pt x="4007029" y="1987783"/>
                  <a:pt x="3834692" y="1987783"/>
                  <a:pt x="3728397" y="1881488"/>
                </a:cubicBezTo>
                <a:cubicBezTo>
                  <a:pt x="3622102" y="1775193"/>
                  <a:pt x="3622102" y="1602856"/>
                  <a:pt x="3728397" y="1496560"/>
                </a:cubicBezTo>
                <a:lnTo>
                  <a:pt x="3972624" y="1252333"/>
                </a:lnTo>
                <a:lnTo>
                  <a:pt x="272185" y="1252333"/>
                </a:lnTo>
                <a:cubicBezTo>
                  <a:pt x="121861" y="1252333"/>
                  <a:pt x="0" y="1130472"/>
                  <a:pt x="0" y="980148"/>
                </a:cubicBezTo>
                <a:cubicBezTo>
                  <a:pt x="0" y="829824"/>
                  <a:pt x="121861" y="707963"/>
                  <a:pt x="272185" y="707963"/>
                </a:cubicBezTo>
                <a:lnTo>
                  <a:pt x="3971711" y="707963"/>
                </a:lnTo>
                <a:lnTo>
                  <a:pt x="3728397" y="464649"/>
                </a:lnTo>
                <a:cubicBezTo>
                  <a:pt x="3622102" y="358353"/>
                  <a:pt x="3622102" y="186016"/>
                  <a:pt x="3728397" y="79721"/>
                </a:cubicBezTo>
                <a:cubicBezTo>
                  <a:pt x="3781544" y="26573"/>
                  <a:pt x="3851202" y="0"/>
                  <a:pt x="3920861" y="0"/>
                </a:cubicBezTo>
                <a:close/>
              </a:path>
            </a:pathLst>
          </a:custGeom>
          <a:solidFill>
            <a:srgbClr val="FCB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7519" y="3628419"/>
            <a:ext cx="4320069" cy="2565611"/>
          </a:xfrm>
          <a:prstGeom prst="rect">
            <a:avLst/>
          </a:prstGeom>
        </p:spPr>
      </p:pic>
      <p:sp>
        <p:nvSpPr>
          <p:cNvPr id="72" name="Freeform 71"/>
          <p:cNvSpPr/>
          <p:nvPr/>
        </p:nvSpPr>
        <p:spPr>
          <a:xfrm rot="10800000">
            <a:off x="5428032" y="3908187"/>
            <a:ext cx="4903266" cy="1961209"/>
          </a:xfrm>
          <a:custGeom>
            <a:avLst/>
            <a:gdLst>
              <a:gd name="connsiteX0" fmla="*/ 3920860 w 4903266"/>
              <a:gd name="connsiteY0" fmla="*/ 1961209 h 1961209"/>
              <a:gd name="connsiteX1" fmla="*/ 3728397 w 4903266"/>
              <a:gd name="connsiteY1" fmla="*/ 1881488 h 1961209"/>
              <a:gd name="connsiteX2" fmla="*/ 3728397 w 4903266"/>
              <a:gd name="connsiteY2" fmla="*/ 1496560 h 1961209"/>
              <a:gd name="connsiteX3" fmla="*/ 3972624 w 4903266"/>
              <a:gd name="connsiteY3" fmla="*/ 1252333 h 1961209"/>
              <a:gd name="connsiteX4" fmla="*/ 272185 w 4903266"/>
              <a:gd name="connsiteY4" fmla="*/ 1252333 h 1961209"/>
              <a:gd name="connsiteX5" fmla="*/ 0 w 4903266"/>
              <a:gd name="connsiteY5" fmla="*/ 980148 h 1961209"/>
              <a:gd name="connsiteX6" fmla="*/ 272185 w 4903266"/>
              <a:gd name="connsiteY6" fmla="*/ 707963 h 1961209"/>
              <a:gd name="connsiteX7" fmla="*/ 3971711 w 4903266"/>
              <a:gd name="connsiteY7" fmla="*/ 707963 h 1961209"/>
              <a:gd name="connsiteX8" fmla="*/ 3728397 w 4903266"/>
              <a:gd name="connsiteY8" fmla="*/ 464649 h 1961209"/>
              <a:gd name="connsiteX9" fmla="*/ 3728397 w 4903266"/>
              <a:gd name="connsiteY9" fmla="*/ 79721 h 1961209"/>
              <a:gd name="connsiteX10" fmla="*/ 4113324 w 4903266"/>
              <a:gd name="connsiteY10" fmla="*/ 79721 h 1961209"/>
              <a:gd name="connsiteX11" fmla="*/ 4803883 w 4903266"/>
              <a:gd name="connsiteY11" fmla="*/ 770280 h 1961209"/>
              <a:gd name="connsiteX12" fmla="*/ 4823544 w 4903266"/>
              <a:gd name="connsiteY12" fmla="*/ 786340 h 1961209"/>
              <a:gd name="connsiteX13" fmla="*/ 4903266 w 4903266"/>
              <a:gd name="connsiteY13" fmla="*/ 978804 h 1961209"/>
              <a:gd name="connsiteX14" fmla="*/ 4902915 w 4903266"/>
              <a:gd name="connsiteY14" fmla="*/ 980605 h 1961209"/>
              <a:gd name="connsiteX15" fmla="*/ 4903266 w 4903266"/>
              <a:gd name="connsiteY15" fmla="*/ 982405 h 1961209"/>
              <a:gd name="connsiteX16" fmla="*/ 4823544 w 4903266"/>
              <a:gd name="connsiteY16" fmla="*/ 1174869 h 1961209"/>
              <a:gd name="connsiteX17" fmla="*/ 4803883 w 4903266"/>
              <a:gd name="connsiteY17" fmla="*/ 1190929 h 1961209"/>
              <a:gd name="connsiteX18" fmla="*/ 4113324 w 4903266"/>
              <a:gd name="connsiteY18" fmla="*/ 1881488 h 1961209"/>
              <a:gd name="connsiteX19" fmla="*/ 3920860 w 4903266"/>
              <a:gd name="connsiteY19" fmla="*/ 1961209 h 196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03266" h="1961209">
                <a:moveTo>
                  <a:pt x="3920860" y="1961209"/>
                </a:moveTo>
                <a:cubicBezTo>
                  <a:pt x="3851202" y="1961209"/>
                  <a:pt x="3781544" y="1934636"/>
                  <a:pt x="3728397" y="1881488"/>
                </a:cubicBezTo>
                <a:cubicBezTo>
                  <a:pt x="3622101" y="1775193"/>
                  <a:pt x="3622101" y="1602856"/>
                  <a:pt x="3728397" y="1496560"/>
                </a:cubicBezTo>
                <a:lnTo>
                  <a:pt x="3972624" y="1252333"/>
                </a:lnTo>
                <a:lnTo>
                  <a:pt x="272185" y="1252333"/>
                </a:lnTo>
                <a:cubicBezTo>
                  <a:pt x="121861" y="1252333"/>
                  <a:pt x="0" y="1130472"/>
                  <a:pt x="0" y="980148"/>
                </a:cubicBezTo>
                <a:cubicBezTo>
                  <a:pt x="0" y="829824"/>
                  <a:pt x="121861" y="707963"/>
                  <a:pt x="272185" y="707963"/>
                </a:cubicBezTo>
                <a:lnTo>
                  <a:pt x="3971711" y="707963"/>
                </a:lnTo>
                <a:lnTo>
                  <a:pt x="3728397" y="464649"/>
                </a:lnTo>
                <a:cubicBezTo>
                  <a:pt x="3622101" y="358353"/>
                  <a:pt x="3622101" y="186016"/>
                  <a:pt x="3728397" y="79721"/>
                </a:cubicBezTo>
                <a:cubicBezTo>
                  <a:pt x="3834692" y="-26574"/>
                  <a:pt x="4007029" y="-26574"/>
                  <a:pt x="4113324" y="79721"/>
                </a:cubicBezTo>
                <a:lnTo>
                  <a:pt x="4803883" y="770280"/>
                </a:lnTo>
                <a:lnTo>
                  <a:pt x="4823544" y="786340"/>
                </a:lnTo>
                <a:cubicBezTo>
                  <a:pt x="4876692" y="839488"/>
                  <a:pt x="4903266" y="909146"/>
                  <a:pt x="4903266" y="978804"/>
                </a:cubicBezTo>
                <a:lnTo>
                  <a:pt x="4902915" y="980605"/>
                </a:lnTo>
                <a:lnTo>
                  <a:pt x="4903266" y="982405"/>
                </a:lnTo>
                <a:cubicBezTo>
                  <a:pt x="4903266" y="1052064"/>
                  <a:pt x="4876692" y="1121722"/>
                  <a:pt x="4823544" y="1174869"/>
                </a:cubicBezTo>
                <a:lnTo>
                  <a:pt x="4803883" y="1190929"/>
                </a:lnTo>
                <a:lnTo>
                  <a:pt x="4113324" y="1881488"/>
                </a:lnTo>
                <a:cubicBezTo>
                  <a:pt x="4060176" y="1934636"/>
                  <a:pt x="3990518" y="1961209"/>
                  <a:pt x="3920860" y="1961209"/>
                </a:cubicBezTo>
                <a:close/>
              </a:path>
            </a:pathLst>
          </a:custGeom>
          <a:solidFill>
            <a:srgbClr val="9061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76005" y="3490029"/>
            <a:ext cx="3572181" cy="3256320"/>
          </a:xfrm>
          <a:prstGeom prst="rect">
            <a:avLst/>
          </a:prstGeom>
        </p:spPr>
      </p:pic>
      <p:sp>
        <p:nvSpPr>
          <p:cNvPr id="74" name="Freeform 73"/>
          <p:cNvSpPr/>
          <p:nvPr/>
        </p:nvSpPr>
        <p:spPr>
          <a:xfrm>
            <a:off x="-453125" y="3913849"/>
            <a:ext cx="4903266" cy="1961209"/>
          </a:xfrm>
          <a:custGeom>
            <a:avLst/>
            <a:gdLst>
              <a:gd name="connsiteX0" fmla="*/ 3920861 w 4903266"/>
              <a:gd name="connsiteY0" fmla="*/ 0 h 1961209"/>
              <a:gd name="connsiteX1" fmla="*/ 4113325 w 4903266"/>
              <a:gd name="connsiteY1" fmla="*/ 79721 h 1961209"/>
              <a:gd name="connsiteX2" fmla="*/ 4803884 w 4903266"/>
              <a:gd name="connsiteY2" fmla="*/ 770280 h 1961209"/>
              <a:gd name="connsiteX3" fmla="*/ 4823545 w 4903266"/>
              <a:gd name="connsiteY3" fmla="*/ 786340 h 1961209"/>
              <a:gd name="connsiteX4" fmla="*/ 4903266 w 4903266"/>
              <a:gd name="connsiteY4" fmla="*/ 978804 h 1961209"/>
              <a:gd name="connsiteX5" fmla="*/ 4902916 w 4903266"/>
              <a:gd name="connsiteY5" fmla="*/ 980605 h 1961209"/>
              <a:gd name="connsiteX6" fmla="*/ 4903266 w 4903266"/>
              <a:gd name="connsiteY6" fmla="*/ 982405 h 1961209"/>
              <a:gd name="connsiteX7" fmla="*/ 4823545 w 4903266"/>
              <a:gd name="connsiteY7" fmla="*/ 1174869 h 1961209"/>
              <a:gd name="connsiteX8" fmla="*/ 4803884 w 4903266"/>
              <a:gd name="connsiteY8" fmla="*/ 1190929 h 1961209"/>
              <a:gd name="connsiteX9" fmla="*/ 4113325 w 4903266"/>
              <a:gd name="connsiteY9" fmla="*/ 1881488 h 1961209"/>
              <a:gd name="connsiteX10" fmla="*/ 3728397 w 4903266"/>
              <a:gd name="connsiteY10" fmla="*/ 1881488 h 1961209"/>
              <a:gd name="connsiteX11" fmla="*/ 3728397 w 4903266"/>
              <a:gd name="connsiteY11" fmla="*/ 1496560 h 1961209"/>
              <a:gd name="connsiteX12" fmla="*/ 3972624 w 4903266"/>
              <a:gd name="connsiteY12" fmla="*/ 1252333 h 1961209"/>
              <a:gd name="connsiteX13" fmla="*/ 272185 w 4903266"/>
              <a:gd name="connsiteY13" fmla="*/ 1252333 h 1961209"/>
              <a:gd name="connsiteX14" fmla="*/ 0 w 4903266"/>
              <a:gd name="connsiteY14" fmla="*/ 980148 h 1961209"/>
              <a:gd name="connsiteX15" fmla="*/ 272185 w 4903266"/>
              <a:gd name="connsiteY15" fmla="*/ 707963 h 1961209"/>
              <a:gd name="connsiteX16" fmla="*/ 3971711 w 4903266"/>
              <a:gd name="connsiteY16" fmla="*/ 707963 h 1961209"/>
              <a:gd name="connsiteX17" fmla="*/ 3728397 w 4903266"/>
              <a:gd name="connsiteY17" fmla="*/ 464649 h 1961209"/>
              <a:gd name="connsiteX18" fmla="*/ 3728397 w 4903266"/>
              <a:gd name="connsiteY18" fmla="*/ 79721 h 1961209"/>
              <a:gd name="connsiteX19" fmla="*/ 3920861 w 4903266"/>
              <a:gd name="connsiteY19" fmla="*/ 0 h 196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03266" h="1961209">
                <a:moveTo>
                  <a:pt x="3920861" y="0"/>
                </a:moveTo>
                <a:cubicBezTo>
                  <a:pt x="3990519" y="0"/>
                  <a:pt x="4060177" y="26573"/>
                  <a:pt x="4113325" y="79721"/>
                </a:cubicBezTo>
                <a:lnTo>
                  <a:pt x="4803884" y="770280"/>
                </a:lnTo>
                <a:lnTo>
                  <a:pt x="4823545" y="786340"/>
                </a:lnTo>
                <a:cubicBezTo>
                  <a:pt x="4876692" y="839488"/>
                  <a:pt x="4903266" y="909146"/>
                  <a:pt x="4903266" y="978804"/>
                </a:cubicBezTo>
                <a:lnTo>
                  <a:pt x="4902916" y="980605"/>
                </a:lnTo>
                <a:lnTo>
                  <a:pt x="4903266" y="982405"/>
                </a:lnTo>
                <a:cubicBezTo>
                  <a:pt x="4903266" y="1052064"/>
                  <a:pt x="4876692" y="1121722"/>
                  <a:pt x="4823545" y="1174869"/>
                </a:cubicBezTo>
                <a:lnTo>
                  <a:pt x="4803884" y="1190929"/>
                </a:lnTo>
                <a:lnTo>
                  <a:pt x="4113325" y="1881488"/>
                </a:lnTo>
                <a:cubicBezTo>
                  <a:pt x="4007029" y="1987783"/>
                  <a:pt x="3834692" y="1987783"/>
                  <a:pt x="3728397" y="1881488"/>
                </a:cubicBezTo>
                <a:cubicBezTo>
                  <a:pt x="3622102" y="1775193"/>
                  <a:pt x="3622102" y="1602856"/>
                  <a:pt x="3728397" y="1496560"/>
                </a:cubicBezTo>
                <a:lnTo>
                  <a:pt x="3972624" y="1252333"/>
                </a:lnTo>
                <a:lnTo>
                  <a:pt x="272185" y="1252333"/>
                </a:lnTo>
                <a:cubicBezTo>
                  <a:pt x="121861" y="1252333"/>
                  <a:pt x="0" y="1130472"/>
                  <a:pt x="0" y="980148"/>
                </a:cubicBezTo>
                <a:cubicBezTo>
                  <a:pt x="0" y="829824"/>
                  <a:pt x="121861" y="707963"/>
                  <a:pt x="272185" y="707963"/>
                </a:cubicBezTo>
                <a:lnTo>
                  <a:pt x="3971711" y="707963"/>
                </a:lnTo>
                <a:lnTo>
                  <a:pt x="3728397" y="464649"/>
                </a:lnTo>
                <a:cubicBezTo>
                  <a:pt x="3622102" y="358353"/>
                  <a:pt x="3622102" y="186016"/>
                  <a:pt x="3728397" y="79721"/>
                </a:cubicBezTo>
                <a:cubicBezTo>
                  <a:pt x="3781544" y="26573"/>
                  <a:pt x="3851202" y="0"/>
                  <a:pt x="3920861" y="0"/>
                </a:cubicBezTo>
                <a:close/>
              </a:path>
            </a:pathLst>
          </a:custGeom>
          <a:solidFill>
            <a:srgbClr val="00A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8" name="Pictur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3434" y="3464564"/>
            <a:ext cx="3497087" cy="3262735"/>
          </a:xfrm>
          <a:prstGeom prst="rect">
            <a:avLst/>
          </a:prstGeom>
        </p:spPr>
      </p:pic>
      <p:sp>
        <p:nvSpPr>
          <p:cNvPr id="73" name="Freeform 72"/>
          <p:cNvSpPr/>
          <p:nvPr/>
        </p:nvSpPr>
        <p:spPr>
          <a:xfrm rot="10800000">
            <a:off x="4617569" y="3908187"/>
            <a:ext cx="4903267" cy="1961209"/>
          </a:xfrm>
          <a:custGeom>
            <a:avLst/>
            <a:gdLst>
              <a:gd name="connsiteX0" fmla="*/ 3920861 w 4903267"/>
              <a:gd name="connsiteY0" fmla="*/ 1961209 h 1961209"/>
              <a:gd name="connsiteX1" fmla="*/ 3728398 w 4903267"/>
              <a:gd name="connsiteY1" fmla="*/ 1881488 h 1961209"/>
              <a:gd name="connsiteX2" fmla="*/ 3728398 w 4903267"/>
              <a:gd name="connsiteY2" fmla="*/ 1496560 h 1961209"/>
              <a:gd name="connsiteX3" fmla="*/ 3972625 w 4903267"/>
              <a:gd name="connsiteY3" fmla="*/ 1252333 h 1961209"/>
              <a:gd name="connsiteX4" fmla="*/ 272186 w 4903267"/>
              <a:gd name="connsiteY4" fmla="*/ 1252333 h 1961209"/>
              <a:gd name="connsiteX5" fmla="*/ 0 w 4903267"/>
              <a:gd name="connsiteY5" fmla="*/ 980148 h 1961209"/>
              <a:gd name="connsiteX6" fmla="*/ 272186 w 4903267"/>
              <a:gd name="connsiteY6" fmla="*/ 707963 h 1961209"/>
              <a:gd name="connsiteX7" fmla="*/ 3971712 w 4903267"/>
              <a:gd name="connsiteY7" fmla="*/ 707963 h 1961209"/>
              <a:gd name="connsiteX8" fmla="*/ 3728398 w 4903267"/>
              <a:gd name="connsiteY8" fmla="*/ 464649 h 1961209"/>
              <a:gd name="connsiteX9" fmla="*/ 3728398 w 4903267"/>
              <a:gd name="connsiteY9" fmla="*/ 79721 h 1961209"/>
              <a:gd name="connsiteX10" fmla="*/ 4113325 w 4903267"/>
              <a:gd name="connsiteY10" fmla="*/ 79721 h 1961209"/>
              <a:gd name="connsiteX11" fmla="*/ 4803884 w 4903267"/>
              <a:gd name="connsiteY11" fmla="*/ 770280 h 1961209"/>
              <a:gd name="connsiteX12" fmla="*/ 4823545 w 4903267"/>
              <a:gd name="connsiteY12" fmla="*/ 786340 h 1961209"/>
              <a:gd name="connsiteX13" fmla="*/ 4903267 w 4903267"/>
              <a:gd name="connsiteY13" fmla="*/ 978804 h 1961209"/>
              <a:gd name="connsiteX14" fmla="*/ 4902917 w 4903267"/>
              <a:gd name="connsiteY14" fmla="*/ 980605 h 1961209"/>
              <a:gd name="connsiteX15" fmla="*/ 4903267 w 4903267"/>
              <a:gd name="connsiteY15" fmla="*/ 982405 h 1961209"/>
              <a:gd name="connsiteX16" fmla="*/ 4823545 w 4903267"/>
              <a:gd name="connsiteY16" fmla="*/ 1174869 h 1961209"/>
              <a:gd name="connsiteX17" fmla="*/ 4803885 w 4903267"/>
              <a:gd name="connsiteY17" fmla="*/ 1190929 h 1961209"/>
              <a:gd name="connsiteX18" fmla="*/ 4113325 w 4903267"/>
              <a:gd name="connsiteY18" fmla="*/ 1881488 h 1961209"/>
              <a:gd name="connsiteX19" fmla="*/ 3920861 w 4903267"/>
              <a:gd name="connsiteY19" fmla="*/ 1961209 h 196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03267" h="1961209">
                <a:moveTo>
                  <a:pt x="3920861" y="1961209"/>
                </a:moveTo>
                <a:cubicBezTo>
                  <a:pt x="3851202" y="1961209"/>
                  <a:pt x="3781544" y="1934636"/>
                  <a:pt x="3728398" y="1881488"/>
                </a:cubicBezTo>
                <a:cubicBezTo>
                  <a:pt x="3622102" y="1775193"/>
                  <a:pt x="3622102" y="1602856"/>
                  <a:pt x="3728398" y="1496560"/>
                </a:cubicBezTo>
                <a:lnTo>
                  <a:pt x="3972625" y="1252333"/>
                </a:lnTo>
                <a:lnTo>
                  <a:pt x="272186" y="1252333"/>
                </a:lnTo>
                <a:cubicBezTo>
                  <a:pt x="121862" y="1252333"/>
                  <a:pt x="0" y="1130472"/>
                  <a:pt x="0" y="980148"/>
                </a:cubicBezTo>
                <a:cubicBezTo>
                  <a:pt x="0" y="829824"/>
                  <a:pt x="121862" y="707963"/>
                  <a:pt x="272186" y="707963"/>
                </a:cubicBezTo>
                <a:lnTo>
                  <a:pt x="3971712" y="707963"/>
                </a:lnTo>
                <a:lnTo>
                  <a:pt x="3728398" y="464649"/>
                </a:lnTo>
                <a:cubicBezTo>
                  <a:pt x="3622102" y="358354"/>
                  <a:pt x="3622102" y="186016"/>
                  <a:pt x="3728398" y="79721"/>
                </a:cubicBezTo>
                <a:cubicBezTo>
                  <a:pt x="3834692" y="-26574"/>
                  <a:pt x="4007030" y="-26574"/>
                  <a:pt x="4113325" y="79721"/>
                </a:cubicBezTo>
                <a:lnTo>
                  <a:pt x="4803884" y="770280"/>
                </a:lnTo>
                <a:lnTo>
                  <a:pt x="4823545" y="786340"/>
                </a:lnTo>
                <a:cubicBezTo>
                  <a:pt x="4876693" y="839488"/>
                  <a:pt x="4903267" y="909146"/>
                  <a:pt x="4903267" y="978804"/>
                </a:cubicBezTo>
                <a:lnTo>
                  <a:pt x="4902917" y="980605"/>
                </a:lnTo>
                <a:lnTo>
                  <a:pt x="4903267" y="982405"/>
                </a:lnTo>
                <a:cubicBezTo>
                  <a:pt x="4903267" y="1052064"/>
                  <a:pt x="4876693" y="1121722"/>
                  <a:pt x="4823545" y="1174869"/>
                </a:cubicBezTo>
                <a:lnTo>
                  <a:pt x="4803885" y="1190929"/>
                </a:lnTo>
                <a:lnTo>
                  <a:pt x="4113325" y="1881488"/>
                </a:lnTo>
                <a:cubicBezTo>
                  <a:pt x="4060177" y="1934636"/>
                  <a:pt x="3990519" y="1961209"/>
                  <a:pt x="3920861" y="1961209"/>
                </a:cubicBezTo>
                <a:close/>
              </a:path>
            </a:pathLst>
          </a:custGeom>
          <a:solidFill>
            <a:srgbClr val="EB5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50622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par>
                                <p:cTn id="12" presetID="22" presetClass="entr" presetSubtype="4" fill="hold" grpId="0" nodeType="withEffect">
                                  <p:stCondLst>
                                    <p:cond delay="500"/>
                                  </p:stCondLst>
                                  <p:childTnLst>
                                    <p:set>
                                      <p:cBhvr>
                                        <p:cTn id="13" dur="1" fill="hold">
                                          <p:stCondLst>
                                            <p:cond delay="0"/>
                                          </p:stCondLst>
                                        </p:cTn>
                                        <p:tgtEl>
                                          <p:spTgt spid="34"/>
                                        </p:tgtEl>
                                        <p:attrNameLst>
                                          <p:attrName>style.visibility</p:attrName>
                                        </p:attrNameLst>
                                      </p:cBhvr>
                                      <p:to>
                                        <p:strVal val="visible"/>
                                      </p:to>
                                    </p:set>
                                    <p:animEffect transition="in" filter="wipe(down)">
                                      <p:cBhvr>
                                        <p:cTn id="14" dur="500"/>
                                        <p:tgtEl>
                                          <p:spTgt spid="34"/>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left)">
                                      <p:cBhvr>
                                        <p:cTn id="18" dur="500"/>
                                        <p:tgtEl>
                                          <p:spTgt spid="3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1"/>
                                        </p:tgtEl>
                                        <p:attrNameLst>
                                          <p:attrName>style.visibility</p:attrName>
                                        </p:attrNameLst>
                                      </p:cBhvr>
                                      <p:to>
                                        <p:strVal val="visible"/>
                                      </p:to>
                                    </p:set>
                                    <p:animEffect transition="in" filter="wipe(left)">
                                      <p:cBhvr>
                                        <p:cTn id="23" dur="500"/>
                                        <p:tgtEl>
                                          <p:spTgt spid="71"/>
                                        </p:tgtEl>
                                      </p:cBhvr>
                                    </p:animEffect>
                                  </p:childTnLst>
                                </p:cTn>
                              </p:par>
                            </p:childTnLst>
                          </p:cTn>
                        </p:par>
                        <p:par>
                          <p:cTn id="24" fill="hold">
                            <p:stCondLst>
                              <p:cond delay="500"/>
                            </p:stCondLst>
                            <p:childTnLst>
                              <p:par>
                                <p:cTn id="25" presetID="2" presetClass="entr" presetSubtype="2"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1+#ppt_w/2"/>
                                          </p:val>
                                        </p:tav>
                                        <p:tav tm="100000">
                                          <p:val>
                                            <p:strVal val="#ppt_x"/>
                                          </p:val>
                                        </p:tav>
                                      </p:tavLst>
                                    </p:anim>
                                    <p:anim calcmode="lin" valueType="num">
                                      <p:cBhvr additive="base">
                                        <p:cTn id="2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grpId="0" nodeType="click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wipe(right)">
                                      <p:cBhvr>
                                        <p:cTn id="33" dur="500"/>
                                        <p:tgtEl>
                                          <p:spTgt spid="72"/>
                                        </p:tgtEl>
                                      </p:cBhvr>
                                    </p:animEffect>
                                  </p:childTnLst>
                                </p:cTn>
                              </p:par>
                              <p:par>
                                <p:cTn id="34" presetID="1" presetClass="exit" presetSubtype="0" fill="hold" nodeType="withEffect">
                                  <p:stCondLst>
                                    <p:cond delay="0"/>
                                  </p:stCondLst>
                                  <p:childTnLst>
                                    <p:set>
                                      <p:cBhvr>
                                        <p:cTn id="35" dur="1" fill="hold">
                                          <p:stCondLst>
                                            <p:cond delay="0"/>
                                          </p:stCondLst>
                                        </p:cTn>
                                        <p:tgtEl>
                                          <p:spTgt spid="3"/>
                                        </p:tgtEl>
                                        <p:attrNameLst>
                                          <p:attrName>style.visibility</p:attrName>
                                        </p:attrNameLst>
                                      </p:cBhvr>
                                      <p:to>
                                        <p:strVal val="hidden"/>
                                      </p:to>
                                    </p:set>
                                  </p:childTnLst>
                                </p:cTn>
                              </p:par>
                              <p:par>
                                <p:cTn id="36" presetID="1" presetClass="exit" presetSubtype="0" fill="hold" grpId="1" nodeType="withEffect">
                                  <p:stCondLst>
                                    <p:cond delay="0"/>
                                  </p:stCondLst>
                                  <p:childTnLst>
                                    <p:set>
                                      <p:cBhvr>
                                        <p:cTn id="37" dur="1" fill="hold">
                                          <p:stCondLst>
                                            <p:cond delay="0"/>
                                          </p:stCondLst>
                                        </p:cTn>
                                        <p:tgtEl>
                                          <p:spTgt spid="71"/>
                                        </p:tgtEl>
                                        <p:attrNameLst>
                                          <p:attrName>style.visibility</p:attrName>
                                        </p:attrNameLst>
                                      </p:cBhvr>
                                      <p:to>
                                        <p:strVal val="hidden"/>
                                      </p:to>
                                    </p:set>
                                  </p:childTnLst>
                                </p:cTn>
                              </p:par>
                            </p:childTnLst>
                          </p:cTn>
                        </p:par>
                        <p:par>
                          <p:cTn id="38" fill="hold">
                            <p:stCondLst>
                              <p:cond delay="500"/>
                            </p:stCondLst>
                            <p:childTnLst>
                              <p:par>
                                <p:cTn id="39" presetID="2" presetClass="entr" presetSubtype="8"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0-#ppt_w/2"/>
                                          </p:val>
                                        </p:tav>
                                        <p:tav tm="100000">
                                          <p:val>
                                            <p:strVal val="#ppt_x"/>
                                          </p:val>
                                        </p:tav>
                                      </p:tavLst>
                                    </p:anim>
                                    <p:anim calcmode="lin" valueType="num">
                                      <p:cBhvr additive="base">
                                        <p:cTn id="42"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74"/>
                                        </p:tgtEl>
                                        <p:attrNameLst>
                                          <p:attrName>style.visibility</p:attrName>
                                        </p:attrNameLst>
                                      </p:cBhvr>
                                      <p:to>
                                        <p:strVal val="visible"/>
                                      </p:to>
                                    </p:set>
                                    <p:animEffect transition="in" filter="wipe(left)">
                                      <p:cBhvr>
                                        <p:cTn id="47" dur="500"/>
                                        <p:tgtEl>
                                          <p:spTgt spid="74"/>
                                        </p:tgtEl>
                                      </p:cBhvr>
                                    </p:animEffect>
                                  </p:childTnLst>
                                </p:cTn>
                              </p:par>
                              <p:par>
                                <p:cTn id="48" presetID="1" presetClass="exit" presetSubtype="0" fill="hold" nodeType="withEffect">
                                  <p:stCondLst>
                                    <p:cond delay="0"/>
                                  </p:stCondLst>
                                  <p:childTnLst>
                                    <p:set>
                                      <p:cBhvr>
                                        <p:cTn id="49" dur="1" fill="hold">
                                          <p:stCondLst>
                                            <p:cond delay="0"/>
                                          </p:stCondLst>
                                        </p:cTn>
                                        <p:tgtEl>
                                          <p:spTgt spid="19"/>
                                        </p:tgtEl>
                                        <p:attrNameLst>
                                          <p:attrName>style.visibility</p:attrName>
                                        </p:attrNameLst>
                                      </p:cBhvr>
                                      <p:to>
                                        <p:strVal val="hidden"/>
                                      </p:to>
                                    </p:set>
                                  </p:childTnLst>
                                </p:cTn>
                              </p:par>
                              <p:par>
                                <p:cTn id="50" presetID="1" presetClass="exit" presetSubtype="0" fill="hold" grpId="1" nodeType="withEffect">
                                  <p:stCondLst>
                                    <p:cond delay="0"/>
                                  </p:stCondLst>
                                  <p:childTnLst>
                                    <p:set>
                                      <p:cBhvr>
                                        <p:cTn id="51" dur="1" fill="hold">
                                          <p:stCondLst>
                                            <p:cond delay="0"/>
                                          </p:stCondLst>
                                        </p:cTn>
                                        <p:tgtEl>
                                          <p:spTgt spid="72"/>
                                        </p:tgtEl>
                                        <p:attrNameLst>
                                          <p:attrName>style.visibility</p:attrName>
                                        </p:attrNameLst>
                                      </p:cBhvr>
                                      <p:to>
                                        <p:strVal val="hidden"/>
                                      </p:to>
                                    </p:set>
                                  </p:childTnLst>
                                </p:cTn>
                              </p:par>
                            </p:childTnLst>
                          </p:cTn>
                        </p:par>
                        <p:par>
                          <p:cTn id="52" fill="hold">
                            <p:stCondLst>
                              <p:cond delay="500"/>
                            </p:stCondLst>
                            <p:childTnLst>
                              <p:par>
                                <p:cTn id="53" presetID="2" presetClass="entr" presetSubtype="2" fill="hold" nodeType="after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1+#ppt_w/2"/>
                                          </p:val>
                                        </p:tav>
                                        <p:tav tm="100000">
                                          <p:val>
                                            <p:strVal val="#ppt_x"/>
                                          </p:val>
                                        </p:tav>
                                      </p:tavLst>
                                    </p:anim>
                                    <p:anim calcmode="lin" valueType="num">
                                      <p:cBhvr additive="base">
                                        <p:cTn id="5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2" fill="hold" grpId="0" nodeType="clickEffect">
                                  <p:stCondLst>
                                    <p:cond delay="0"/>
                                  </p:stCondLst>
                                  <p:childTnLst>
                                    <p:set>
                                      <p:cBhvr>
                                        <p:cTn id="60" dur="1" fill="hold">
                                          <p:stCondLst>
                                            <p:cond delay="0"/>
                                          </p:stCondLst>
                                        </p:cTn>
                                        <p:tgtEl>
                                          <p:spTgt spid="73"/>
                                        </p:tgtEl>
                                        <p:attrNameLst>
                                          <p:attrName>style.visibility</p:attrName>
                                        </p:attrNameLst>
                                      </p:cBhvr>
                                      <p:to>
                                        <p:strVal val="visible"/>
                                      </p:to>
                                    </p:set>
                                    <p:animEffect transition="in" filter="wipe(right)">
                                      <p:cBhvr>
                                        <p:cTn id="61" dur="500"/>
                                        <p:tgtEl>
                                          <p:spTgt spid="73"/>
                                        </p:tgtEl>
                                      </p:cBhvr>
                                    </p:animEffect>
                                  </p:childTnLst>
                                </p:cTn>
                              </p:par>
                              <p:par>
                                <p:cTn id="62" presetID="1" presetClass="exit" presetSubtype="0" fill="hold" nodeType="withEffect">
                                  <p:stCondLst>
                                    <p:cond delay="0"/>
                                  </p:stCondLst>
                                  <p:childTnLst>
                                    <p:set>
                                      <p:cBhvr>
                                        <p:cTn id="63" dur="1" fill="hold">
                                          <p:stCondLst>
                                            <p:cond delay="0"/>
                                          </p:stCondLst>
                                        </p:cTn>
                                        <p:tgtEl>
                                          <p:spTgt spid="17"/>
                                        </p:tgtEl>
                                        <p:attrNameLst>
                                          <p:attrName>style.visibility</p:attrName>
                                        </p:attrNameLst>
                                      </p:cBhvr>
                                      <p:to>
                                        <p:strVal val="hidden"/>
                                      </p:to>
                                    </p:set>
                                  </p:childTnLst>
                                </p:cTn>
                              </p:par>
                              <p:par>
                                <p:cTn id="64" presetID="1" presetClass="exit" presetSubtype="0" fill="hold" grpId="1" nodeType="withEffect">
                                  <p:stCondLst>
                                    <p:cond delay="0"/>
                                  </p:stCondLst>
                                  <p:childTnLst>
                                    <p:set>
                                      <p:cBhvr>
                                        <p:cTn id="65" dur="1" fill="hold">
                                          <p:stCondLst>
                                            <p:cond delay="0"/>
                                          </p:stCondLst>
                                        </p:cTn>
                                        <p:tgtEl>
                                          <p:spTgt spid="74"/>
                                        </p:tgtEl>
                                        <p:attrNameLst>
                                          <p:attrName>style.visibility</p:attrName>
                                        </p:attrNameLst>
                                      </p:cBhvr>
                                      <p:to>
                                        <p:strVal val="hidden"/>
                                      </p:to>
                                    </p:set>
                                  </p:childTnLst>
                                </p:cTn>
                              </p:par>
                            </p:childTnLst>
                          </p:cTn>
                        </p:par>
                        <p:par>
                          <p:cTn id="66" fill="hold">
                            <p:stCondLst>
                              <p:cond delay="500"/>
                            </p:stCondLst>
                            <p:childTnLst>
                              <p:par>
                                <p:cTn id="67" presetID="2" presetClass="entr" presetSubtype="8" fill="hold" nodeType="after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fill="hold"/>
                                        <p:tgtEl>
                                          <p:spTgt spid="18"/>
                                        </p:tgtEl>
                                        <p:attrNameLst>
                                          <p:attrName>ppt_x</p:attrName>
                                        </p:attrNameLst>
                                      </p:cBhvr>
                                      <p:tavLst>
                                        <p:tav tm="0">
                                          <p:val>
                                            <p:strVal val="0-#ppt_w/2"/>
                                          </p:val>
                                        </p:tav>
                                        <p:tav tm="100000">
                                          <p:val>
                                            <p:strVal val="#ppt_x"/>
                                          </p:val>
                                        </p:tav>
                                      </p:tavLst>
                                    </p:anim>
                                    <p:anim calcmode="lin" valueType="num">
                                      <p:cBhvr additive="base">
                                        <p:cTn id="70"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animBg="1"/>
      <p:bldP spid="33" grpId="0"/>
      <p:bldP spid="34" grpId="0" animBg="1"/>
      <p:bldP spid="71" grpId="0" animBg="1"/>
      <p:bldP spid="71" grpId="1" animBg="1"/>
      <p:bldP spid="72" grpId="0" animBg="1"/>
      <p:bldP spid="72" grpId="1" animBg="1"/>
      <p:bldP spid="74" grpId="0" animBg="1"/>
      <p:bldP spid="74" grpId="1" animBg="1"/>
      <p:bldP spid="73" grpId="0" animBg="1"/>
    </p:bldLst>
  </p:timing>
</p:sld>
</file>

<file path=ppt/theme/theme1.xml><?xml version="1.0" encoding="utf-8"?>
<a:theme xmlns:a="http://schemas.openxmlformats.org/drawingml/2006/main" name="Slide Layouts">
  <a:themeElements>
    <a:clrScheme name="Twinkl Template">
      <a:dk1>
        <a:srgbClr val="1C1C1C"/>
      </a:dk1>
      <a:lt1>
        <a:sysClr val="window" lastClr="FFFFFF"/>
      </a:lt1>
      <a:dk2>
        <a:srgbClr val="4A4A4A"/>
      </a:dk2>
      <a:lt2>
        <a:srgbClr val="F4F2F2"/>
      </a:lt2>
      <a:accent1>
        <a:srgbClr val="E34192"/>
      </a:accent1>
      <a:accent2>
        <a:srgbClr val="EB8634"/>
      </a:accent2>
      <a:accent3>
        <a:srgbClr val="E6C734"/>
      </a:accent3>
      <a:accent4>
        <a:srgbClr val="79AD42"/>
      </a:accent4>
      <a:accent5>
        <a:srgbClr val="23A7F9"/>
      </a:accent5>
      <a:accent6>
        <a:srgbClr val="954EBE"/>
      </a:accent6>
      <a:hlink>
        <a:srgbClr val="23A7F9"/>
      </a:hlink>
      <a:folHlink>
        <a:srgbClr val="757070"/>
      </a:folHlink>
    </a:clrScheme>
    <a:fontScheme name="Custom 1">
      <a:majorFont>
        <a:latin typeface="Twinkl Bold"/>
        <a:ea typeface=""/>
        <a:cs typeface=""/>
      </a:majorFont>
      <a:minorFont>
        <a:latin typeface="Twink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8A0DB"/>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owerPoint Template" id="{AEAE8EFC-84E1-44A5-B19D-1CAE340B02B6}" vid="{010B92F8-2E9D-4993-ABC6-5071BBCC9E2D}"/>
    </a:ext>
  </a:extLst>
</a:theme>
</file>

<file path=ppt/theme/theme2.xml><?xml version="1.0" encoding="utf-8"?>
<a:theme xmlns:a="http://schemas.openxmlformats.org/drawingml/2006/main" name="Disclaimers/Guidan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 Template" id="{AEAE8EFC-84E1-44A5-B19D-1CAE340B02B6}" vid="{1AD28E7D-A90E-4DFD-B834-C66F360CCA3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 Template</Template>
  <TotalTime>4049</TotalTime>
  <Words>1624</Words>
  <Application>Microsoft Office PowerPoint</Application>
  <PresentationFormat>On-screen Show (4:3)</PresentationFormat>
  <Paragraphs>134</Paragraphs>
  <Slides>22</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22</vt:i4>
      </vt:variant>
    </vt:vector>
  </HeadingPairs>
  <TitlesOfParts>
    <vt:vector size="31" baseType="lpstr">
      <vt:lpstr>Calibri</vt:lpstr>
      <vt:lpstr>Twinkl</vt:lpstr>
      <vt:lpstr>Roboto</vt:lpstr>
      <vt:lpstr>BBC Reith Sans</vt:lpstr>
      <vt:lpstr>Arial</vt:lpstr>
      <vt:lpstr>BBC Reith Sans XBold</vt:lpstr>
      <vt:lpstr>Twinkl Handwritten</vt:lpstr>
      <vt:lpstr>Slide Layouts</vt:lpstr>
      <vt:lpstr>Disclaimers/Guidance</vt:lpstr>
      <vt:lpstr>PowerPoint Presentation</vt:lpstr>
      <vt:lpstr>PowerPoint Presentation</vt:lpstr>
      <vt:lpstr>PowerPoint Presentation</vt:lpstr>
      <vt:lpstr>What Is Bullying?</vt:lpstr>
      <vt:lpstr>What Is Bullying?</vt:lpstr>
      <vt:lpstr>What Is Bullying?</vt:lpstr>
      <vt:lpstr>What Is Bullying?</vt:lpstr>
      <vt:lpstr>How Can Bullying Affect People?</vt:lpstr>
      <vt:lpstr>Spot the Feelings</vt:lpstr>
      <vt:lpstr>Reaching Out</vt:lpstr>
      <vt:lpstr>Who Can We Reach Out To?</vt:lpstr>
      <vt:lpstr>Who Can We Reach Out To?</vt:lpstr>
      <vt:lpstr>Who Can We Reach Out To?</vt:lpstr>
      <vt:lpstr>How Can We Reach Out?</vt:lpstr>
      <vt:lpstr>How Can We Reach Out?</vt:lpstr>
      <vt:lpstr>How Can We Reach Out?</vt:lpstr>
      <vt:lpstr>PowerPoint Presentation</vt:lpstr>
      <vt:lpstr>Reaching Out To Spread Kindness</vt:lpstr>
      <vt:lpstr>Reaching Out To Spread Kindness</vt:lpstr>
      <vt:lpstr>Reaching Out To Spread Kindness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Joshua Monteith</dc:creator>
  <cp:lastModifiedBy>Joshua Monteith</cp:lastModifiedBy>
  <cp:revision>57</cp:revision>
  <dcterms:created xsi:type="dcterms:W3CDTF">2022-08-18T14:11:47Z</dcterms:created>
  <dcterms:modified xsi:type="dcterms:W3CDTF">2022-11-04T09:42:21Z</dcterms:modified>
</cp:coreProperties>
</file>