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9"/>
  </p:notesMasterIdLst>
  <p:sldIdLst>
    <p:sldId id="256" r:id="rId4"/>
    <p:sldId id="302" r:id="rId5"/>
    <p:sldId id="260" r:id="rId6"/>
    <p:sldId id="264" r:id="rId7"/>
    <p:sldId id="261" r:id="rId8"/>
    <p:sldId id="284" r:id="rId9"/>
    <p:sldId id="262" r:id="rId10"/>
    <p:sldId id="287" r:id="rId11"/>
    <p:sldId id="267" r:id="rId12"/>
    <p:sldId id="259" r:id="rId13"/>
    <p:sldId id="285" r:id="rId14"/>
    <p:sldId id="288" r:id="rId15"/>
    <p:sldId id="289" r:id="rId16"/>
    <p:sldId id="292" r:id="rId17"/>
    <p:sldId id="286" r:id="rId18"/>
    <p:sldId id="290" r:id="rId19"/>
    <p:sldId id="293" r:id="rId20"/>
    <p:sldId id="295" r:id="rId21"/>
    <p:sldId id="294" r:id="rId22"/>
    <p:sldId id="296" r:id="rId23"/>
    <p:sldId id="297" r:id="rId24"/>
    <p:sldId id="299" r:id="rId25"/>
    <p:sldId id="291" r:id="rId26"/>
    <p:sldId id="300"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1D2B6-2080-D0EE-892A-053392B756B8}" name="Lola Grieve" initials="" userId="S::lola.grieve.ext@bbc.co.uk::9deae857-ed84-4ddb-845d-e4e1ddef23e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F4C99"/>
    <a:srgbClr val="4F81BD"/>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23395-7A9B-A84B-BF9E-A7D9622D41D2}" v="354" dt="2024-10-11T11:41:05.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44" autoAdjust="0"/>
  </p:normalViewPr>
  <p:slideViewPr>
    <p:cSldViewPr snapToGrid="0">
      <p:cViewPr varScale="1">
        <p:scale>
          <a:sx n="92" d="100"/>
          <a:sy n="92"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 Cayley" userId="01e44b2d-e5a9-4feb-9050-a58178c4f08a" providerId="ADAL" clId="{5D9361D0-7ADC-4E1F-A6BB-B59173496982}"/>
    <pc:docChg chg="undo custSel addSld delSld modSld sldOrd">
      <pc:chgData name="Cat Cayley" userId="01e44b2d-e5a9-4feb-9050-a58178c4f08a" providerId="ADAL" clId="{5D9361D0-7ADC-4E1F-A6BB-B59173496982}" dt="2024-10-11T15:46:09.496" v="2227" actId="1076"/>
      <pc:docMkLst>
        <pc:docMk/>
      </pc:docMkLst>
      <pc:sldChg chg="del">
        <pc:chgData name="Cat Cayley" userId="01e44b2d-e5a9-4feb-9050-a58178c4f08a" providerId="ADAL" clId="{5D9361D0-7ADC-4E1F-A6BB-B59173496982}" dt="2024-10-08T11:12:51.516" v="132" actId="47"/>
        <pc:sldMkLst>
          <pc:docMk/>
          <pc:sldMk cId="3571218279" sldId="257"/>
        </pc:sldMkLst>
      </pc:sldChg>
      <pc:sldChg chg="del">
        <pc:chgData name="Cat Cayley" userId="01e44b2d-e5a9-4feb-9050-a58178c4f08a" providerId="ADAL" clId="{5D9361D0-7ADC-4E1F-A6BB-B59173496982}" dt="2024-10-08T11:12:52.305" v="133" actId="47"/>
        <pc:sldMkLst>
          <pc:docMk/>
          <pc:sldMk cId="3592317649" sldId="258"/>
        </pc:sldMkLst>
      </pc:sldChg>
      <pc:sldChg chg="addSp delSp modSp add del mod modNotesTx">
        <pc:chgData name="Cat Cayley" userId="01e44b2d-e5a9-4feb-9050-a58178c4f08a" providerId="ADAL" clId="{5D9361D0-7ADC-4E1F-A6BB-B59173496982}" dt="2024-10-08T13:53:20.979" v="2167"/>
        <pc:sldMkLst>
          <pc:docMk/>
          <pc:sldMk cId="2013607231" sldId="259"/>
        </pc:sldMkLst>
        <pc:spChg chg="add del mod">
          <ac:chgData name="Cat Cayley" userId="01e44b2d-e5a9-4feb-9050-a58178c4f08a" providerId="ADAL" clId="{5D9361D0-7ADC-4E1F-A6BB-B59173496982}" dt="2024-10-08T11:12:42.978" v="125" actId="478"/>
          <ac:spMkLst>
            <pc:docMk/>
            <pc:sldMk cId="2013607231" sldId="259"/>
            <ac:spMk id="3" creationId="{363FE5D3-A1C6-BF48-80A1-4464DC9452C1}"/>
          </ac:spMkLst>
        </pc:spChg>
        <pc:spChg chg="del">
          <ac:chgData name="Cat Cayley" userId="01e44b2d-e5a9-4feb-9050-a58178c4f08a" providerId="ADAL" clId="{5D9361D0-7ADC-4E1F-A6BB-B59173496982}" dt="2024-10-08T11:12:40.891" v="123" actId="478"/>
          <ac:spMkLst>
            <pc:docMk/>
            <pc:sldMk cId="2013607231" sldId="259"/>
            <ac:spMk id="4" creationId="{891B0C4C-8E5A-979B-2257-06B7F71FBD6D}"/>
          </ac:spMkLst>
        </pc:spChg>
        <pc:spChg chg="del">
          <ac:chgData name="Cat Cayley" userId="01e44b2d-e5a9-4feb-9050-a58178c4f08a" providerId="ADAL" clId="{5D9361D0-7ADC-4E1F-A6BB-B59173496982}" dt="2024-10-08T11:12:41.614" v="124" actId="478"/>
          <ac:spMkLst>
            <pc:docMk/>
            <pc:sldMk cId="2013607231" sldId="259"/>
            <ac:spMk id="5" creationId="{252992B5-A6D5-84C7-0823-882A5EDB57AC}"/>
          </ac:spMkLst>
        </pc:spChg>
        <pc:spChg chg="del">
          <ac:chgData name="Cat Cayley" userId="01e44b2d-e5a9-4feb-9050-a58178c4f08a" providerId="ADAL" clId="{5D9361D0-7ADC-4E1F-A6BB-B59173496982}" dt="2024-10-08T13:53:20.694" v="2166" actId="478"/>
          <ac:spMkLst>
            <pc:docMk/>
            <pc:sldMk cId="2013607231" sldId="259"/>
            <ac:spMk id="9" creationId="{00C06A9E-C074-4EE8-05BE-FA47BAE629E3}"/>
          </ac:spMkLst>
        </pc:spChg>
        <pc:spChg chg="add del mod">
          <ac:chgData name="Cat Cayley" userId="01e44b2d-e5a9-4feb-9050-a58178c4f08a" providerId="ADAL" clId="{5D9361D0-7ADC-4E1F-A6BB-B59173496982}" dt="2024-10-08T11:12:44.705" v="127" actId="478"/>
          <ac:spMkLst>
            <pc:docMk/>
            <pc:sldMk cId="2013607231" sldId="259"/>
            <ac:spMk id="13" creationId="{1D450259-1721-691D-A5D0-6A05635C7037}"/>
          </ac:spMkLst>
        </pc:spChg>
        <pc:spChg chg="add del">
          <ac:chgData name="Cat Cayley" userId="01e44b2d-e5a9-4feb-9050-a58178c4f08a" providerId="ADAL" clId="{5D9361D0-7ADC-4E1F-A6BB-B59173496982}" dt="2024-10-08T11:19:34.643" v="250" actId="22"/>
          <ac:spMkLst>
            <pc:docMk/>
            <pc:sldMk cId="2013607231" sldId="259"/>
            <ac:spMk id="15" creationId="{26EA7944-4434-8835-D496-2939B4D05BE9}"/>
          </ac:spMkLst>
        </pc:spChg>
        <pc:spChg chg="add mod">
          <ac:chgData name="Cat Cayley" userId="01e44b2d-e5a9-4feb-9050-a58178c4f08a" providerId="ADAL" clId="{5D9361D0-7ADC-4E1F-A6BB-B59173496982}" dt="2024-10-08T11:20:55.679" v="275" actId="20577"/>
          <ac:spMkLst>
            <pc:docMk/>
            <pc:sldMk cId="2013607231" sldId="259"/>
            <ac:spMk id="16" creationId="{DC25F7EF-7E81-DEA7-D827-F87610BB3D02}"/>
          </ac:spMkLst>
        </pc:spChg>
        <pc:spChg chg="add mod">
          <ac:chgData name="Cat Cayley" userId="01e44b2d-e5a9-4feb-9050-a58178c4f08a" providerId="ADAL" clId="{5D9361D0-7ADC-4E1F-A6BB-B59173496982}" dt="2024-10-08T13:53:20.979" v="2167"/>
          <ac:spMkLst>
            <pc:docMk/>
            <pc:sldMk cId="2013607231" sldId="259"/>
            <ac:spMk id="21" creationId="{8B4B0E39-FB98-6635-20E0-11608BC9FA55}"/>
          </ac:spMkLst>
        </pc:spChg>
        <pc:graphicFrameChg chg="add mod modGraphic">
          <ac:chgData name="Cat Cayley" userId="01e44b2d-e5a9-4feb-9050-a58178c4f08a" providerId="ADAL" clId="{5D9361D0-7ADC-4E1F-A6BB-B59173496982}" dt="2024-10-08T11:21:24.885" v="284" actId="1076"/>
          <ac:graphicFrameMkLst>
            <pc:docMk/>
            <pc:sldMk cId="2013607231" sldId="259"/>
            <ac:graphicFrameMk id="20" creationId="{A31FDEA0-B463-A6A3-0DB4-E2C292D370C6}"/>
          </ac:graphicFrameMkLst>
        </pc:graphicFrameChg>
        <pc:picChg chg="add del mod">
          <ac:chgData name="Cat Cayley" userId="01e44b2d-e5a9-4feb-9050-a58178c4f08a" providerId="ADAL" clId="{5D9361D0-7ADC-4E1F-A6BB-B59173496982}" dt="2024-10-08T11:19:54.255" v="259" actId="478"/>
          <ac:picMkLst>
            <pc:docMk/>
            <pc:sldMk cId="2013607231" sldId="259"/>
            <ac:picMk id="17" creationId="{AC435147-A09C-7867-4CD8-8815880BD0AC}"/>
          </ac:picMkLst>
        </pc:picChg>
        <pc:picChg chg="add mod ord">
          <ac:chgData name="Cat Cayley" userId="01e44b2d-e5a9-4feb-9050-a58178c4f08a" providerId="ADAL" clId="{5D9361D0-7ADC-4E1F-A6BB-B59173496982}" dt="2024-10-08T11:19:52.716" v="258" actId="167"/>
          <ac:picMkLst>
            <pc:docMk/>
            <pc:sldMk cId="2013607231" sldId="259"/>
            <ac:picMk id="19" creationId="{C7F293D8-23AE-A60C-1E42-551B5A41AD5C}"/>
          </ac:picMkLst>
        </pc:picChg>
      </pc:sldChg>
      <pc:sldChg chg="modSp mod ord">
        <pc:chgData name="Cat Cayley" userId="01e44b2d-e5a9-4feb-9050-a58178c4f08a" providerId="ADAL" clId="{5D9361D0-7ADC-4E1F-A6BB-B59173496982}" dt="2024-10-08T12:37:16.925" v="449" actId="1076"/>
        <pc:sldMkLst>
          <pc:docMk/>
          <pc:sldMk cId="1139906567" sldId="260"/>
        </pc:sldMkLst>
        <pc:spChg chg="mod">
          <ac:chgData name="Cat Cayley" userId="01e44b2d-e5a9-4feb-9050-a58178c4f08a" providerId="ADAL" clId="{5D9361D0-7ADC-4E1F-A6BB-B59173496982}" dt="2024-10-08T11:04:39.763" v="20" actId="1076"/>
          <ac:spMkLst>
            <pc:docMk/>
            <pc:sldMk cId="1139906567" sldId="260"/>
            <ac:spMk id="4" creationId="{07CAD68C-D437-ABD3-1C11-19A28E4FDD6B}"/>
          </ac:spMkLst>
        </pc:spChg>
        <pc:spChg chg="mod">
          <ac:chgData name="Cat Cayley" userId="01e44b2d-e5a9-4feb-9050-a58178c4f08a" providerId="ADAL" clId="{5D9361D0-7ADC-4E1F-A6BB-B59173496982}" dt="2024-10-08T11:06:46.877" v="23" actId="27636"/>
          <ac:spMkLst>
            <pc:docMk/>
            <pc:sldMk cId="1139906567" sldId="260"/>
            <ac:spMk id="5" creationId="{DE2FDA27-3321-1301-FB33-4CF86D6D3BDD}"/>
          </ac:spMkLst>
        </pc:spChg>
        <pc:spChg chg="mod">
          <ac:chgData name="Cat Cayley" userId="01e44b2d-e5a9-4feb-9050-a58178c4f08a" providerId="ADAL" clId="{5D9361D0-7ADC-4E1F-A6BB-B59173496982}" dt="2024-10-08T11:04:39.763" v="20" actId="1076"/>
          <ac:spMkLst>
            <pc:docMk/>
            <pc:sldMk cId="1139906567" sldId="260"/>
            <ac:spMk id="6" creationId="{FE046022-0AD6-113A-DA8A-BDC4C1DBFE1C}"/>
          </ac:spMkLst>
        </pc:spChg>
        <pc:spChg chg="mod">
          <ac:chgData name="Cat Cayley" userId="01e44b2d-e5a9-4feb-9050-a58178c4f08a" providerId="ADAL" clId="{5D9361D0-7ADC-4E1F-A6BB-B59173496982}" dt="2024-10-08T12:37:16.925" v="449" actId="1076"/>
          <ac:spMkLst>
            <pc:docMk/>
            <pc:sldMk cId="1139906567" sldId="260"/>
            <ac:spMk id="10" creationId="{873FB62F-17B1-4ADF-427E-DB990DFF650A}"/>
          </ac:spMkLst>
        </pc:spChg>
      </pc:sldChg>
      <pc:sldChg chg="addSp delSp modSp mod ord">
        <pc:chgData name="Cat Cayley" userId="01e44b2d-e5a9-4feb-9050-a58178c4f08a" providerId="ADAL" clId="{5D9361D0-7ADC-4E1F-A6BB-B59173496982}" dt="2024-10-08T13:53:06.373" v="2159"/>
        <pc:sldMkLst>
          <pc:docMk/>
          <pc:sldMk cId="3678773824" sldId="261"/>
        </pc:sldMkLst>
        <pc:spChg chg="add del mod">
          <ac:chgData name="Cat Cayley" userId="01e44b2d-e5a9-4feb-9050-a58178c4f08a" providerId="ADAL" clId="{5D9361D0-7ADC-4E1F-A6BB-B59173496982}" dt="2024-10-08T13:53:05.291" v="2157"/>
          <ac:spMkLst>
            <pc:docMk/>
            <pc:sldMk cId="3678773824" sldId="261"/>
            <ac:spMk id="2" creationId="{49738BA7-9485-4FAC-30BF-65462669229B}"/>
          </ac:spMkLst>
        </pc:spChg>
        <pc:spChg chg="add mod">
          <ac:chgData name="Cat Cayley" userId="01e44b2d-e5a9-4feb-9050-a58178c4f08a" providerId="ADAL" clId="{5D9361D0-7ADC-4E1F-A6BB-B59173496982}" dt="2024-10-08T13:53:06.373" v="2159"/>
          <ac:spMkLst>
            <pc:docMk/>
            <pc:sldMk cId="3678773824" sldId="261"/>
            <ac:spMk id="3" creationId="{A98CE6CB-E0CA-63FF-61D4-FC26E6403CB5}"/>
          </ac:spMkLst>
        </pc:spChg>
        <pc:spChg chg="mod">
          <ac:chgData name="Cat Cayley" userId="01e44b2d-e5a9-4feb-9050-a58178c4f08a" providerId="ADAL" clId="{5D9361D0-7ADC-4E1F-A6BB-B59173496982}" dt="2024-10-08T11:10:51.887" v="81" actId="1076"/>
          <ac:spMkLst>
            <pc:docMk/>
            <pc:sldMk cId="3678773824" sldId="261"/>
            <ac:spMk id="5" creationId="{5CA92773-CBC2-310F-B1C5-5395416D665E}"/>
          </ac:spMkLst>
        </pc:spChg>
        <pc:spChg chg="del">
          <ac:chgData name="Cat Cayley" userId="01e44b2d-e5a9-4feb-9050-a58178c4f08a" providerId="ADAL" clId="{5D9361D0-7ADC-4E1F-A6BB-B59173496982}" dt="2024-10-08T13:53:06.055" v="2158" actId="478"/>
          <ac:spMkLst>
            <pc:docMk/>
            <pc:sldMk cId="3678773824" sldId="261"/>
            <ac:spMk id="9" creationId="{0C638BAC-60BF-A4E7-3FE8-ACF3265DCFDA}"/>
          </ac:spMkLst>
        </pc:spChg>
        <pc:graphicFrameChg chg="mod modGraphic">
          <ac:chgData name="Cat Cayley" userId="01e44b2d-e5a9-4feb-9050-a58178c4f08a" providerId="ADAL" clId="{5D9361D0-7ADC-4E1F-A6BB-B59173496982}" dt="2024-10-08T11:11:44.476" v="89" actId="1076"/>
          <ac:graphicFrameMkLst>
            <pc:docMk/>
            <pc:sldMk cId="3678773824" sldId="261"/>
            <ac:graphicFrameMk id="4" creationId="{D8288D53-A08C-FF1D-7A45-379A09F19165}"/>
          </ac:graphicFrameMkLst>
        </pc:graphicFrameChg>
      </pc:sldChg>
      <pc:sldChg chg="modSp mod">
        <pc:chgData name="Cat Cayley" userId="01e44b2d-e5a9-4feb-9050-a58178c4f08a" providerId="ADAL" clId="{5D9361D0-7ADC-4E1F-A6BB-B59173496982}" dt="2024-10-08T11:12:16.498" v="121" actId="20577"/>
        <pc:sldMkLst>
          <pc:docMk/>
          <pc:sldMk cId="4085124999" sldId="262"/>
        </pc:sldMkLst>
        <pc:spChg chg="mod">
          <ac:chgData name="Cat Cayley" userId="01e44b2d-e5a9-4feb-9050-a58178c4f08a" providerId="ADAL" clId="{5D9361D0-7ADC-4E1F-A6BB-B59173496982}" dt="2024-10-08T11:12:16.498" v="121" actId="20577"/>
          <ac:spMkLst>
            <pc:docMk/>
            <pc:sldMk cId="4085124999" sldId="262"/>
            <ac:spMk id="2" creationId="{FB3F7C3F-98E1-3F52-0F8B-B4747FD4E11B}"/>
          </ac:spMkLst>
        </pc:spChg>
        <pc:spChg chg="mod">
          <ac:chgData name="Cat Cayley" userId="01e44b2d-e5a9-4feb-9050-a58178c4f08a" providerId="ADAL" clId="{5D9361D0-7ADC-4E1F-A6BB-B59173496982}" dt="2024-10-08T11:12:02.880" v="107" actId="20577"/>
          <ac:spMkLst>
            <pc:docMk/>
            <pc:sldMk cId="4085124999" sldId="262"/>
            <ac:spMk id="10" creationId="{63B5B7EF-101B-A120-753F-9882877159F3}"/>
          </ac:spMkLst>
        </pc:spChg>
        <pc:spChg chg="mod">
          <ac:chgData name="Cat Cayley" userId="01e44b2d-e5a9-4feb-9050-a58178c4f08a" providerId="ADAL" clId="{5D9361D0-7ADC-4E1F-A6BB-B59173496982}" dt="2024-10-08T11:12:00.336" v="105" actId="20577"/>
          <ac:spMkLst>
            <pc:docMk/>
            <pc:sldMk cId="4085124999" sldId="262"/>
            <ac:spMk id="11" creationId="{4CA9F064-31C5-962D-B7F9-B46DBC4E319F}"/>
          </ac:spMkLst>
        </pc:spChg>
      </pc:sldChg>
      <pc:sldChg chg="addSp delSp modSp add mod">
        <pc:chgData name="Cat Cayley" userId="01e44b2d-e5a9-4feb-9050-a58178c4f08a" providerId="ADAL" clId="{5D9361D0-7ADC-4E1F-A6BB-B59173496982}" dt="2024-10-08T11:09:08.214" v="50" actId="948"/>
        <pc:sldMkLst>
          <pc:docMk/>
          <pc:sldMk cId="984763986" sldId="264"/>
        </pc:sldMkLst>
        <pc:spChg chg="add mod">
          <ac:chgData name="Cat Cayley" userId="01e44b2d-e5a9-4feb-9050-a58178c4f08a" providerId="ADAL" clId="{5D9361D0-7ADC-4E1F-A6BB-B59173496982}" dt="2024-10-08T11:09:08.214" v="50" actId="948"/>
          <ac:spMkLst>
            <pc:docMk/>
            <pc:sldMk cId="984763986" sldId="264"/>
            <ac:spMk id="3" creationId="{6425A280-9F42-3D1E-DF88-EB58E69E2B0C}"/>
          </ac:spMkLst>
        </pc:spChg>
        <pc:spChg chg="mod">
          <ac:chgData name="Cat Cayley" userId="01e44b2d-e5a9-4feb-9050-a58178c4f08a" providerId="ADAL" clId="{5D9361D0-7ADC-4E1F-A6BB-B59173496982}" dt="2024-10-08T11:07:09.098" v="25" actId="1076"/>
          <ac:spMkLst>
            <pc:docMk/>
            <pc:sldMk cId="984763986" sldId="264"/>
            <ac:spMk id="4" creationId="{07CAD68C-D437-ABD3-1C11-19A28E4FDD6B}"/>
          </ac:spMkLst>
        </pc:spChg>
        <pc:spChg chg="del">
          <ac:chgData name="Cat Cayley" userId="01e44b2d-e5a9-4feb-9050-a58178c4f08a" providerId="ADAL" clId="{5D9361D0-7ADC-4E1F-A6BB-B59173496982}" dt="2024-10-08T11:07:03.945" v="24" actId="478"/>
          <ac:spMkLst>
            <pc:docMk/>
            <pc:sldMk cId="984763986" sldId="264"/>
            <ac:spMk id="5" creationId="{DE2FDA27-3321-1301-FB33-4CF86D6D3BDD}"/>
          </ac:spMkLst>
        </pc:spChg>
        <pc:spChg chg="mod">
          <ac:chgData name="Cat Cayley" userId="01e44b2d-e5a9-4feb-9050-a58178c4f08a" providerId="ADAL" clId="{5D9361D0-7ADC-4E1F-A6BB-B59173496982}" dt="2024-10-08T11:07:09.098" v="25" actId="1076"/>
          <ac:spMkLst>
            <pc:docMk/>
            <pc:sldMk cId="984763986" sldId="264"/>
            <ac:spMk id="6" creationId="{FE046022-0AD6-113A-DA8A-BDC4C1DBFE1C}"/>
          </ac:spMkLst>
        </pc:spChg>
      </pc:sldChg>
      <pc:sldChg chg="addSp delSp modSp add mod">
        <pc:chgData name="Cat Cayley" userId="01e44b2d-e5a9-4feb-9050-a58178c4f08a" providerId="ADAL" clId="{5D9361D0-7ADC-4E1F-A6BB-B59173496982}" dt="2024-10-08T13:57:46.728" v="2200" actId="1076"/>
        <pc:sldMkLst>
          <pc:docMk/>
          <pc:sldMk cId="1443282431" sldId="267"/>
        </pc:sldMkLst>
        <pc:spChg chg="mod">
          <ac:chgData name="Cat Cayley" userId="01e44b2d-e5a9-4feb-9050-a58178c4f08a" providerId="ADAL" clId="{5D9361D0-7ADC-4E1F-A6BB-B59173496982}" dt="2024-10-08T11:16:57.173" v="248" actId="1076"/>
          <ac:spMkLst>
            <pc:docMk/>
            <pc:sldMk cId="1443282431" sldId="267"/>
            <ac:spMk id="2" creationId="{DFD12C19-66F0-B157-819E-FD92ED5AF9FB}"/>
          </ac:spMkLst>
        </pc:spChg>
        <pc:spChg chg="mod">
          <ac:chgData name="Cat Cayley" userId="01e44b2d-e5a9-4feb-9050-a58178c4f08a" providerId="ADAL" clId="{5D9361D0-7ADC-4E1F-A6BB-B59173496982}" dt="2024-10-08T12:33:50.986" v="362" actId="1076"/>
          <ac:spMkLst>
            <pc:docMk/>
            <pc:sldMk cId="1443282431" sldId="267"/>
            <ac:spMk id="4" creationId="{891B0C4C-8E5A-979B-2257-06B7F71FBD6D}"/>
          </ac:spMkLst>
        </pc:spChg>
        <pc:spChg chg="add mod">
          <ac:chgData name="Cat Cayley" userId="01e44b2d-e5a9-4feb-9050-a58178c4f08a" providerId="ADAL" clId="{5D9361D0-7ADC-4E1F-A6BB-B59173496982}" dt="2024-10-08T13:53:17.283" v="2165"/>
          <ac:spMkLst>
            <pc:docMk/>
            <pc:sldMk cId="1443282431" sldId="267"/>
            <ac:spMk id="5" creationId="{73A5ED14-A94A-2446-97F6-CFC991EE89B5}"/>
          </ac:spMkLst>
        </pc:spChg>
        <pc:spChg chg="del">
          <ac:chgData name="Cat Cayley" userId="01e44b2d-e5a9-4feb-9050-a58178c4f08a" providerId="ADAL" clId="{5D9361D0-7ADC-4E1F-A6BB-B59173496982}" dt="2024-10-08T13:53:17.023" v="2164" actId="478"/>
          <ac:spMkLst>
            <pc:docMk/>
            <pc:sldMk cId="1443282431" sldId="267"/>
            <ac:spMk id="9" creationId="{00C06A9E-C074-4EE8-05BE-FA47BAE629E3}"/>
          </ac:spMkLst>
        </pc:spChg>
        <pc:picChg chg="add del mod modCrop">
          <ac:chgData name="Cat Cayley" userId="01e44b2d-e5a9-4feb-9050-a58178c4f08a" providerId="ADAL" clId="{5D9361D0-7ADC-4E1F-A6BB-B59173496982}" dt="2024-10-08T13:57:40.621" v="2195" actId="478"/>
          <ac:picMkLst>
            <pc:docMk/>
            <pc:sldMk cId="1443282431" sldId="267"/>
            <ac:picMk id="3" creationId="{CE75E60C-B2CC-61BC-5383-712C2DB28526}"/>
          </ac:picMkLst>
        </pc:picChg>
        <pc:picChg chg="add mod">
          <ac:chgData name="Cat Cayley" userId="01e44b2d-e5a9-4feb-9050-a58178c4f08a" providerId="ADAL" clId="{5D9361D0-7ADC-4E1F-A6BB-B59173496982}" dt="2024-10-08T13:57:46.728" v="2200" actId="1076"/>
          <ac:picMkLst>
            <pc:docMk/>
            <pc:sldMk cId="1443282431" sldId="267"/>
            <ac:picMk id="9" creationId="{8C6D2E09-95F2-AFCE-1A86-2B0175DCD2FF}"/>
          </ac:picMkLst>
        </pc:picChg>
        <pc:picChg chg="del">
          <ac:chgData name="Cat Cayley" userId="01e44b2d-e5a9-4feb-9050-a58178c4f08a" providerId="ADAL" clId="{5D9361D0-7ADC-4E1F-A6BB-B59173496982}" dt="2024-10-08T11:16:52.612" v="247" actId="478"/>
          <ac:picMkLst>
            <pc:docMk/>
            <pc:sldMk cId="1443282431" sldId="267"/>
            <ac:picMk id="12" creationId="{AEEBF17E-722C-AEA4-854B-C12E229A2FBE}"/>
          </ac:picMkLst>
        </pc:picChg>
      </pc:sldChg>
      <pc:sldChg chg="del">
        <pc:chgData name="Cat Cayley" userId="01e44b2d-e5a9-4feb-9050-a58178c4f08a" providerId="ADAL" clId="{5D9361D0-7ADC-4E1F-A6BB-B59173496982}" dt="2024-10-08T11:12:34.391" v="122" actId="47"/>
        <pc:sldMkLst>
          <pc:docMk/>
          <pc:sldMk cId="1635878673" sldId="283"/>
        </pc:sldMkLst>
      </pc:sldChg>
      <pc:sldChg chg="addSp delSp modSp add mod">
        <pc:chgData name="Cat Cayley" userId="01e44b2d-e5a9-4feb-9050-a58178c4f08a" providerId="ADAL" clId="{5D9361D0-7ADC-4E1F-A6BB-B59173496982}" dt="2024-10-08T13:53:09.716" v="2161"/>
        <pc:sldMkLst>
          <pc:docMk/>
          <pc:sldMk cId="2499228178" sldId="284"/>
        </pc:sldMkLst>
        <pc:spChg chg="add mod">
          <ac:chgData name="Cat Cayley" userId="01e44b2d-e5a9-4feb-9050-a58178c4f08a" providerId="ADAL" clId="{5D9361D0-7ADC-4E1F-A6BB-B59173496982}" dt="2024-10-08T13:53:09.716" v="2161"/>
          <ac:spMkLst>
            <pc:docMk/>
            <pc:sldMk cId="2499228178" sldId="284"/>
            <ac:spMk id="2" creationId="{8BA8FF78-F9C5-FDDE-7487-BE264A62430B}"/>
          </ac:spMkLst>
        </pc:spChg>
        <pc:spChg chg="mod">
          <ac:chgData name="Cat Cayley" userId="01e44b2d-e5a9-4feb-9050-a58178c4f08a" providerId="ADAL" clId="{5D9361D0-7ADC-4E1F-A6BB-B59173496982}" dt="2024-10-08T11:10:37.410" v="76" actId="20577"/>
          <ac:spMkLst>
            <pc:docMk/>
            <pc:sldMk cId="2499228178" sldId="284"/>
            <ac:spMk id="5" creationId="{5CA92773-CBC2-310F-B1C5-5395416D665E}"/>
          </ac:spMkLst>
        </pc:spChg>
        <pc:spChg chg="del">
          <ac:chgData name="Cat Cayley" userId="01e44b2d-e5a9-4feb-9050-a58178c4f08a" providerId="ADAL" clId="{5D9361D0-7ADC-4E1F-A6BB-B59173496982}" dt="2024-10-08T13:53:09.454" v="2160" actId="478"/>
          <ac:spMkLst>
            <pc:docMk/>
            <pc:sldMk cId="2499228178" sldId="284"/>
            <ac:spMk id="9" creationId="{0C638BAC-60BF-A4E7-3FE8-ACF3265DCFDA}"/>
          </ac:spMkLst>
        </pc:spChg>
        <pc:graphicFrameChg chg="mod modGraphic">
          <ac:chgData name="Cat Cayley" userId="01e44b2d-e5a9-4feb-9050-a58178c4f08a" providerId="ADAL" clId="{5D9361D0-7ADC-4E1F-A6BB-B59173496982}" dt="2024-10-08T11:11:23.396" v="86" actId="14100"/>
          <ac:graphicFrameMkLst>
            <pc:docMk/>
            <pc:sldMk cId="2499228178" sldId="284"/>
            <ac:graphicFrameMk id="4" creationId="{D8288D53-A08C-FF1D-7A45-379A09F19165}"/>
          </ac:graphicFrameMkLst>
        </pc:graphicFrameChg>
      </pc:sldChg>
      <pc:sldChg chg="addSp delSp modSp add mod modNotesTx">
        <pc:chgData name="Cat Cayley" userId="01e44b2d-e5a9-4feb-9050-a58178c4f08a" providerId="ADAL" clId="{5D9361D0-7ADC-4E1F-A6BB-B59173496982}" dt="2024-10-08T13:53:30.755" v="2171"/>
        <pc:sldMkLst>
          <pc:docMk/>
          <pc:sldMk cId="41825156" sldId="285"/>
        </pc:sldMkLst>
        <pc:spChg chg="add del">
          <ac:chgData name="Cat Cayley" userId="01e44b2d-e5a9-4feb-9050-a58178c4f08a" providerId="ADAL" clId="{5D9361D0-7ADC-4E1F-A6BB-B59173496982}" dt="2024-10-08T12:31:04.436" v="322" actId="22"/>
          <ac:spMkLst>
            <pc:docMk/>
            <pc:sldMk cId="41825156" sldId="285"/>
            <ac:spMk id="3" creationId="{42B84D6E-81AE-3E60-56B5-CB953965A650}"/>
          </ac:spMkLst>
        </pc:spChg>
        <pc:spChg chg="add del">
          <ac:chgData name="Cat Cayley" userId="01e44b2d-e5a9-4feb-9050-a58178c4f08a" providerId="ADAL" clId="{5D9361D0-7ADC-4E1F-A6BB-B59173496982}" dt="2024-10-08T13:53:30.525" v="2170" actId="478"/>
          <ac:spMkLst>
            <pc:docMk/>
            <pc:sldMk cId="41825156" sldId="285"/>
            <ac:spMk id="9" creationId="{00C06A9E-C074-4EE8-05BE-FA47BAE629E3}"/>
          </ac:spMkLst>
        </pc:spChg>
        <pc:spChg chg="add del mod">
          <ac:chgData name="Cat Cayley" userId="01e44b2d-e5a9-4feb-9050-a58178c4f08a" providerId="ADAL" clId="{5D9361D0-7ADC-4E1F-A6BB-B59173496982}" dt="2024-10-08T12:33:47.429" v="361" actId="478"/>
          <ac:spMkLst>
            <pc:docMk/>
            <pc:sldMk cId="41825156" sldId="285"/>
            <ac:spMk id="12" creationId="{448EB1BD-E6E5-FE0A-9BAA-590121496B66}"/>
          </ac:spMkLst>
        </pc:spChg>
        <pc:spChg chg="add mod">
          <ac:chgData name="Cat Cayley" userId="01e44b2d-e5a9-4feb-9050-a58178c4f08a" providerId="ADAL" clId="{5D9361D0-7ADC-4E1F-A6BB-B59173496982}" dt="2024-10-08T12:33:59.374" v="381" actId="1076"/>
          <ac:spMkLst>
            <pc:docMk/>
            <pc:sldMk cId="41825156" sldId="285"/>
            <ac:spMk id="13" creationId="{A40A8871-0F73-344D-752F-484AFAEC9372}"/>
          </ac:spMkLst>
        </pc:spChg>
        <pc:spChg chg="add mod">
          <ac:chgData name="Cat Cayley" userId="01e44b2d-e5a9-4feb-9050-a58178c4f08a" providerId="ADAL" clId="{5D9361D0-7ADC-4E1F-A6BB-B59173496982}" dt="2024-10-08T12:39:10.703" v="463" actId="1076"/>
          <ac:spMkLst>
            <pc:docMk/>
            <pc:sldMk cId="41825156" sldId="285"/>
            <ac:spMk id="16" creationId="{E1E05220-8C07-EEA8-D3BB-CC4365E8558D}"/>
          </ac:spMkLst>
        </pc:spChg>
        <pc:spChg chg="add mod">
          <ac:chgData name="Cat Cayley" userId="01e44b2d-e5a9-4feb-9050-a58178c4f08a" providerId="ADAL" clId="{5D9361D0-7ADC-4E1F-A6BB-B59173496982}" dt="2024-10-08T13:52:55.494" v="2155" actId="1076"/>
          <ac:spMkLst>
            <pc:docMk/>
            <pc:sldMk cId="41825156" sldId="285"/>
            <ac:spMk id="18" creationId="{5E932CB6-F3B6-918A-5388-F492D98676BC}"/>
          </ac:spMkLst>
        </pc:spChg>
        <pc:spChg chg="add mod">
          <ac:chgData name="Cat Cayley" userId="01e44b2d-e5a9-4feb-9050-a58178c4f08a" providerId="ADAL" clId="{5D9361D0-7ADC-4E1F-A6BB-B59173496982}" dt="2024-10-08T13:53:30.755" v="2171"/>
          <ac:spMkLst>
            <pc:docMk/>
            <pc:sldMk cId="41825156" sldId="285"/>
            <ac:spMk id="19" creationId="{89E051A2-E7AE-E672-239E-B9921F4ECE04}"/>
          </ac:spMkLst>
        </pc:spChg>
        <pc:graphicFrameChg chg="add mod modGraphic">
          <ac:chgData name="Cat Cayley" userId="01e44b2d-e5a9-4feb-9050-a58178c4f08a" providerId="ADAL" clId="{5D9361D0-7ADC-4E1F-A6BB-B59173496982}" dt="2024-10-08T12:35:49.068" v="406" actId="1076"/>
          <ac:graphicFrameMkLst>
            <pc:docMk/>
            <pc:sldMk cId="41825156" sldId="285"/>
            <ac:graphicFrameMk id="4" creationId="{1A94D2BA-3F33-4B38-AD61-C336ADDD1D0D}"/>
          </ac:graphicFrameMkLst>
        </pc:graphicFrameChg>
        <pc:graphicFrameChg chg="add mod modGraphic">
          <ac:chgData name="Cat Cayley" userId="01e44b2d-e5a9-4feb-9050-a58178c4f08a" providerId="ADAL" clId="{5D9361D0-7ADC-4E1F-A6BB-B59173496982}" dt="2024-10-08T12:36:03.170" v="411" actId="1076"/>
          <ac:graphicFrameMkLst>
            <pc:docMk/>
            <pc:sldMk cId="41825156" sldId="285"/>
            <ac:graphicFrameMk id="14" creationId="{83BA7FBC-23E1-7518-07C1-C2E6E7943E7F}"/>
          </ac:graphicFrameMkLst>
        </pc:graphicFrameChg>
      </pc:sldChg>
      <pc:sldChg chg="addSp delSp modSp add mod modNotesTx">
        <pc:chgData name="Cat Cayley" userId="01e44b2d-e5a9-4feb-9050-a58178c4f08a" providerId="ADAL" clId="{5D9361D0-7ADC-4E1F-A6BB-B59173496982}" dt="2024-10-11T15:46:09.496" v="2227" actId="1076"/>
        <pc:sldMkLst>
          <pc:docMk/>
          <pc:sldMk cId="3463092174" sldId="286"/>
        </pc:sldMkLst>
        <pc:spChg chg="add mod">
          <ac:chgData name="Cat Cayley" userId="01e44b2d-e5a9-4feb-9050-a58178c4f08a" providerId="ADAL" clId="{5D9361D0-7ADC-4E1F-A6BB-B59173496982}" dt="2024-10-11T15:46:09.496" v="2227" actId="1076"/>
          <ac:spMkLst>
            <pc:docMk/>
            <pc:sldMk cId="3463092174" sldId="286"/>
            <ac:spMk id="3" creationId="{0B2632A3-CF1F-DAF5-B105-BFFBA6A36011}"/>
          </ac:spMkLst>
        </pc:spChg>
        <pc:spChg chg="del">
          <ac:chgData name="Cat Cayley" userId="01e44b2d-e5a9-4feb-9050-a58178c4f08a" providerId="ADAL" clId="{5D9361D0-7ADC-4E1F-A6BB-B59173496982}" dt="2024-10-08T13:54:35.270" v="2176" actId="478"/>
          <ac:spMkLst>
            <pc:docMk/>
            <pc:sldMk cId="3463092174" sldId="286"/>
            <ac:spMk id="9" creationId="{00C06A9E-C074-4EE8-05BE-FA47BAE629E3}"/>
          </ac:spMkLst>
        </pc:spChg>
        <pc:spChg chg="add mod">
          <ac:chgData name="Cat Cayley" userId="01e44b2d-e5a9-4feb-9050-a58178c4f08a" providerId="ADAL" clId="{5D9361D0-7ADC-4E1F-A6BB-B59173496982}" dt="2024-10-08T13:54:35.574" v="2177"/>
          <ac:spMkLst>
            <pc:docMk/>
            <pc:sldMk cId="3463092174" sldId="286"/>
            <ac:spMk id="12" creationId="{1325DCE4-5FC7-1C96-A75E-92AAD2D4120F}"/>
          </ac:spMkLst>
        </pc:spChg>
        <pc:graphicFrameChg chg="add mod modGraphic">
          <ac:chgData name="Cat Cayley" userId="01e44b2d-e5a9-4feb-9050-a58178c4f08a" providerId="ADAL" clId="{5D9361D0-7ADC-4E1F-A6BB-B59173496982}" dt="2024-10-08T13:04:48.636" v="1154" actId="1076"/>
          <ac:graphicFrameMkLst>
            <pc:docMk/>
            <pc:sldMk cId="3463092174" sldId="286"/>
            <ac:graphicFrameMk id="2" creationId="{F176C2CD-A1E1-1521-96EB-8B05636F249F}"/>
          </ac:graphicFrameMkLst>
        </pc:graphicFrameChg>
        <pc:graphicFrameChg chg="add del mod modGraphic">
          <ac:chgData name="Cat Cayley" userId="01e44b2d-e5a9-4feb-9050-a58178c4f08a" providerId="ADAL" clId="{5D9361D0-7ADC-4E1F-A6BB-B59173496982}" dt="2024-10-08T13:04:43.428" v="1152" actId="478"/>
          <ac:graphicFrameMkLst>
            <pc:docMk/>
            <pc:sldMk cId="3463092174" sldId="286"/>
            <ac:graphicFrameMk id="4" creationId="{2B1478B9-2F7B-8664-044F-B447B9B2B740}"/>
          </ac:graphicFrameMkLst>
        </pc:graphicFrameChg>
        <pc:graphicFrameChg chg="add del mod modGraphic">
          <ac:chgData name="Cat Cayley" userId="01e44b2d-e5a9-4feb-9050-a58178c4f08a" providerId="ADAL" clId="{5D9361D0-7ADC-4E1F-A6BB-B59173496982}" dt="2024-10-08T13:04:45.547" v="1153" actId="478"/>
          <ac:graphicFrameMkLst>
            <pc:docMk/>
            <pc:sldMk cId="3463092174" sldId="286"/>
            <ac:graphicFrameMk id="5" creationId="{523FB42F-C692-3C35-62E5-B5AA24E6D70C}"/>
          </ac:graphicFrameMkLst>
        </pc:graphicFrameChg>
        <pc:picChg chg="add mod">
          <ac:chgData name="Cat Cayley" userId="01e44b2d-e5a9-4feb-9050-a58178c4f08a" providerId="ADAL" clId="{5D9361D0-7ADC-4E1F-A6BB-B59173496982}" dt="2024-10-08T15:50:42.471" v="2207" actId="1076"/>
          <ac:picMkLst>
            <pc:docMk/>
            <pc:sldMk cId="3463092174" sldId="286"/>
            <ac:picMk id="5" creationId="{67B69F32-D162-1DC2-96EE-CF043C281412}"/>
          </ac:picMkLst>
        </pc:picChg>
      </pc:sldChg>
      <pc:sldChg chg="addSp delSp modSp add mod">
        <pc:chgData name="Cat Cayley" userId="01e44b2d-e5a9-4feb-9050-a58178c4f08a" providerId="ADAL" clId="{5D9361D0-7ADC-4E1F-A6BB-B59173496982}" dt="2024-10-08T13:53:13.987" v="2163"/>
        <pc:sldMkLst>
          <pc:docMk/>
          <pc:sldMk cId="1818567180" sldId="287"/>
        </pc:sldMkLst>
        <pc:spChg chg="mod">
          <ac:chgData name="Cat Cayley" userId="01e44b2d-e5a9-4feb-9050-a58178c4f08a" providerId="ADAL" clId="{5D9361D0-7ADC-4E1F-A6BB-B59173496982}" dt="2024-10-08T11:16:19.540" v="223" actId="1076"/>
          <ac:spMkLst>
            <pc:docMk/>
            <pc:sldMk cId="1818567180" sldId="287"/>
            <ac:spMk id="2" creationId="{DFD12C19-66F0-B157-819E-FD92ED5AF9FB}"/>
          </ac:spMkLst>
        </pc:spChg>
        <pc:spChg chg="del">
          <ac:chgData name="Cat Cayley" userId="01e44b2d-e5a9-4feb-9050-a58178c4f08a" providerId="ADAL" clId="{5D9361D0-7ADC-4E1F-A6BB-B59173496982}" dt="2024-10-08T13:53:13.726" v="2162" actId="478"/>
          <ac:spMkLst>
            <pc:docMk/>
            <pc:sldMk cId="1818567180" sldId="287"/>
            <ac:spMk id="9" creationId="{00C06A9E-C074-4EE8-05BE-FA47BAE629E3}"/>
          </ac:spMkLst>
        </pc:spChg>
        <pc:spChg chg="add mod">
          <ac:chgData name="Cat Cayley" userId="01e44b2d-e5a9-4feb-9050-a58178c4f08a" providerId="ADAL" clId="{5D9361D0-7ADC-4E1F-A6BB-B59173496982}" dt="2024-10-08T11:16:25.577" v="225" actId="1076"/>
          <ac:spMkLst>
            <pc:docMk/>
            <pc:sldMk cId="1818567180" sldId="287"/>
            <ac:spMk id="13" creationId="{6FBCE8FE-CCCA-BAFB-1B60-EBF44D15C3FD}"/>
          </ac:spMkLst>
        </pc:spChg>
        <pc:spChg chg="add mod">
          <ac:chgData name="Cat Cayley" userId="01e44b2d-e5a9-4feb-9050-a58178c4f08a" providerId="ADAL" clId="{5D9361D0-7ADC-4E1F-A6BB-B59173496982}" dt="2024-10-08T13:53:13.987" v="2163"/>
          <ac:spMkLst>
            <pc:docMk/>
            <pc:sldMk cId="1818567180" sldId="287"/>
            <ac:spMk id="14" creationId="{BAF48E81-5AF9-8813-F02F-3C80E6DF0CB7}"/>
          </ac:spMkLst>
        </pc:spChg>
        <pc:picChg chg="add mod ord">
          <ac:chgData name="Cat Cayley" userId="01e44b2d-e5a9-4feb-9050-a58178c4f08a" providerId="ADAL" clId="{5D9361D0-7ADC-4E1F-A6BB-B59173496982}" dt="2024-10-08T11:16:21.914" v="224" actId="1076"/>
          <ac:picMkLst>
            <pc:docMk/>
            <pc:sldMk cId="1818567180" sldId="287"/>
            <ac:picMk id="5" creationId="{257155A7-ACA0-89E7-2A08-967F13E7CB43}"/>
          </ac:picMkLst>
        </pc:picChg>
        <pc:picChg chg="del">
          <ac:chgData name="Cat Cayley" userId="01e44b2d-e5a9-4feb-9050-a58178c4f08a" providerId="ADAL" clId="{5D9361D0-7ADC-4E1F-A6BB-B59173496982}" dt="2024-10-08T11:14:26.768" v="165" actId="478"/>
          <ac:picMkLst>
            <pc:docMk/>
            <pc:sldMk cId="1818567180" sldId="287"/>
            <ac:picMk id="12" creationId="{7C24BCF2-BEBF-EF82-BB22-978C9CEFF6DC}"/>
          </ac:picMkLst>
        </pc:picChg>
      </pc:sldChg>
      <pc:sldChg chg="addSp delSp modSp add mod modNotesTx">
        <pc:chgData name="Cat Cayley" userId="01e44b2d-e5a9-4feb-9050-a58178c4f08a" providerId="ADAL" clId="{5D9361D0-7ADC-4E1F-A6BB-B59173496982}" dt="2024-10-08T13:54:28.246" v="2173"/>
        <pc:sldMkLst>
          <pc:docMk/>
          <pc:sldMk cId="711169970" sldId="288"/>
        </pc:sldMkLst>
        <pc:spChg chg="add mod">
          <ac:chgData name="Cat Cayley" userId="01e44b2d-e5a9-4feb-9050-a58178c4f08a" providerId="ADAL" clId="{5D9361D0-7ADC-4E1F-A6BB-B59173496982}" dt="2024-10-08T12:41:02.138" v="556"/>
          <ac:spMkLst>
            <pc:docMk/>
            <pc:sldMk cId="711169970" sldId="288"/>
            <ac:spMk id="2" creationId="{9F6C733E-0CDC-5682-36DF-4ACF992A8F49}"/>
          </ac:spMkLst>
        </pc:spChg>
        <pc:spChg chg="add mod">
          <ac:chgData name="Cat Cayley" userId="01e44b2d-e5a9-4feb-9050-a58178c4f08a" providerId="ADAL" clId="{5D9361D0-7ADC-4E1F-A6BB-B59173496982}" dt="2024-10-08T12:42:30.284" v="568" actId="14100"/>
          <ac:spMkLst>
            <pc:docMk/>
            <pc:sldMk cId="711169970" sldId="288"/>
            <ac:spMk id="4" creationId="{674A16D2-0193-58F4-CD7B-DC702CB4065F}"/>
          </ac:spMkLst>
        </pc:spChg>
        <pc:spChg chg="add mod">
          <ac:chgData name="Cat Cayley" userId="01e44b2d-e5a9-4feb-9050-a58178c4f08a" providerId="ADAL" clId="{5D9361D0-7ADC-4E1F-A6BB-B59173496982}" dt="2024-10-08T13:54:28.246" v="2173"/>
          <ac:spMkLst>
            <pc:docMk/>
            <pc:sldMk cId="711169970" sldId="288"/>
            <ac:spMk id="5" creationId="{035CBBE6-9BBC-E85E-5F48-FC01766C10C4}"/>
          </ac:spMkLst>
        </pc:spChg>
        <pc:spChg chg="del">
          <ac:chgData name="Cat Cayley" userId="01e44b2d-e5a9-4feb-9050-a58178c4f08a" providerId="ADAL" clId="{5D9361D0-7ADC-4E1F-A6BB-B59173496982}" dt="2024-10-08T13:54:27.934" v="2172" actId="478"/>
          <ac:spMkLst>
            <pc:docMk/>
            <pc:sldMk cId="711169970" sldId="288"/>
            <ac:spMk id="9" creationId="{00C06A9E-C074-4EE8-05BE-FA47BAE629E3}"/>
          </ac:spMkLst>
        </pc:spChg>
      </pc:sldChg>
      <pc:sldChg chg="addSp delSp modSp add mod modNotesTx">
        <pc:chgData name="Cat Cayley" userId="01e44b2d-e5a9-4feb-9050-a58178c4f08a" providerId="ADAL" clId="{5D9361D0-7ADC-4E1F-A6BB-B59173496982}" dt="2024-10-08T13:54:31.099" v="2175"/>
        <pc:sldMkLst>
          <pc:docMk/>
          <pc:sldMk cId="1888170340" sldId="289"/>
        </pc:sldMkLst>
        <pc:spChg chg="add mod">
          <ac:chgData name="Cat Cayley" userId="01e44b2d-e5a9-4feb-9050-a58178c4f08a" providerId="ADAL" clId="{5D9361D0-7ADC-4E1F-A6BB-B59173496982}" dt="2024-10-08T12:42:58.816" v="575" actId="20577"/>
          <ac:spMkLst>
            <pc:docMk/>
            <pc:sldMk cId="1888170340" sldId="289"/>
            <ac:spMk id="2" creationId="{2B9594FB-EDE5-E87D-33FA-521EA7AD8AF5}"/>
          </ac:spMkLst>
        </pc:spChg>
        <pc:spChg chg="add del mod">
          <ac:chgData name="Cat Cayley" userId="01e44b2d-e5a9-4feb-9050-a58178c4f08a" providerId="ADAL" clId="{5D9361D0-7ADC-4E1F-A6BB-B59173496982}" dt="2024-10-08T12:44:10.366" v="595" actId="22"/>
          <ac:spMkLst>
            <pc:docMk/>
            <pc:sldMk cId="1888170340" sldId="289"/>
            <ac:spMk id="5" creationId="{E59A0675-F415-8792-4C63-A6EB068626EF}"/>
          </ac:spMkLst>
        </pc:spChg>
        <pc:spChg chg="del">
          <ac:chgData name="Cat Cayley" userId="01e44b2d-e5a9-4feb-9050-a58178c4f08a" providerId="ADAL" clId="{5D9361D0-7ADC-4E1F-A6BB-B59173496982}" dt="2024-10-08T13:54:30.783" v="2174" actId="478"/>
          <ac:spMkLst>
            <pc:docMk/>
            <pc:sldMk cId="1888170340" sldId="289"/>
            <ac:spMk id="9" creationId="{00C06A9E-C074-4EE8-05BE-FA47BAE629E3}"/>
          </ac:spMkLst>
        </pc:spChg>
        <pc:spChg chg="add mod">
          <ac:chgData name="Cat Cayley" userId="01e44b2d-e5a9-4feb-9050-a58178c4f08a" providerId="ADAL" clId="{5D9361D0-7ADC-4E1F-A6BB-B59173496982}" dt="2024-10-08T12:44:35.642" v="603" actId="1076"/>
          <ac:spMkLst>
            <pc:docMk/>
            <pc:sldMk cId="1888170340" sldId="289"/>
            <ac:spMk id="13" creationId="{6F1FFC71-8E58-B0B6-4035-27F2AFED5E62}"/>
          </ac:spMkLst>
        </pc:spChg>
        <pc:spChg chg="add mod">
          <ac:chgData name="Cat Cayley" userId="01e44b2d-e5a9-4feb-9050-a58178c4f08a" providerId="ADAL" clId="{5D9361D0-7ADC-4E1F-A6BB-B59173496982}" dt="2024-10-08T12:45:04.497" v="615" actId="1076"/>
          <ac:spMkLst>
            <pc:docMk/>
            <pc:sldMk cId="1888170340" sldId="289"/>
            <ac:spMk id="15" creationId="{47929686-EC15-F345-AAFB-7F4F6F64C951}"/>
          </ac:spMkLst>
        </pc:spChg>
        <pc:spChg chg="add mod">
          <ac:chgData name="Cat Cayley" userId="01e44b2d-e5a9-4feb-9050-a58178c4f08a" providerId="ADAL" clId="{5D9361D0-7ADC-4E1F-A6BB-B59173496982}" dt="2024-10-08T13:54:31.099" v="2175"/>
          <ac:spMkLst>
            <pc:docMk/>
            <pc:sldMk cId="1888170340" sldId="289"/>
            <ac:spMk id="16" creationId="{BAF3F245-75D4-AF4E-83FE-E697AD82A233}"/>
          </ac:spMkLst>
        </pc:spChg>
        <pc:graphicFrameChg chg="add mod modGraphic">
          <ac:chgData name="Cat Cayley" userId="01e44b2d-e5a9-4feb-9050-a58178c4f08a" providerId="ADAL" clId="{5D9361D0-7ADC-4E1F-A6BB-B59173496982}" dt="2024-10-08T12:47:23.159" v="670" actId="207"/>
          <ac:graphicFrameMkLst>
            <pc:docMk/>
            <pc:sldMk cId="1888170340" sldId="289"/>
            <ac:graphicFrameMk id="3" creationId="{315F6007-4B6F-F84C-C904-19213444B27D}"/>
          </ac:graphicFrameMkLst>
        </pc:graphicFrameChg>
      </pc:sldChg>
      <pc:sldChg chg="addSp delSp modSp add mod modNotesTx">
        <pc:chgData name="Cat Cayley" userId="01e44b2d-e5a9-4feb-9050-a58178c4f08a" providerId="ADAL" clId="{5D9361D0-7ADC-4E1F-A6BB-B59173496982}" dt="2024-10-08T13:54:39.125" v="2179"/>
        <pc:sldMkLst>
          <pc:docMk/>
          <pc:sldMk cId="2036320199" sldId="290"/>
        </pc:sldMkLst>
        <pc:spChg chg="add del">
          <ac:chgData name="Cat Cayley" userId="01e44b2d-e5a9-4feb-9050-a58178c4f08a" providerId="ADAL" clId="{5D9361D0-7ADC-4E1F-A6BB-B59173496982}" dt="2024-10-08T12:57:40.377" v="972" actId="22"/>
          <ac:spMkLst>
            <pc:docMk/>
            <pc:sldMk cId="2036320199" sldId="290"/>
            <ac:spMk id="3" creationId="{95722378-B2CA-6898-5D80-D46038583A1C}"/>
          </ac:spMkLst>
        </pc:spChg>
        <pc:spChg chg="del">
          <ac:chgData name="Cat Cayley" userId="01e44b2d-e5a9-4feb-9050-a58178c4f08a" providerId="ADAL" clId="{5D9361D0-7ADC-4E1F-A6BB-B59173496982}" dt="2024-10-08T13:54:38.830" v="2178" actId="478"/>
          <ac:spMkLst>
            <pc:docMk/>
            <pc:sldMk cId="2036320199" sldId="290"/>
            <ac:spMk id="9" creationId="{00C06A9E-C074-4EE8-05BE-FA47BAE629E3}"/>
          </ac:spMkLst>
        </pc:spChg>
        <pc:spChg chg="add mod">
          <ac:chgData name="Cat Cayley" userId="01e44b2d-e5a9-4feb-9050-a58178c4f08a" providerId="ADAL" clId="{5D9361D0-7ADC-4E1F-A6BB-B59173496982}" dt="2024-10-08T13:05:19.569" v="1165" actId="1076"/>
          <ac:spMkLst>
            <pc:docMk/>
            <pc:sldMk cId="2036320199" sldId="290"/>
            <ac:spMk id="13" creationId="{903D3A76-4E9E-7A1F-9C39-24B28F539B8E}"/>
          </ac:spMkLst>
        </pc:spChg>
        <pc:spChg chg="add mod">
          <ac:chgData name="Cat Cayley" userId="01e44b2d-e5a9-4feb-9050-a58178c4f08a" providerId="ADAL" clId="{5D9361D0-7ADC-4E1F-A6BB-B59173496982}" dt="2024-10-08T13:05:14.684" v="1164" actId="1076"/>
          <ac:spMkLst>
            <pc:docMk/>
            <pc:sldMk cId="2036320199" sldId="290"/>
            <ac:spMk id="14" creationId="{3183FBB9-3F59-1E2D-2903-23E9907204CA}"/>
          </ac:spMkLst>
        </pc:spChg>
        <pc:spChg chg="add mod">
          <ac:chgData name="Cat Cayley" userId="01e44b2d-e5a9-4feb-9050-a58178c4f08a" providerId="ADAL" clId="{5D9361D0-7ADC-4E1F-A6BB-B59173496982}" dt="2024-10-08T13:54:39.125" v="2179"/>
          <ac:spMkLst>
            <pc:docMk/>
            <pc:sldMk cId="2036320199" sldId="290"/>
            <ac:spMk id="15" creationId="{9DD08F10-8134-2582-45E8-44C36BBA2412}"/>
          </ac:spMkLst>
        </pc:spChg>
        <pc:graphicFrameChg chg="add mod modGraphic">
          <ac:chgData name="Cat Cayley" userId="01e44b2d-e5a9-4feb-9050-a58178c4f08a" providerId="ADAL" clId="{5D9361D0-7ADC-4E1F-A6BB-B59173496982}" dt="2024-10-08T13:05:12.772" v="1163" actId="1076"/>
          <ac:graphicFrameMkLst>
            <pc:docMk/>
            <pc:sldMk cId="2036320199" sldId="290"/>
            <ac:graphicFrameMk id="4" creationId="{ED3828A6-0E65-81AE-A247-FC20CD082316}"/>
          </ac:graphicFrameMkLst>
        </pc:graphicFrameChg>
        <pc:graphicFrameChg chg="add mod modGraphic">
          <ac:chgData name="Cat Cayley" userId="01e44b2d-e5a9-4feb-9050-a58178c4f08a" providerId="ADAL" clId="{5D9361D0-7ADC-4E1F-A6BB-B59173496982}" dt="2024-10-08T13:05:25.740" v="1166" actId="1076"/>
          <ac:graphicFrameMkLst>
            <pc:docMk/>
            <pc:sldMk cId="2036320199" sldId="290"/>
            <ac:graphicFrameMk id="5" creationId="{EEF8FA81-EF9A-D659-1454-AA67E763318B}"/>
          </ac:graphicFrameMkLst>
        </pc:graphicFrameChg>
      </pc:sldChg>
      <pc:sldChg chg="addSp delSp modSp add mod modNotesTx">
        <pc:chgData name="Cat Cayley" userId="01e44b2d-e5a9-4feb-9050-a58178c4f08a" providerId="ADAL" clId="{5D9361D0-7ADC-4E1F-A6BB-B59173496982}" dt="2024-10-11T12:49:23.774" v="2213" actId="478"/>
        <pc:sldMkLst>
          <pc:docMk/>
          <pc:sldMk cId="4075225296" sldId="291"/>
        </pc:sldMkLst>
        <pc:spChg chg="add del mod">
          <ac:chgData name="Cat Cayley" userId="01e44b2d-e5a9-4feb-9050-a58178c4f08a" providerId="ADAL" clId="{5D9361D0-7ADC-4E1F-A6BB-B59173496982}" dt="2024-10-11T12:49:23.774" v="2213" actId="478"/>
          <ac:spMkLst>
            <pc:docMk/>
            <pc:sldMk cId="4075225296" sldId="291"/>
            <ac:spMk id="2" creationId="{88329737-D759-1AB6-A48C-8C60A386DDAF}"/>
          </ac:spMkLst>
        </pc:spChg>
        <pc:spChg chg="add mod">
          <ac:chgData name="Cat Cayley" userId="01e44b2d-e5a9-4feb-9050-a58178c4f08a" providerId="ADAL" clId="{5D9361D0-7ADC-4E1F-A6BB-B59173496982}" dt="2024-10-08T13:48:12.207" v="2012" actId="1076"/>
          <ac:spMkLst>
            <pc:docMk/>
            <pc:sldMk cId="4075225296" sldId="291"/>
            <ac:spMk id="4" creationId="{598DF98A-70C7-25A9-70D0-C5828D903ED8}"/>
          </ac:spMkLst>
        </pc:spChg>
        <pc:spChg chg="del">
          <ac:chgData name="Cat Cayley" userId="01e44b2d-e5a9-4feb-9050-a58178c4f08a" providerId="ADAL" clId="{5D9361D0-7ADC-4E1F-A6BB-B59173496982}" dt="2024-10-08T13:54:56.864" v="2188" actId="478"/>
          <ac:spMkLst>
            <pc:docMk/>
            <pc:sldMk cId="4075225296" sldId="291"/>
            <ac:spMk id="9" creationId="{00C06A9E-C074-4EE8-05BE-FA47BAE629E3}"/>
          </ac:spMkLst>
        </pc:spChg>
        <pc:spChg chg="add mod">
          <ac:chgData name="Cat Cayley" userId="01e44b2d-e5a9-4feb-9050-a58178c4f08a" providerId="ADAL" clId="{5D9361D0-7ADC-4E1F-A6BB-B59173496982}" dt="2024-10-08T13:49:46.352" v="2111" actId="1076"/>
          <ac:spMkLst>
            <pc:docMk/>
            <pc:sldMk cId="4075225296" sldId="291"/>
            <ac:spMk id="13" creationId="{8154CEC2-83CD-FC7B-689F-10C729BF13DA}"/>
          </ac:spMkLst>
        </pc:spChg>
        <pc:spChg chg="add mod">
          <ac:chgData name="Cat Cayley" userId="01e44b2d-e5a9-4feb-9050-a58178c4f08a" providerId="ADAL" clId="{5D9361D0-7ADC-4E1F-A6BB-B59173496982}" dt="2024-10-08T13:49:54.944" v="2114" actId="1076"/>
          <ac:spMkLst>
            <pc:docMk/>
            <pc:sldMk cId="4075225296" sldId="291"/>
            <ac:spMk id="15" creationId="{3DC12CBA-3BB2-98AF-5DD6-9BB0BE26E778}"/>
          </ac:spMkLst>
        </pc:spChg>
        <pc:spChg chg="add mod">
          <ac:chgData name="Cat Cayley" userId="01e44b2d-e5a9-4feb-9050-a58178c4f08a" providerId="ADAL" clId="{5D9361D0-7ADC-4E1F-A6BB-B59173496982}" dt="2024-10-08T13:54:57.111" v="2189"/>
          <ac:spMkLst>
            <pc:docMk/>
            <pc:sldMk cId="4075225296" sldId="291"/>
            <ac:spMk id="17" creationId="{72F49231-F763-84E2-00AB-DE0D069C0C72}"/>
          </ac:spMkLst>
        </pc:spChg>
        <pc:graphicFrameChg chg="add mod modGraphic">
          <ac:chgData name="Cat Cayley" userId="01e44b2d-e5a9-4feb-9050-a58178c4f08a" providerId="ADAL" clId="{5D9361D0-7ADC-4E1F-A6BB-B59173496982}" dt="2024-10-08T13:49:43.370" v="2110" actId="1076"/>
          <ac:graphicFrameMkLst>
            <pc:docMk/>
            <pc:sldMk cId="4075225296" sldId="291"/>
            <ac:graphicFrameMk id="3" creationId="{41C97F57-0606-39C4-F025-DCE97DB4A33D}"/>
          </ac:graphicFrameMkLst>
        </pc:graphicFrameChg>
        <pc:graphicFrameChg chg="add mod modGraphic">
          <ac:chgData name="Cat Cayley" userId="01e44b2d-e5a9-4feb-9050-a58178c4f08a" providerId="ADAL" clId="{5D9361D0-7ADC-4E1F-A6BB-B59173496982}" dt="2024-10-08T13:49:48.132" v="2112" actId="1076"/>
          <ac:graphicFrameMkLst>
            <pc:docMk/>
            <pc:sldMk cId="4075225296" sldId="291"/>
            <ac:graphicFrameMk id="5" creationId="{88E02849-3353-8019-6D56-80DAFB40ADEB}"/>
          </ac:graphicFrameMkLst>
        </pc:graphicFrameChg>
        <pc:graphicFrameChg chg="add mod modGraphic">
          <ac:chgData name="Cat Cayley" userId="01e44b2d-e5a9-4feb-9050-a58178c4f08a" providerId="ADAL" clId="{5D9361D0-7ADC-4E1F-A6BB-B59173496982}" dt="2024-10-08T13:49:51.699" v="2113" actId="1076"/>
          <ac:graphicFrameMkLst>
            <pc:docMk/>
            <pc:sldMk cId="4075225296" sldId="291"/>
            <ac:graphicFrameMk id="12" creationId="{F9C5417D-250C-2F29-C03E-C0C5B3B07249}"/>
          </ac:graphicFrameMkLst>
        </pc:graphicFrameChg>
        <pc:graphicFrameChg chg="add mod modGraphic">
          <ac:chgData name="Cat Cayley" userId="01e44b2d-e5a9-4feb-9050-a58178c4f08a" providerId="ADAL" clId="{5D9361D0-7ADC-4E1F-A6BB-B59173496982}" dt="2024-10-08T13:49:57.458" v="2115" actId="1076"/>
          <ac:graphicFrameMkLst>
            <pc:docMk/>
            <pc:sldMk cId="4075225296" sldId="291"/>
            <ac:graphicFrameMk id="14" creationId="{FF0DDC49-7491-E93A-202E-AC05166D49B5}"/>
          </ac:graphicFrameMkLst>
        </pc:graphicFrameChg>
        <pc:graphicFrameChg chg="add mod modGraphic">
          <ac:chgData name="Cat Cayley" userId="01e44b2d-e5a9-4feb-9050-a58178c4f08a" providerId="ADAL" clId="{5D9361D0-7ADC-4E1F-A6BB-B59173496982}" dt="2024-10-08T13:50:23.191" v="2141" actId="20577"/>
          <ac:graphicFrameMkLst>
            <pc:docMk/>
            <pc:sldMk cId="4075225296" sldId="291"/>
            <ac:graphicFrameMk id="16" creationId="{03E2A9B3-BF5C-F95F-B5AC-F20A5EF6188A}"/>
          </ac:graphicFrameMkLst>
        </pc:graphicFrameChg>
      </pc:sldChg>
      <pc:sldChg chg="modSp add mod ord setBg modNotesTx">
        <pc:chgData name="Cat Cayley" userId="01e44b2d-e5a9-4feb-9050-a58178c4f08a" providerId="ADAL" clId="{5D9361D0-7ADC-4E1F-A6BB-B59173496982}" dt="2024-10-08T12:48:16.567" v="739" actId="20577"/>
        <pc:sldMkLst>
          <pc:docMk/>
          <pc:sldMk cId="1516314822" sldId="292"/>
        </pc:sldMkLst>
        <pc:spChg chg="mod">
          <ac:chgData name="Cat Cayley" userId="01e44b2d-e5a9-4feb-9050-a58178c4f08a" providerId="ADAL" clId="{5D9361D0-7ADC-4E1F-A6BB-B59173496982}" dt="2024-10-08T12:46:18.702" v="652" actId="20577"/>
          <ac:spMkLst>
            <pc:docMk/>
            <pc:sldMk cId="1516314822" sldId="292"/>
            <ac:spMk id="10" creationId="{63B5B7EF-101B-A120-753F-9882877159F3}"/>
          </ac:spMkLst>
        </pc:spChg>
        <pc:spChg chg="mod">
          <ac:chgData name="Cat Cayley" userId="01e44b2d-e5a9-4feb-9050-a58178c4f08a" providerId="ADAL" clId="{5D9361D0-7ADC-4E1F-A6BB-B59173496982}" dt="2024-10-08T12:46:25.702" v="668" actId="20577"/>
          <ac:spMkLst>
            <pc:docMk/>
            <pc:sldMk cId="1516314822" sldId="292"/>
            <ac:spMk id="11" creationId="{4CA9F064-31C5-962D-B7F9-B46DBC4E319F}"/>
          </ac:spMkLst>
        </pc:spChg>
      </pc:sldChg>
      <pc:sldChg chg="addSp delSp modSp add mod modNotesTx">
        <pc:chgData name="Cat Cayley" userId="01e44b2d-e5a9-4feb-9050-a58178c4f08a" providerId="ADAL" clId="{5D9361D0-7ADC-4E1F-A6BB-B59173496982}" dt="2024-10-08T13:54:42.267" v="2181"/>
        <pc:sldMkLst>
          <pc:docMk/>
          <pc:sldMk cId="4130140544" sldId="293"/>
        </pc:sldMkLst>
        <pc:spChg chg="add mod">
          <ac:chgData name="Cat Cayley" userId="01e44b2d-e5a9-4feb-9050-a58178c4f08a" providerId="ADAL" clId="{5D9361D0-7ADC-4E1F-A6BB-B59173496982}" dt="2024-10-08T13:01:58.932" v="1060"/>
          <ac:spMkLst>
            <pc:docMk/>
            <pc:sldMk cId="4130140544" sldId="293"/>
            <ac:spMk id="3" creationId="{90CD51F9-E658-A1ED-8E96-68055E2210EC}"/>
          </ac:spMkLst>
        </pc:spChg>
        <pc:spChg chg="add mod">
          <ac:chgData name="Cat Cayley" userId="01e44b2d-e5a9-4feb-9050-a58178c4f08a" providerId="ADAL" clId="{5D9361D0-7ADC-4E1F-A6BB-B59173496982}" dt="2024-10-08T13:54:42.267" v="2181"/>
          <ac:spMkLst>
            <pc:docMk/>
            <pc:sldMk cId="4130140544" sldId="293"/>
            <ac:spMk id="5" creationId="{A3D11CB0-789C-EFF6-C216-04912B99046E}"/>
          </ac:spMkLst>
        </pc:spChg>
        <pc:spChg chg="del">
          <ac:chgData name="Cat Cayley" userId="01e44b2d-e5a9-4feb-9050-a58178c4f08a" providerId="ADAL" clId="{5D9361D0-7ADC-4E1F-A6BB-B59173496982}" dt="2024-10-08T13:54:41.982" v="2180" actId="478"/>
          <ac:spMkLst>
            <pc:docMk/>
            <pc:sldMk cId="4130140544" sldId="293"/>
            <ac:spMk id="9" creationId="{00C06A9E-C074-4EE8-05BE-FA47BAE629E3}"/>
          </ac:spMkLst>
        </pc:spChg>
        <pc:graphicFrameChg chg="add mod">
          <ac:chgData name="Cat Cayley" userId="01e44b2d-e5a9-4feb-9050-a58178c4f08a" providerId="ADAL" clId="{5D9361D0-7ADC-4E1F-A6BB-B59173496982}" dt="2024-10-08T13:01:58.932" v="1060"/>
          <ac:graphicFrameMkLst>
            <pc:docMk/>
            <pc:sldMk cId="4130140544" sldId="293"/>
            <ac:graphicFrameMk id="4" creationId="{6088BB59-2999-6821-0BB0-DDF36FB88CF2}"/>
          </ac:graphicFrameMkLst>
        </pc:graphicFrameChg>
        <pc:picChg chg="add mod">
          <ac:chgData name="Cat Cayley" userId="01e44b2d-e5a9-4feb-9050-a58178c4f08a" providerId="ADAL" clId="{5D9361D0-7ADC-4E1F-A6BB-B59173496982}" dt="2024-10-08T13:01:58.932" v="1060"/>
          <ac:picMkLst>
            <pc:docMk/>
            <pc:sldMk cId="4130140544" sldId="293"/>
            <ac:picMk id="2" creationId="{6473C09E-7E90-C01E-847B-CDCBE763F2AA}"/>
          </ac:picMkLst>
        </pc:picChg>
      </pc:sldChg>
      <pc:sldChg chg="addSp delSp modSp add mod modNotesTx">
        <pc:chgData name="Cat Cayley" userId="01e44b2d-e5a9-4feb-9050-a58178c4f08a" providerId="ADAL" clId="{5D9361D0-7ADC-4E1F-A6BB-B59173496982}" dt="2024-10-11T15:45:56.608" v="2226" actId="1076"/>
        <pc:sldMkLst>
          <pc:docMk/>
          <pc:sldMk cId="2721157909" sldId="294"/>
        </pc:sldMkLst>
        <pc:spChg chg="add mod">
          <ac:chgData name="Cat Cayley" userId="01e44b2d-e5a9-4feb-9050-a58178c4f08a" providerId="ADAL" clId="{5D9361D0-7ADC-4E1F-A6BB-B59173496982}" dt="2024-10-08T13:13:34.392" v="1275" actId="404"/>
          <ac:spMkLst>
            <pc:docMk/>
            <pc:sldMk cId="2721157909" sldId="294"/>
            <ac:spMk id="2" creationId="{67595CB8-A381-90F6-970B-1A5FC805E67F}"/>
          </ac:spMkLst>
        </pc:spChg>
        <pc:spChg chg="add del mod">
          <ac:chgData name="Cat Cayley" userId="01e44b2d-e5a9-4feb-9050-a58178c4f08a" providerId="ADAL" clId="{5D9361D0-7ADC-4E1F-A6BB-B59173496982}" dt="2024-10-08T15:51:16.231" v="2210"/>
          <ac:spMkLst>
            <pc:docMk/>
            <pc:sldMk cId="2721157909" sldId="294"/>
            <ac:spMk id="3" creationId="{04C797E5-CE16-AA4D-E062-44A128CA1189}"/>
          </ac:spMkLst>
        </pc:spChg>
        <pc:spChg chg="del">
          <ac:chgData name="Cat Cayley" userId="01e44b2d-e5a9-4feb-9050-a58178c4f08a" providerId="ADAL" clId="{5D9361D0-7ADC-4E1F-A6BB-B59173496982}" dt="2024-10-08T13:54:45.165" v="2182" actId="478"/>
          <ac:spMkLst>
            <pc:docMk/>
            <pc:sldMk cId="2721157909" sldId="294"/>
            <ac:spMk id="9" creationId="{00C06A9E-C074-4EE8-05BE-FA47BAE629E3}"/>
          </ac:spMkLst>
        </pc:spChg>
        <pc:spChg chg="add mod">
          <ac:chgData name="Cat Cayley" userId="01e44b2d-e5a9-4feb-9050-a58178c4f08a" providerId="ADAL" clId="{5D9361D0-7ADC-4E1F-A6BB-B59173496982}" dt="2024-10-08T13:12:33.817" v="1253" actId="1076"/>
          <ac:spMkLst>
            <pc:docMk/>
            <pc:sldMk cId="2721157909" sldId="294"/>
            <ac:spMk id="12" creationId="{4C5A61F7-A973-83DE-FC1A-F77A90D466CE}"/>
          </ac:spMkLst>
        </pc:spChg>
        <pc:spChg chg="add mod">
          <ac:chgData name="Cat Cayley" userId="01e44b2d-e5a9-4feb-9050-a58178c4f08a" providerId="ADAL" clId="{5D9361D0-7ADC-4E1F-A6BB-B59173496982}" dt="2024-10-08T13:12:44.781" v="1256" actId="14100"/>
          <ac:spMkLst>
            <pc:docMk/>
            <pc:sldMk cId="2721157909" sldId="294"/>
            <ac:spMk id="14" creationId="{1B170C45-9E4B-4EC4-612A-CD88D0910E3B}"/>
          </ac:spMkLst>
        </pc:spChg>
        <pc:spChg chg="add mod">
          <ac:chgData name="Cat Cayley" userId="01e44b2d-e5a9-4feb-9050-a58178c4f08a" providerId="ADAL" clId="{5D9361D0-7ADC-4E1F-A6BB-B59173496982}" dt="2024-10-08T13:13:28.032" v="1273" actId="404"/>
          <ac:spMkLst>
            <pc:docMk/>
            <pc:sldMk cId="2721157909" sldId="294"/>
            <ac:spMk id="15" creationId="{F4197859-6572-2643-434B-798EAC26CACE}"/>
          </ac:spMkLst>
        </pc:spChg>
        <pc:spChg chg="add mod">
          <ac:chgData name="Cat Cayley" userId="01e44b2d-e5a9-4feb-9050-a58178c4f08a" providerId="ADAL" clId="{5D9361D0-7ADC-4E1F-A6BB-B59173496982}" dt="2024-10-08T13:12:37.213" v="1254" actId="1076"/>
          <ac:spMkLst>
            <pc:docMk/>
            <pc:sldMk cId="2721157909" sldId="294"/>
            <ac:spMk id="17" creationId="{7FB627D1-7E3E-4800-E96B-CD7A55931875}"/>
          </ac:spMkLst>
        </pc:spChg>
        <pc:spChg chg="add mod">
          <ac:chgData name="Cat Cayley" userId="01e44b2d-e5a9-4feb-9050-a58178c4f08a" providerId="ADAL" clId="{5D9361D0-7ADC-4E1F-A6BB-B59173496982}" dt="2024-10-08T13:13:32.192" v="1274" actId="404"/>
          <ac:spMkLst>
            <pc:docMk/>
            <pc:sldMk cId="2721157909" sldId="294"/>
            <ac:spMk id="18" creationId="{4A85345C-6EDD-F2FC-A908-E465210DACB0}"/>
          </ac:spMkLst>
        </pc:spChg>
        <pc:spChg chg="add mod">
          <ac:chgData name="Cat Cayley" userId="01e44b2d-e5a9-4feb-9050-a58178c4f08a" providerId="ADAL" clId="{5D9361D0-7ADC-4E1F-A6BB-B59173496982}" dt="2024-10-11T15:45:56.608" v="2226" actId="1076"/>
          <ac:spMkLst>
            <pc:docMk/>
            <pc:sldMk cId="2721157909" sldId="294"/>
            <ac:spMk id="19" creationId="{9E9D1223-D109-20F5-9391-FB8F3F3B8590}"/>
          </ac:spMkLst>
        </pc:spChg>
        <pc:spChg chg="add mod">
          <ac:chgData name="Cat Cayley" userId="01e44b2d-e5a9-4feb-9050-a58178c4f08a" providerId="ADAL" clId="{5D9361D0-7ADC-4E1F-A6BB-B59173496982}" dt="2024-10-08T13:54:45.404" v="2183"/>
          <ac:spMkLst>
            <pc:docMk/>
            <pc:sldMk cId="2721157909" sldId="294"/>
            <ac:spMk id="26" creationId="{342626C7-CDA9-F74A-65EE-A8686A87B4C2}"/>
          </ac:spMkLst>
        </pc:spChg>
        <pc:graphicFrameChg chg="add del mod modGraphic">
          <ac:chgData name="Cat Cayley" userId="01e44b2d-e5a9-4feb-9050-a58178c4f08a" providerId="ADAL" clId="{5D9361D0-7ADC-4E1F-A6BB-B59173496982}" dt="2024-10-08T13:10:23.750" v="1209" actId="21"/>
          <ac:graphicFrameMkLst>
            <pc:docMk/>
            <pc:sldMk cId="2721157909" sldId="294"/>
            <ac:graphicFrameMk id="3" creationId="{5AB587FC-6266-0DDB-26D1-E40CD65E606F}"/>
          </ac:graphicFrameMkLst>
        </pc:graphicFrameChg>
        <pc:graphicFrameChg chg="add del mod">
          <ac:chgData name="Cat Cayley" userId="01e44b2d-e5a9-4feb-9050-a58178c4f08a" providerId="ADAL" clId="{5D9361D0-7ADC-4E1F-A6BB-B59173496982}" dt="2024-10-08T13:07:49.924" v="1200"/>
          <ac:graphicFrameMkLst>
            <pc:docMk/>
            <pc:sldMk cId="2721157909" sldId="294"/>
            <ac:graphicFrameMk id="4" creationId="{75A14C3D-A04A-856F-4F0A-4B5B21D7EEFC}"/>
          </ac:graphicFrameMkLst>
        </pc:graphicFrameChg>
        <pc:picChg chg="add mod">
          <ac:chgData name="Cat Cayley" userId="01e44b2d-e5a9-4feb-9050-a58178c4f08a" providerId="ADAL" clId="{5D9361D0-7ADC-4E1F-A6BB-B59173496982}" dt="2024-10-08T13:15:00.654" v="1287" actId="1076"/>
          <ac:picMkLst>
            <pc:docMk/>
            <pc:sldMk cId="2721157909" sldId="294"/>
            <ac:picMk id="21" creationId="{4F7E4CD3-2E43-02F5-4C6B-A4589A6FEB64}"/>
          </ac:picMkLst>
        </pc:picChg>
        <pc:picChg chg="add mod">
          <ac:chgData name="Cat Cayley" userId="01e44b2d-e5a9-4feb-9050-a58178c4f08a" providerId="ADAL" clId="{5D9361D0-7ADC-4E1F-A6BB-B59173496982}" dt="2024-10-08T13:15:02.379" v="1288" actId="1076"/>
          <ac:picMkLst>
            <pc:docMk/>
            <pc:sldMk cId="2721157909" sldId="294"/>
            <ac:picMk id="23" creationId="{223189B5-5033-35CE-B398-D79A33500544}"/>
          </ac:picMkLst>
        </pc:picChg>
        <pc:picChg chg="add mod">
          <ac:chgData name="Cat Cayley" userId="01e44b2d-e5a9-4feb-9050-a58178c4f08a" providerId="ADAL" clId="{5D9361D0-7ADC-4E1F-A6BB-B59173496982}" dt="2024-10-08T13:14:54.988" v="1286" actId="1076"/>
          <ac:picMkLst>
            <pc:docMk/>
            <pc:sldMk cId="2721157909" sldId="294"/>
            <ac:picMk id="25" creationId="{13446316-3527-1562-0A22-614CB6811BA3}"/>
          </ac:picMkLst>
        </pc:picChg>
      </pc:sldChg>
      <pc:sldChg chg="modSp add mod ord setBg modNotesTx">
        <pc:chgData name="Cat Cayley" userId="01e44b2d-e5a9-4feb-9050-a58178c4f08a" providerId="ADAL" clId="{5D9361D0-7ADC-4E1F-A6BB-B59173496982}" dt="2024-10-08T13:28:14.855" v="1792" actId="20577"/>
        <pc:sldMkLst>
          <pc:docMk/>
          <pc:sldMk cId="28174481" sldId="295"/>
        </pc:sldMkLst>
        <pc:spChg chg="mod">
          <ac:chgData name="Cat Cayley" userId="01e44b2d-e5a9-4feb-9050-a58178c4f08a" providerId="ADAL" clId="{5D9361D0-7ADC-4E1F-A6BB-B59173496982}" dt="2024-10-08T13:02:56.238" v="1065" actId="20577"/>
          <ac:spMkLst>
            <pc:docMk/>
            <pc:sldMk cId="28174481" sldId="295"/>
            <ac:spMk id="10" creationId="{63B5B7EF-101B-A120-753F-9882877159F3}"/>
          </ac:spMkLst>
        </pc:spChg>
        <pc:spChg chg="mod">
          <ac:chgData name="Cat Cayley" userId="01e44b2d-e5a9-4feb-9050-a58178c4f08a" providerId="ADAL" clId="{5D9361D0-7ADC-4E1F-A6BB-B59173496982}" dt="2024-10-08T13:28:14.855" v="1792" actId="20577"/>
          <ac:spMkLst>
            <pc:docMk/>
            <pc:sldMk cId="28174481" sldId="295"/>
            <ac:spMk id="11" creationId="{4CA9F064-31C5-962D-B7F9-B46DBC4E319F}"/>
          </ac:spMkLst>
        </pc:spChg>
      </pc:sldChg>
      <pc:sldChg chg="addSp delSp modSp add mod modNotesTx">
        <pc:chgData name="Cat Cayley" userId="01e44b2d-e5a9-4feb-9050-a58178c4f08a" providerId="ADAL" clId="{5D9361D0-7ADC-4E1F-A6BB-B59173496982}" dt="2024-10-11T15:45:47.030" v="2220" actId="1076"/>
        <pc:sldMkLst>
          <pc:docMk/>
          <pc:sldMk cId="1216767192" sldId="296"/>
        </pc:sldMkLst>
        <pc:spChg chg="add mod">
          <ac:chgData name="Cat Cayley" userId="01e44b2d-e5a9-4feb-9050-a58178c4f08a" providerId="ADAL" clId="{5D9361D0-7ADC-4E1F-A6BB-B59173496982}" dt="2024-10-11T15:45:47.030" v="2220" actId="1076"/>
          <ac:spMkLst>
            <pc:docMk/>
            <pc:sldMk cId="1216767192" sldId="296"/>
            <ac:spMk id="3" creationId="{1873F815-A858-703D-5770-2282F028BDF1}"/>
          </ac:spMkLst>
        </pc:spChg>
        <pc:spChg chg="add del mod">
          <ac:chgData name="Cat Cayley" userId="01e44b2d-e5a9-4feb-9050-a58178c4f08a" providerId="ADAL" clId="{5D9361D0-7ADC-4E1F-A6BB-B59173496982}" dt="2024-10-08T15:51:23.642" v="2212" actId="478"/>
          <ac:spMkLst>
            <pc:docMk/>
            <pc:sldMk cId="1216767192" sldId="296"/>
            <ac:spMk id="4" creationId="{819A6C15-575C-63CD-1C2C-026B69C55871}"/>
          </ac:spMkLst>
        </pc:spChg>
        <pc:spChg chg="del">
          <ac:chgData name="Cat Cayley" userId="01e44b2d-e5a9-4feb-9050-a58178c4f08a" providerId="ADAL" clId="{5D9361D0-7ADC-4E1F-A6BB-B59173496982}" dt="2024-10-08T13:54:48.310" v="2184" actId="478"/>
          <ac:spMkLst>
            <pc:docMk/>
            <pc:sldMk cId="1216767192" sldId="296"/>
            <ac:spMk id="9" creationId="{00C06A9E-C074-4EE8-05BE-FA47BAE629E3}"/>
          </ac:spMkLst>
        </pc:spChg>
        <pc:spChg chg="add mod">
          <ac:chgData name="Cat Cayley" userId="01e44b2d-e5a9-4feb-9050-a58178c4f08a" providerId="ADAL" clId="{5D9361D0-7ADC-4E1F-A6BB-B59173496982}" dt="2024-10-08T13:54:48.595" v="2185"/>
          <ac:spMkLst>
            <pc:docMk/>
            <pc:sldMk cId="1216767192" sldId="296"/>
            <ac:spMk id="13" creationId="{9D8E5E6D-A865-D4F9-8D96-5A1EB6C78C02}"/>
          </ac:spMkLst>
        </pc:spChg>
        <pc:graphicFrameChg chg="add mod">
          <ac:chgData name="Cat Cayley" userId="01e44b2d-e5a9-4feb-9050-a58178c4f08a" providerId="ADAL" clId="{5D9361D0-7ADC-4E1F-A6BB-B59173496982}" dt="2024-10-08T13:18:26.063" v="1565" actId="1076"/>
          <ac:graphicFrameMkLst>
            <pc:docMk/>
            <pc:sldMk cId="1216767192" sldId="296"/>
            <ac:graphicFrameMk id="2" creationId="{F1151F59-C0FC-8BF3-F52D-351B197A48E9}"/>
          </ac:graphicFrameMkLst>
        </pc:graphicFrameChg>
        <pc:graphicFrameChg chg="add del">
          <ac:chgData name="Cat Cayley" userId="01e44b2d-e5a9-4feb-9050-a58178c4f08a" providerId="ADAL" clId="{5D9361D0-7ADC-4E1F-A6BB-B59173496982}" dt="2024-10-08T13:18:49.846" v="1567" actId="478"/>
          <ac:graphicFrameMkLst>
            <pc:docMk/>
            <pc:sldMk cId="1216767192" sldId="296"/>
            <ac:graphicFrameMk id="4" creationId="{AE60DD0C-F67D-B8C8-5F86-E72F8415C50A}"/>
          </ac:graphicFrameMkLst>
        </pc:graphicFrameChg>
        <pc:graphicFrameChg chg="add mod modGraphic">
          <ac:chgData name="Cat Cayley" userId="01e44b2d-e5a9-4feb-9050-a58178c4f08a" providerId="ADAL" clId="{5D9361D0-7ADC-4E1F-A6BB-B59173496982}" dt="2024-10-08T13:20:26.771" v="1610" actId="1076"/>
          <ac:graphicFrameMkLst>
            <pc:docMk/>
            <pc:sldMk cId="1216767192" sldId="296"/>
            <ac:graphicFrameMk id="5" creationId="{92CBFCE4-352A-893A-426E-7192E05EEB60}"/>
          </ac:graphicFrameMkLst>
        </pc:graphicFrameChg>
        <pc:graphicFrameChg chg="add mod modGraphic">
          <ac:chgData name="Cat Cayley" userId="01e44b2d-e5a9-4feb-9050-a58178c4f08a" providerId="ADAL" clId="{5D9361D0-7ADC-4E1F-A6BB-B59173496982}" dt="2024-10-08T13:20:26.771" v="1610" actId="1076"/>
          <ac:graphicFrameMkLst>
            <pc:docMk/>
            <pc:sldMk cId="1216767192" sldId="296"/>
            <ac:graphicFrameMk id="12" creationId="{8BE31302-276C-E3C9-6361-659D6F365EBD}"/>
          </ac:graphicFrameMkLst>
        </pc:graphicFrameChg>
      </pc:sldChg>
      <pc:sldChg chg="addSp delSp modSp add mod modNotesTx">
        <pc:chgData name="Cat Cayley" userId="01e44b2d-e5a9-4feb-9050-a58178c4f08a" providerId="ADAL" clId="{5D9361D0-7ADC-4E1F-A6BB-B59173496982}" dt="2024-10-11T15:45:04.087" v="2214" actId="242"/>
        <pc:sldMkLst>
          <pc:docMk/>
          <pc:sldMk cId="407579966" sldId="297"/>
        </pc:sldMkLst>
        <pc:spChg chg="add mod">
          <ac:chgData name="Cat Cayley" userId="01e44b2d-e5a9-4feb-9050-a58178c4f08a" providerId="ADAL" clId="{5D9361D0-7ADC-4E1F-A6BB-B59173496982}" dt="2024-10-08T13:26:20.729" v="1727" actId="1076"/>
          <ac:spMkLst>
            <pc:docMk/>
            <pc:sldMk cId="407579966" sldId="297"/>
            <ac:spMk id="5" creationId="{283F5BC1-8E36-D377-B3BF-79F698CE17AB}"/>
          </ac:spMkLst>
        </pc:spChg>
        <pc:spChg chg="del">
          <ac:chgData name="Cat Cayley" userId="01e44b2d-e5a9-4feb-9050-a58178c4f08a" providerId="ADAL" clId="{5D9361D0-7ADC-4E1F-A6BB-B59173496982}" dt="2024-10-08T13:54:51.856" v="2186" actId="478"/>
          <ac:spMkLst>
            <pc:docMk/>
            <pc:sldMk cId="407579966" sldId="297"/>
            <ac:spMk id="9" creationId="{00C06A9E-C074-4EE8-05BE-FA47BAE629E3}"/>
          </ac:spMkLst>
        </pc:spChg>
        <pc:spChg chg="add del mod">
          <ac:chgData name="Cat Cayley" userId="01e44b2d-e5a9-4feb-9050-a58178c4f08a" providerId="ADAL" clId="{5D9361D0-7ADC-4E1F-A6BB-B59173496982}" dt="2024-10-08T13:26:50.380" v="1736" actId="478"/>
          <ac:spMkLst>
            <pc:docMk/>
            <pc:sldMk cId="407579966" sldId="297"/>
            <ac:spMk id="12" creationId="{0D478B2F-4779-60AE-B6AD-291CF7477CAE}"/>
          </ac:spMkLst>
        </pc:spChg>
        <pc:spChg chg="add del mod">
          <ac:chgData name="Cat Cayley" userId="01e44b2d-e5a9-4feb-9050-a58178c4f08a" providerId="ADAL" clId="{5D9361D0-7ADC-4E1F-A6BB-B59173496982}" dt="2024-10-08T13:26:52.416" v="1737" actId="478"/>
          <ac:spMkLst>
            <pc:docMk/>
            <pc:sldMk cId="407579966" sldId="297"/>
            <ac:spMk id="14" creationId="{0967B1B0-5168-EEAC-E02A-2722D94E549E}"/>
          </ac:spMkLst>
        </pc:spChg>
        <pc:spChg chg="add mod">
          <ac:chgData name="Cat Cayley" userId="01e44b2d-e5a9-4feb-9050-a58178c4f08a" providerId="ADAL" clId="{5D9361D0-7ADC-4E1F-A6BB-B59173496982}" dt="2024-10-08T13:54:52.164" v="2187"/>
          <ac:spMkLst>
            <pc:docMk/>
            <pc:sldMk cId="407579966" sldId="297"/>
            <ac:spMk id="15" creationId="{60567E95-8CDF-9195-B986-11CD86F44C5F}"/>
          </ac:spMkLst>
        </pc:spChg>
        <pc:graphicFrameChg chg="add mod modGraphic">
          <ac:chgData name="Cat Cayley" userId="01e44b2d-e5a9-4feb-9050-a58178c4f08a" providerId="ADAL" clId="{5D9361D0-7ADC-4E1F-A6BB-B59173496982}" dt="2024-10-11T15:45:04.087" v="2214" actId="242"/>
          <ac:graphicFrameMkLst>
            <pc:docMk/>
            <pc:sldMk cId="407579966" sldId="297"/>
            <ac:graphicFrameMk id="2" creationId="{B31AA19C-7F52-6BE7-B5AB-656706222F4A}"/>
          </ac:graphicFrameMkLst>
        </pc:graphicFrameChg>
        <pc:picChg chg="add mod">
          <ac:chgData name="Cat Cayley" userId="01e44b2d-e5a9-4feb-9050-a58178c4f08a" providerId="ADAL" clId="{5D9361D0-7ADC-4E1F-A6BB-B59173496982}" dt="2024-10-08T13:26:19.073" v="1726" actId="1076"/>
          <ac:picMkLst>
            <pc:docMk/>
            <pc:sldMk cId="407579966" sldId="297"/>
            <ac:picMk id="3" creationId="{B9EEA665-5E95-49BD-29C9-DAB4EBDC2FA6}"/>
          </ac:picMkLst>
        </pc:picChg>
      </pc:sldChg>
      <pc:sldChg chg="add del">
        <pc:chgData name="Cat Cayley" userId="01e44b2d-e5a9-4feb-9050-a58178c4f08a" providerId="ADAL" clId="{5D9361D0-7ADC-4E1F-A6BB-B59173496982}" dt="2024-10-08T13:10:20.848" v="1207"/>
        <pc:sldMkLst>
          <pc:docMk/>
          <pc:sldMk cId="754131686" sldId="298"/>
        </pc:sldMkLst>
      </pc:sldChg>
      <pc:sldChg chg="add del modNotesTx">
        <pc:chgData name="Cat Cayley" userId="01e44b2d-e5a9-4feb-9050-a58178c4f08a" providerId="ADAL" clId="{5D9361D0-7ADC-4E1F-A6BB-B59173496982}" dt="2024-10-08T13:30:36.381" v="1817" actId="47"/>
        <pc:sldMkLst>
          <pc:docMk/>
          <pc:sldMk cId="3566110543" sldId="298"/>
        </pc:sldMkLst>
      </pc:sldChg>
      <pc:sldChg chg="modSp add mod ord setBg modNotesTx">
        <pc:chgData name="Cat Cayley" userId="01e44b2d-e5a9-4feb-9050-a58178c4f08a" providerId="ADAL" clId="{5D9361D0-7ADC-4E1F-A6BB-B59173496982}" dt="2024-10-08T13:28:33.287" v="1805"/>
        <pc:sldMkLst>
          <pc:docMk/>
          <pc:sldMk cId="1274225106" sldId="299"/>
        </pc:sldMkLst>
        <pc:spChg chg="mod">
          <ac:chgData name="Cat Cayley" userId="01e44b2d-e5a9-4feb-9050-a58178c4f08a" providerId="ADAL" clId="{5D9361D0-7ADC-4E1F-A6BB-B59173496982}" dt="2024-10-08T13:28:07.398" v="1786" actId="20577"/>
          <ac:spMkLst>
            <pc:docMk/>
            <pc:sldMk cId="1274225106" sldId="299"/>
            <ac:spMk id="10" creationId="{63B5B7EF-101B-A120-753F-9882877159F3}"/>
          </ac:spMkLst>
        </pc:spChg>
        <pc:spChg chg="mod">
          <ac:chgData name="Cat Cayley" userId="01e44b2d-e5a9-4feb-9050-a58178c4f08a" providerId="ADAL" clId="{5D9361D0-7ADC-4E1F-A6BB-B59173496982}" dt="2024-10-08T13:28:24.598" v="1803" actId="20577"/>
          <ac:spMkLst>
            <pc:docMk/>
            <pc:sldMk cId="1274225106" sldId="299"/>
            <ac:spMk id="11" creationId="{4CA9F064-31C5-962D-B7F9-B46DBC4E319F}"/>
          </ac:spMkLst>
        </pc:spChg>
      </pc:sldChg>
      <pc:sldChg chg="addSp delSp modSp add mod modNotesTx">
        <pc:chgData name="Cat Cayley" userId="01e44b2d-e5a9-4feb-9050-a58178c4f08a" providerId="ADAL" clId="{5D9361D0-7ADC-4E1F-A6BB-B59173496982}" dt="2024-10-11T15:45:34.715" v="2218" actId="1076"/>
        <pc:sldMkLst>
          <pc:docMk/>
          <pc:sldMk cId="964478477" sldId="300"/>
        </pc:sldMkLst>
        <pc:spChg chg="add mod">
          <ac:chgData name="Cat Cayley" userId="01e44b2d-e5a9-4feb-9050-a58178c4f08a" providerId="ADAL" clId="{5D9361D0-7ADC-4E1F-A6BB-B59173496982}" dt="2024-10-11T15:45:34.715" v="2218" actId="1076"/>
          <ac:spMkLst>
            <pc:docMk/>
            <pc:sldMk cId="964478477" sldId="300"/>
            <ac:spMk id="4" creationId="{B7F45077-9A48-FCFB-7FA1-316B15A70658}"/>
          </ac:spMkLst>
        </pc:spChg>
        <pc:spChg chg="del">
          <ac:chgData name="Cat Cayley" userId="01e44b2d-e5a9-4feb-9050-a58178c4f08a" providerId="ADAL" clId="{5D9361D0-7ADC-4E1F-A6BB-B59173496982}" dt="2024-10-08T13:54:59.278" v="2190" actId="478"/>
          <ac:spMkLst>
            <pc:docMk/>
            <pc:sldMk cId="964478477" sldId="300"/>
            <ac:spMk id="9" creationId="{00C06A9E-C074-4EE8-05BE-FA47BAE629E3}"/>
          </ac:spMkLst>
        </pc:spChg>
        <pc:spChg chg="add mod">
          <ac:chgData name="Cat Cayley" userId="01e44b2d-e5a9-4feb-9050-a58178c4f08a" providerId="ADAL" clId="{5D9361D0-7ADC-4E1F-A6BB-B59173496982}" dt="2024-10-08T13:54:59.499" v="2191"/>
          <ac:spMkLst>
            <pc:docMk/>
            <pc:sldMk cId="964478477" sldId="300"/>
            <ac:spMk id="12" creationId="{6CE59D2C-3562-00D9-A6D6-9A7224436072}"/>
          </ac:spMkLst>
        </pc:spChg>
        <pc:picChg chg="add mod">
          <ac:chgData name="Cat Cayley" userId="01e44b2d-e5a9-4feb-9050-a58178c4f08a" providerId="ADAL" clId="{5D9361D0-7ADC-4E1F-A6BB-B59173496982}" dt="2024-10-08T13:40:11.755" v="1866" actId="1076"/>
          <ac:picMkLst>
            <pc:docMk/>
            <pc:sldMk cId="964478477" sldId="300"/>
            <ac:picMk id="2" creationId="{5B3E4230-E44B-2CA3-7EB7-F3582CCF81DA}"/>
          </ac:picMkLst>
        </pc:picChg>
        <pc:picChg chg="add mod">
          <ac:chgData name="Cat Cayley" userId="01e44b2d-e5a9-4feb-9050-a58178c4f08a" providerId="ADAL" clId="{5D9361D0-7ADC-4E1F-A6BB-B59173496982}" dt="2024-10-08T13:40:11.755" v="1866" actId="1076"/>
          <ac:picMkLst>
            <pc:docMk/>
            <pc:sldMk cId="964478477" sldId="300"/>
            <ac:picMk id="3" creationId="{F95A460E-8EA8-89A8-CD14-7B74F3BA2890}"/>
          </ac:picMkLst>
        </pc:picChg>
        <pc:picChg chg="add mod">
          <ac:chgData name="Cat Cayley" userId="01e44b2d-e5a9-4feb-9050-a58178c4f08a" providerId="ADAL" clId="{5D9361D0-7ADC-4E1F-A6BB-B59173496982}" dt="2024-10-08T13:40:11.755" v="1866" actId="1076"/>
          <ac:picMkLst>
            <pc:docMk/>
            <pc:sldMk cId="964478477" sldId="300"/>
            <ac:picMk id="5" creationId="{76242F7A-2BEA-6392-6EF1-D5E9AF163BED}"/>
          </ac:picMkLst>
        </pc:picChg>
      </pc:sldChg>
      <pc:sldChg chg="addSp delSp modSp add mod ord">
        <pc:chgData name="Cat Cayley" userId="01e44b2d-e5a9-4feb-9050-a58178c4f08a" providerId="ADAL" clId="{5D9361D0-7ADC-4E1F-A6BB-B59173496982}" dt="2024-10-08T13:55:02.923" v="2193"/>
        <pc:sldMkLst>
          <pc:docMk/>
          <pc:sldMk cId="1410029946" sldId="301"/>
        </pc:sldMkLst>
        <pc:spChg chg="add mod">
          <ac:chgData name="Cat Cayley" userId="01e44b2d-e5a9-4feb-9050-a58178c4f08a" providerId="ADAL" clId="{5D9361D0-7ADC-4E1F-A6BB-B59173496982}" dt="2024-10-08T13:40:55.906" v="1875"/>
          <ac:spMkLst>
            <pc:docMk/>
            <pc:sldMk cId="1410029946" sldId="301"/>
            <ac:spMk id="2" creationId="{5B01C493-4DAC-005B-2C01-C3E38CBCC8FF}"/>
          </ac:spMkLst>
        </pc:spChg>
        <pc:spChg chg="add mod">
          <ac:chgData name="Cat Cayley" userId="01e44b2d-e5a9-4feb-9050-a58178c4f08a" providerId="ADAL" clId="{5D9361D0-7ADC-4E1F-A6BB-B59173496982}" dt="2024-10-08T13:41:27.305" v="1883" actId="14100"/>
          <ac:spMkLst>
            <pc:docMk/>
            <pc:sldMk cId="1410029946" sldId="301"/>
            <ac:spMk id="4" creationId="{82C7A67B-7658-0722-4DB6-BB45F5FAF19A}"/>
          </ac:spMkLst>
        </pc:spChg>
        <pc:spChg chg="add mod">
          <ac:chgData name="Cat Cayley" userId="01e44b2d-e5a9-4feb-9050-a58178c4f08a" providerId="ADAL" clId="{5D9361D0-7ADC-4E1F-A6BB-B59173496982}" dt="2024-10-08T13:55:02.923" v="2193"/>
          <ac:spMkLst>
            <pc:docMk/>
            <pc:sldMk cId="1410029946" sldId="301"/>
            <ac:spMk id="5" creationId="{04113D73-83AB-491F-0A2E-E9FEAD91ECDD}"/>
          </ac:spMkLst>
        </pc:spChg>
        <pc:spChg chg="del">
          <ac:chgData name="Cat Cayley" userId="01e44b2d-e5a9-4feb-9050-a58178c4f08a" providerId="ADAL" clId="{5D9361D0-7ADC-4E1F-A6BB-B59173496982}" dt="2024-10-08T13:55:02.727" v="2192" actId="478"/>
          <ac:spMkLst>
            <pc:docMk/>
            <pc:sldMk cId="1410029946" sldId="301"/>
            <ac:spMk id="9" creationId="{00C06A9E-C074-4EE8-05BE-FA47BAE629E3}"/>
          </ac:spMkLst>
        </pc:spChg>
      </pc:sldChg>
      <pc:sldChg chg="add del">
        <pc:chgData name="Cat Cayley" userId="01e44b2d-e5a9-4feb-9050-a58178c4f08a" providerId="ADAL" clId="{5D9361D0-7ADC-4E1F-A6BB-B59173496982}" dt="2024-10-08T13:41:09.297" v="1878" actId="47"/>
        <pc:sldMkLst>
          <pc:docMk/>
          <pc:sldMk cId="2495425001" sldId="302"/>
        </pc:sldMkLst>
      </pc:sldChg>
    </pc:docChg>
  </pc:docChgLst>
  <pc:docChgLst>
    <pc:chgData name="Nairobi Nomura" userId="S::nairobi.nomura@bbc.co.uk::4bcbd6ee-05dd-4187-ac11-3e681bb6904b" providerId="AD" clId="Web-{CD6D42C3-43C1-6E4C-6827-00343E934412}"/>
    <pc:docChg chg="modSld">
      <pc:chgData name="Nairobi Nomura" userId="S::nairobi.nomura@bbc.co.uk::4bcbd6ee-05dd-4187-ac11-3e681bb6904b" providerId="AD" clId="Web-{CD6D42C3-43C1-6E4C-6827-00343E934412}" dt="2024-10-02T16:02:30.547" v="215" actId="1076"/>
      <pc:docMkLst>
        <pc:docMk/>
      </pc:docMkLst>
      <pc:sldChg chg="modSp">
        <pc:chgData name="Nairobi Nomura" userId="S::nairobi.nomura@bbc.co.uk::4bcbd6ee-05dd-4187-ac11-3e681bb6904b" providerId="AD" clId="Web-{CD6D42C3-43C1-6E4C-6827-00343E934412}" dt="2024-10-02T15:08:23.863" v="43" actId="20577"/>
        <pc:sldMkLst>
          <pc:docMk/>
          <pc:sldMk cId="109857222" sldId="256"/>
        </pc:sldMkLst>
        <pc:spChg chg="mod">
          <ac:chgData name="Nairobi Nomura" userId="S::nairobi.nomura@bbc.co.uk::4bcbd6ee-05dd-4187-ac11-3e681bb6904b" providerId="AD" clId="Web-{CD6D42C3-43C1-6E4C-6827-00343E934412}" dt="2024-10-02T15:06:23.947" v="19" actId="20577"/>
          <ac:spMkLst>
            <pc:docMk/>
            <pc:sldMk cId="109857222" sldId="256"/>
            <ac:spMk id="10" creationId="{63B5B7EF-101B-A120-753F-9882877159F3}"/>
          </ac:spMkLst>
        </pc:spChg>
        <pc:spChg chg="mod">
          <ac:chgData name="Nairobi Nomura" userId="S::nairobi.nomura@bbc.co.uk::4bcbd6ee-05dd-4187-ac11-3e681bb6904b" providerId="AD" clId="Web-{CD6D42C3-43C1-6E4C-6827-00343E934412}" dt="2024-10-02T15:07:52.267" v="35" actId="20577"/>
          <ac:spMkLst>
            <pc:docMk/>
            <pc:sldMk cId="109857222" sldId="256"/>
            <ac:spMk id="11" creationId="{4CA9F064-31C5-962D-B7F9-B46DBC4E319F}"/>
          </ac:spMkLst>
        </pc:spChg>
        <pc:spChg chg="mod">
          <ac:chgData name="Nairobi Nomura" userId="S::nairobi.nomura@bbc.co.uk::4bcbd6ee-05dd-4187-ac11-3e681bb6904b" providerId="AD" clId="Web-{CD6D42C3-43C1-6E4C-6827-00343E934412}" dt="2024-10-02T15:08:23.863" v="43" actId="20577"/>
          <ac:spMkLst>
            <pc:docMk/>
            <pc:sldMk cId="109857222" sldId="256"/>
            <ac:spMk id="12" creationId="{8053679D-3475-E04F-6C85-47A6067ED2AB}"/>
          </ac:spMkLst>
        </pc:spChg>
      </pc:sldChg>
      <pc:sldChg chg="modSp">
        <pc:chgData name="Nairobi Nomura" userId="S::nairobi.nomura@bbc.co.uk::4bcbd6ee-05dd-4187-ac11-3e681bb6904b" providerId="AD" clId="Web-{CD6D42C3-43C1-6E4C-6827-00343E934412}" dt="2024-10-02T15:36:28.349" v="104" actId="20577"/>
        <pc:sldMkLst>
          <pc:docMk/>
          <pc:sldMk cId="1139906567" sldId="260"/>
        </pc:sldMkLst>
        <pc:spChg chg="mod">
          <ac:chgData name="Nairobi Nomura" userId="S::nairobi.nomura@bbc.co.uk::4bcbd6ee-05dd-4187-ac11-3e681bb6904b" providerId="AD" clId="Web-{CD6D42C3-43C1-6E4C-6827-00343E934412}" dt="2024-10-02T15:36:28.349" v="104" actId="20577"/>
          <ac:spMkLst>
            <pc:docMk/>
            <pc:sldMk cId="1139906567" sldId="260"/>
            <ac:spMk id="5" creationId="{DE2FDA27-3321-1301-FB33-4CF86D6D3BDD}"/>
          </ac:spMkLst>
        </pc:spChg>
      </pc:sldChg>
      <pc:sldChg chg="modSp">
        <pc:chgData name="Nairobi Nomura" userId="S::nairobi.nomura@bbc.co.uk::4bcbd6ee-05dd-4187-ac11-3e681bb6904b" providerId="AD" clId="Web-{CD6D42C3-43C1-6E4C-6827-00343E934412}" dt="2024-10-02T15:50:40.707" v="146"/>
        <pc:sldMkLst>
          <pc:docMk/>
          <pc:sldMk cId="3678773824" sldId="261"/>
        </pc:sldMkLst>
        <pc:graphicFrameChg chg="mod modGraphic">
          <ac:chgData name="Nairobi Nomura" userId="S::nairobi.nomura@bbc.co.uk::4bcbd6ee-05dd-4187-ac11-3e681bb6904b" providerId="AD" clId="Web-{CD6D42C3-43C1-6E4C-6827-00343E934412}" dt="2024-10-02T15:50:40.707" v="146"/>
          <ac:graphicFrameMkLst>
            <pc:docMk/>
            <pc:sldMk cId="3678773824" sldId="261"/>
            <ac:graphicFrameMk id="4" creationId="{D8288D53-A08C-FF1D-7A45-379A09F19165}"/>
          </ac:graphicFrameMkLst>
        </pc:graphicFrameChg>
      </pc:sldChg>
      <pc:sldChg chg="addSp delSp modSp">
        <pc:chgData name="Nairobi Nomura" userId="S::nairobi.nomura@bbc.co.uk::4bcbd6ee-05dd-4187-ac11-3e681bb6904b" providerId="AD" clId="Web-{CD6D42C3-43C1-6E4C-6827-00343E934412}" dt="2024-10-02T16:02:30.547" v="215" actId="1076"/>
        <pc:sldMkLst>
          <pc:docMk/>
          <pc:sldMk cId="1635878673" sldId="283"/>
        </pc:sldMkLst>
        <pc:spChg chg="add mod">
          <ac:chgData name="Nairobi Nomura" userId="S::nairobi.nomura@bbc.co.uk::4bcbd6ee-05dd-4187-ac11-3e681bb6904b" providerId="AD" clId="Web-{CD6D42C3-43C1-6E4C-6827-00343E934412}" dt="2024-10-02T15:56:25.400" v="165" actId="20577"/>
          <ac:spMkLst>
            <pc:docMk/>
            <pc:sldMk cId="1635878673" sldId="283"/>
            <ac:spMk id="2" creationId="{C6D24CE3-4C0D-D356-9E18-C30FF991999C}"/>
          </ac:spMkLst>
        </pc:spChg>
        <pc:spChg chg="add mod">
          <ac:chgData name="Nairobi Nomura" userId="S::nairobi.nomura@bbc.co.uk::4bcbd6ee-05dd-4187-ac11-3e681bb6904b" providerId="AD" clId="Web-{CD6D42C3-43C1-6E4C-6827-00343E934412}" dt="2024-10-02T16:02:30.547" v="215" actId="1076"/>
          <ac:spMkLst>
            <pc:docMk/>
            <pc:sldMk cId="1635878673" sldId="283"/>
            <ac:spMk id="4" creationId="{BEC74850-5745-DC02-008D-624E8AB93E1A}"/>
          </ac:spMkLst>
        </pc:spChg>
        <pc:spChg chg="add del">
          <ac:chgData name="Nairobi Nomura" userId="S::nairobi.nomura@bbc.co.uk::4bcbd6ee-05dd-4187-ac11-3e681bb6904b" providerId="AD" clId="Web-{CD6D42C3-43C1-6E4C-6827-00343E934412}" dt="2024-10-02T15:57:25.839" v="170"/>
          <ac:spMkLst>
            <pc:docMk/>
            <pc:sldMk cId="1635878673" sldId="283"/>
            <ac:spMk id="5" creationId="{3A06C902-4FD6-BBB1-793B-4DBFDC9A9FF7}"/>
          </ac:spMkLst>
        </pc:spChg>
        <pc:spChg chg="add del mod">
          <ac:chgData name="Nairobi Nomura" userId="S::nairobi.nomura@bbc.co.uk::4bcbd6ee-05dd-4187-ac11-3e681bb6904b" providerId="AD" clId="Web-{CD6D42C3-43C1-6E4C-6827-00343E934412}" dt="2024-10-02T16:00:43.592" v="201"/>
          <ac:spMkLst>
            <pc:docMk/>
            <pc:sldMk cId="1635878673" sldId="283"/>
            <ac:spMk id="6" creationId="{EB29AFCA-6AFE-AB8C-8AF2-9938FBF51FC5}"/>
          </ac:spMkLst>
        </pc:spChg>
        <pc:graphicFrameChg chg="add mod modGraphic">
          <ac:chgData name="Nairobi Nomura" userId="S::nairobi.nomura@bbc.co.uk::4bcbd6ee-05dd-4187-ac11-3e681bb6904b" providerId="AD" clId="Web-{CD6D42C3-43C1-6E4C-6827-00343E934412}" dt="2024-10-02T16:02:21.969" v="214" actId="1076"/>
          <ac:graphicFrameMkLst>
            <pc:docMk/>
            <pc:sldMk cId="1635878673" sldId="283"/>
            <ac:graphicFrameMk id="8" creationId="{7ACF1C03-3732-7072-D654-5E6ADA081860}"/>
          </ac:graphicFrameMkLst>
        </pc:graphicFrameChg>
      </pc:sldChg>
    </pc:docChg>
  </pc:docChgLst>
  <pc:docChgLst>
    <pc:chgData name="Cat Cayley" userId="S::cat.cayley@bbc.co.uk::01e44b2d-e5a9-4feb-9050-a58178c4f08a" providerId="AD" clId="Web-{B20591CD-1E33-04F7-DF11-E59431A0305A}"/>
    <pc:docChg chg="addSld delSld sldOrd">
      <pc:chgData name="Cat Cayley" userId="S::cat.cayley@bbc.co.uk::01e44b2d-e5a9-4feb-9050-a58178c4f08a" providerId="AD" clId="Web-{B20591CD-1E33-04F7-DF11-E59431A0305A}" dt="2024-09-24T15:28:39.925" v="6"/>
      <pc:docMkLst>
        <pc:docMk/>
      </pc:docMkLst>
      <pc:sldChg chg="ord">
        <pc:chgData name="Cat Cayley" userId="S::cat.cayley@bbc.co.uk::01e44b2d-e5a9-4feb-9050-a58178c4f08a" providerId="AD" clId="Web-{B20591CD-1E33-04F7-DF11-E59431A0305A}" dt="2024-09-24T15:20:59.209" v="1"/>
        <pc:sldMkLst>
          <pc:docMk/>
          <pc:sldMk cId="1139906567" sldId="260"/>
        </pc:sldMkLst>
      </pc:sldChg>
      <pc:sldChg chg="ord">
        <pc:chgData name="Cat Cayley" userId="S::cat.cayley@bbc.co.uk::01e44b2d-e5a9-4feb-9050-a58178c4f08a" providerId="AD" clId="Web-{B20591CD-1E33-04F7-DF11-E59431A0305A}" dt="2024-09-24T15:20:53.725" v="0"/>
        <pc:sldMkLst>
          <pc:docMk/>
          <pc:sldMk cId="3678773824" sldId="261"/>
        </pc:sldMkLst>
      </pc:sldChg>
      <pc:sldChg chg="add del">
        <pc:chgData name="Cat Cayley" userId="S::cat.cayley@bbc.co.uk::01e44b2d-e5a9-4feb-9050-a58178c4f08a" providerId="AD" clId="Web-{B20591CD-1E33-04F7-DF11-E59431A0305A}" dt="2024-09-24T15:28:33.159" v="4"/>
        <pc:sldMkLst>
          <pc:docMk/>
          <pc:sldMk cId="4085124999" sldId="262"/>
        </pc:sldMkLst>
      </pc:sldChg>
      <pc:sldChg chg="add del replId">
        <pc:chgData name="Cat Cayley" userId="S::cat.cayley@bbc.co.uk::01e44b2d-e5a9-4feb-9050-a58178c4f08a" providerId="AD" clId="Web-{B20591CD-1E33-04F7-DF11-E59431A0305A}" dt="2024-09-24T15:28:39.925" v="6"/>
        <pc:sldMkLst>
          <pc:docMk/>
          <pc:sldMk cId="1921253132" sldId="263"/>
        </pc:sldMkLst>
      </pc:sldChg>
    </pc:docChg>
  </pc:docChgLst>
  <pc:docChgLst>
    <pc:chgData name="Lola Grieve" userId="9deae857-ed84-4ddb-845d-e4e1ddef23e4" providerId="ADAL" clId="{52F23395-7A9B-A84B-BF9E-A7D9622D41D2}"/>
    <pc:docChg chg="undo custSel addSld modSld sldOrd">
      <pc:chgData name="Lola Grieve" userId="9deae857-ed84-4ddb-845d-e4e1ddef23e4" providerId="ADAL" clId="{52F23395-7A9B-A84B-BF9E-A7D9622D41D2}" dt="2024-10-11T11:40:53.296" v="352" actId="13926"/>
      <pc:docMkLst>
        <pc:docMk/>
      </pc:docMkLst>
      <pc:sldChg chg="modSp mod modNotesTx">
        <pc:chgData name="Lola Grieve" userId="9deae857-ed84-4ddb-845d-e4e1ddef23e4" providerId="ADAL" clId="{52F23395-7A9B-A84B-BF9E-A7D9622D41D2}" dt="2024-10-11T10:34:46" v="45" actId="20577"/>
        <pc:sldMkLst>
          <pc:docMk/>
          <pc:sldMk cId="2013607231" sldId="259"/>
        </pc:sldMkLst>
        <pc:graphicFrameChg chg="modGraphic">
          <ac:chgData name="Lola Grieve" userId="9deae857-ed84-4ddb-845d-e4e1ddef23e4" providerId="ADAL" clId="{52F23395-7A9B-A84B-BF9E-A7D9622D41D2}" dt="2024-10-11T10:34:40.281" v="44" actId="2711"/>
          <ac:graphicFrameMkLst>
            <pc:docMk/>
            <pc:sldMk cId="2013607231" sldId="259"/>
            <ac:graphicFrameMk id="20" creationId="{A31FDEA0-B463-A6A3-0DB4-E2C292D370C6}"/>
          </ac:graphicFrameMkLst>
        </pc:graphicFrameChg>
      </pc:sldChg>
      <pc:sldChg chg="modSp mod ord addCm delCm">
        <pc:chgData name="Lola Grieve" userId="9deae857-ed84-4ddb-845d-e4e1ddef23e4" providerId="ADAL" clId="{52F23395-7A9B-A84B-BF9E-A7D9622D41D2}" dt="2024-10-11T11:40:53.296" v="352" actId="13926"/>
        <pc:sldMkLst>
          <pc:docMk/>
          <pc:sldMk cId="1139906567" sldId="260"/>
        </pc:sldMkLst>
        <pc:spChg chg="mod">
          <ac:chgData name="Lola Grieve" userId="9deae857-ed84-4ddb-845d-e4e1ddef23e4" providerId="ADAL" clId="{52F23395-7A9B-A84B-BF9E-A7D9622D41D2}" dt="2024-10-11T10:25:54.376" v="18" actId="20577"/>
          <ac:spMkLst>
            <pc:docMk/>
            <pc:sldMk cId="1139906567" sldId="260"/>
            <ac:spMk id="4" creationId="{07CAD68C-D437-ABD3-1C11-19A28E4FDD6B}"/>
          </ac:spMkLst>
        </pc:spChg>
        <pc:spChg chg="mod">
          <ac:chgData name="Lola Grieve" userId="9deae857-ed84-4ddb-845d-e4e1ddef23e4" providerId="ADAL" clId="{52F23395-7A9B-A84B-BF9E-A7D9622D41D2}" dt="2024-10-11T11:40:53.296" v="352" actId="13926"/>
          <ac:spMkLst>
            <pc:docMk/>
            <pc:sldMk cId="1139906567" sldId="260"/>
            <ac:spMk id="5" creationId="{DE2FDA27-3321-1301-FB33-4CF86D6D3BDD}"/>
          </ac:spMkLst>
        </pc:spChg>
      </pc:sldChg>
      <pc:sldChg chg="modSp mod">
        <pc:chgData name="Lola Grieve" userId="9deae857-ed84-4ddb-845d-e4e1ddef23e4" providerId="ADAL" clId="{52F23395-7A9B-A84B-BF9E-A7D9622D41D2}" dt="2024-10-11T10:27:48.617" v="43" actId="20577"/>
        <pc:sldMkLst>
          <pc:docMk/>
          <pc:sldMk cId="1443282431" sldId="267"/>
        </pc:sldMkLst>
        <pc:spChg chg="mod">
          <ac:chgData name="Lola Grieve" userId="9deae857-ed84-4ddb-845d-e4e1ddef23e4" providerId="ADAL" clId="{52F23395-7A9B-A84B-BF9E-A7D9622D41D2}" dt="2024-10-11T10:27:48.617" v="43" actId="20577"/>
          <ac:spMkLst>
            <pc:docMk/>
            <pc:sldMk cId="1443282431" sldId="267"/>
            <ac:spMk id="2" creationId="{DFD12C19-66F0-B157-819E-FD92ED5AF9FB}"/>
          </ac:spMkLst>
        </pc:spChg>
      </pc:sldChg>
      <pc:sldChg chg="modSp mod modNotesTx">
        <pc:chgData name="Lola Grieve" userId="9deae857-ed84-4ddb-845d-e4e1ddef23e4" providerId="ADAL" clId="{52F23395-7A9B-A84B-BF9E-A7D9622D41D2}" dt="2024-10-11T10:37:16.744" v="68" actId="20577"/>
        <pc:sldMkLst>
          <pc:docMk/>
          <pc:sldMk cId="41825156" sldId="285"/>
        </pc:sldMkLst>
        <pc:spChg chg="mod">
          <ac:chgData name="Lola Grieve" userId="9deae857-ed84-4ddb-845d-e4e1ddef23e4" providerId="ADAL" clId="{52F23395-7A9B-A84B-BF9E-A7D9622D41D2}" dt="2024-10-11T10:35:50.830" v="47" actId="2711"/>
          <ac:spMkLst>
            <pc:docMk/>
            <pc:sldMk cId="41825156" sldId="285"/>
            <ac:spMk id="18" creationId="{5E932CB6-F3B6-918A-5388-F492D98676BC}"/>
          </ac:spMkLst>
        </pc:spChg>
        <pc:graphicFrameChg chg="modGraphic">
          <ac:chgData name="Lola Grieve" userId="9deae857-ed84-4ddb-845d-e4e1ddef23e4" providerId="ADAL" clId="{52F23395-7A9B-A84B-BF9E-A7D9622D41D2}" dt="2024-10-11T10:35:56.321" v="48" actId="2711"/>
          <ac:graphicFrameMkLst>
            <pc:docMk/>
            <pc:sldMk cId="41825156" sldId="285"/>
            <ac:graphicFrameMk id="4" creationId="{1A94D2BA-3F33-4B38-AD61-C336ADDD1D0D}"/>
          </ac:graphicFrameMkLst>
        </pc:graphicFrameChg>
        <pc:graphicFrameChg chg="modGraphic">
          <ac:chgData name="Lola Grieve" userId="9deae857-ed84-4ddb-845d-e4e1ddef23e4" providerId="ADAL" clId="{52F23395-7A9B-A84B-BF9E-A7D9622D41D2}" dt="2024-10-11T10:35:44.394" v="46" actId="2711"/>
          <ac:graphicFrameMkLst>
            <pc:docMk/>
            <pc:sldMk cId="41825156" sldId="285"/>
            <ac:graphicFrameMk id="14" creationId="{83BA7FBC-23E1-7518-07C1-C2E6E7943E7F}"/>
          </ac:graphicFrameMkLst>
        </pc:graphicFrameChg>
      </pc:sldChg>
      <pc:sldChg chg="modNotesTx">
        <pc:chgData name="Lola Grieve" userId="9deae857-ed84-4ddb-845d-e4e1ddef23e4" providerId="ADAL" clId="{52F23395-7A9B-A84B-BF9E-A7D9622D41D2}" dt="2024-10-11T10:58:44.110" v="161" actId="20577"/>
        <pc:sldMkLst>
          <pc:docMk/>
          <pc:sldMk cId="3463092174" sldId="286"/>
        </pc:sldMkLst>
      </pc:sldChg>
      <pc:sldChg chg="addSp delSp modSp mod addCm delCm modCm modNotesTx">
        <pc:chgData name="Lola Grieve" userId="9deae857-ed84-4ddb-845d-e4e1ddef23e4" providerId="ADAL" clId="{52F23395-7A9B-A84B-BF9E-A7D9622D41D2}" dt="2024-10-11T11:15:44.205" v="350"/>
        <pc:sldMkLst>
          <pc:docMk/>
          <pc:sldMk cId="711169970" sldId="288"/>
        </pc:sldMkLst>
        <pc:spChg chg="del mod">
          <ac:chgData name="Lola Grieve" userId="9deae857-ed84-4ddb-845d-e4e1ddef23e4" providerId="ADAL" clId="{52F23395-7A9B-A84B-BF9E-A7D9622D41D2}" dt="2024-10-11T11:15:05.949" v="348" actId="478"/>
          <ac:spMkLst>
            <pc:docMk/>
            <pc:sldMk cId="711169970" sldId="288"/>
            <ac:spMk id="2" creationId="{9F6C733E-0CDC-5682-36DF-4ACF992A8F49}"/>
          </ac:spMkLst>
        </pc:spChg>
        <pc:spChg chg="mod">
          <ac:chgData name="Lola Grieve" userId="9deae857-ed84-4ddb-845d-e4e1ddef23e4" providerId="ADAL" clId="{52F23395-7A9B-A84B-BF9E-A7D9622D41D2}" dt="2024-10-11T10:37:53.864" v="71" actId="1076"/>
          <ac:spMkLst>
            <pc:docMk/>
            <pc:sldMk cId="711169970" sldId="288"/>
            <ac:spMk id="4" creationId="{674A16D2-0193-58F4-CD7B-DC702CB4065F}"/>
          </ac:spMkLst>
        </pc:spChg>
        <pc:picChg chg="add mod">
          <ac:chgData name="Lola Grieve" userId="9deae857-ed84-4ddb-845d-e4e1ddef23e4" providerId="ADAL" clId="{52F23395-7A9B-A84B-BF9E-A7D9622D41D2}" dt="2024-10-11T10:37:55.548" v="72" actId="1076"/>
          <ac:picMkLst>
            <pc:docMk/>
            <pc:sldMk cId="711169970" sldId="288"/>
            <ac:picMk id="3" creationId="{B0D0E24C-D9DE-BB52-AE44-2E16C089ED35}"/>
          </ac:picMkLst>
        </pc:picChg>
      </pc:sldChg>
      <pc:sldChg chg="modNotesTx">
        <pc:chgData name="Lola Grieve" userId="9deae857-ed84-4ddb-845d-e4e1ddef23e4" providerId="ADAL" clId="{52F23395-7A9B-A84B-BF9E-A7D9622D41D2}" dt="2024-10-11T11:00:27.949" v="232" actId="20577"/>
        <pc:sldMkLst>
          <pc:docMk/>
          <pc:sldMk cId="2036320199" sldId="290"/>
        </pc:sldMkLst>
      </pc:sldChg>
      <pc:sldChg chg="modNotesTx">
        <pc:chgData name="Lola Grieve" userId="9deae857-ed84-4ddb-845d-e4e1ddef23e4" providerId="ADAL" clId="{52F23395-7A9B-A84B-BF9E-A7D9622D41D2}" dt="2024-10-11T10:54:33.149" v="154" actId="20577"/>
        <pc:sldMkLst>
          <pc:docMk/>
          <pc:sldMk cId="1516314822" sldId="292"/>
        </pc:sldMkLst>
      </pc:sldChg>
      <pc:sldChg chg="modSp mod modNotesTx">
        <pc:chgData name="Lola Grieve" userId="9deae857-ed84-4ddb-845d-e4e1ddef23e4" providerId="ADAL" clId="{52F23395-7A9B-A84B-BF9E-A7D9622D41D2}" dt="2024-10-11T11:03:26.841" v="271" actId="20577"/>
        <pc:sldMkLst>
          <pc:docMk/>
          <pc:sldMk cId="4130140544" sldId="293"/>
        </pc:sldMkLst>
        <pc:graphicFrameChg chg="modGraphic">
          <ac:chgData name="Lola Grieve" userId="9deae857-ed84-4ddb-845d-e4e1ddef23e4" providerId="ADAL" clId="{52F23395-7A9B-A84B-BF9E-A7D9622D41D2}" dt="2024-10-11T11:03:16.509" v="234" actId="2711"/>
          <ac:graphicFrameMkLst>
            <pc:docMk/>
            <pc:sldMk cId="4130140544" sldId="293"/>
            <ac:graphicFrameMk id="4" creationId="{6088BB59-2999-6821-0BB0-DDF36FB88CF2}"/>
          </ac:graphicFrameMkLst>
        </pc:graphicFrameChg>
      </pc:sldChg>
      <pc:sldChg chg="modSp mod modNotesTx">
        <pc:chgData name="Lola Grieve" userId="9deae857-ed84-4ddb-845d-e4e1ddef23e4" providerId="ADAL" clId="{52F23395-7A9B-A84B-BF9E-A7D9622D41D2}" dt="2024-10-11T11:05:21.560" v="282" actId="1076"/>
        <pc:sldMkLst>
          <pc:docMk/>
          <pc:sldMk cId="2721157909" sldId="294"/>
        </pc:sldMkLst>
        <pc:spChg chg="mod">
          <ac:chgData name="Lola Grieve" userId="9deae857-ed84-4ddb-845d-e4e1ddef23e4" providerId="ADAL" clId="{52F23395-7A9B-A84B-BF9E-A7D9622D41D2}" dt="2024-10-11T11:05:21.560" v="282" actId="1076"/>
          <ac:spMkLst>
            <pc:docMk/>
            <pc:sldMk cId="2721157909" sldId="294"/>
            <ac:spMk id="12" creationId="{4C5A61F7-A973-83DE-FC1A-F77A90D466CE}"/>
          </ac:spMkLst>
        </pc:spChg>
      </pc:sldChg>
      <pc:sldChg chg="modNotesTx">
        <pc:chgData name="Lola Grieve" userId="9deae857-ed84-4ddb-845d-e4e1ddef23e4" providerId="ADAL" clId="{52F23395-7A9B-A84B-BF9E-A7D9622D41D2}" dt="2024-10-11T11:03:45.943" v="272" actId="20577"/>
        <pc:sldMkLst>
          <pc:docMk/>
          <pc:sldMk cId="28174481" sldId="295"/>
        </pc:sldMkLst>
      </pc:sldChg>
      <pc:sldChg chg="modNotesTx">
        <pc:chgData name="Lola Grieve" userId="9deae857-ed84-4ddb-845d-e4e1ddef23e4" providerId="ADAL" clId="{52F23395-7A9B-A84B-BF9E-A7D9622D41D2}" dt="2024-10-11T11:06:40.445" v="312" actId="20577"/>
        <pc:sldMkLst>
          <pc:docMk/>
          <pc:sldMk cId="1216767192" sldId="296"/>
        </pc:sldMkLst>
      </pc:sldChg>
      <pc:sldChg chg="modSp mod modNotesTx">
        <pc:chgData name="Lola Grieve" userId="9deae857-ed84-4ddb-845d-e4e1ddef23e4" providerId="ADAL" clId="{52F23395-7A9B-A84B-BF9E-A7D9622D41D2}" dt="2024-10-11T11:07:43.009" v="334" actId="2711"/>
        <pc:sldMkLst>
          <pc:docMk/>
          <pc:sldMk cId="407579966" sldId="297"/>
        </pc:sldMkLst>
        <pc:spChg chg="mod">
          <ac:chgData name="Lola Grieve" userId="9deae857-ed84-4ddb-845d-e4e1ddef23e4" providerId="ADAL" clId="{52F23395-7A9B-A84B-BF9E-A7D9622D41D2}" dt="2024-10-11T11:07:43.009" v="334" actId="2711"/>
          <ac:spMkLst>
            <pc:docMk/>
            <pc:sldMk cId="407579966" sldId="297"/>
            <ac:spMk id="5" creationId="{283F5BC1-8E36-D377-B3BF-79F698CE17AB}"/>
          </ac:spMkLst>
        </pc:spChg>
      </pc:sldChg>
      <pc:sldChg chg="modNotesTx">
        <pc:chgData name="Lola Grieve" userId="9deae857-ed84-4ddb-845d-e4e1ddef23e4" providerId="ADAL" clId="{52F23395-7A9B-A84B-BF9E-A7D9622D41D2}" dt="2024-10-11T11:10:05.004" v="335" actId="20577"/>
        <pc:sldMkLst>
          <pc:docMk/>
          <pc:sldMk cId="1274225106" sldId="299"/>
        </pc:sldMkLst>
      </pc:sldChg>
      <pc:sldChg chg="modNotesTx">
        <pc:chgData name="Lola Grieve" userId="9deae857-ed84-4ddb-845d-e4e1ddef23e4" providerId="ADAL" clId="{52F23395-7A9B-A84B-BF9E-A7D9622D41D2}" dt="2024-10-11T11:10:45.303" v="338" actId="20577"/>
        <pc:sldMkLst>
          <pc:docMk/>
          <pc:sldMk cId="964478477" sldId="300"/>
        </pc:sldMkLst>
      </pc:sldChg>
      <pc:sldChg chg="modSp add mod">
        <pc:chgData name="Lola Grieve" userId="9deae857-ed84-4ddb-845d-e4e1ddef23e4" providerId="ADAL" clId="{52F23395-7A9B-A84B-BF9E-A7D9622D41D2}" dt="2024-10-11T10:26:28.292" v="29" actId="27636"/>
        <pc:sldMkLst>
          <pc:docMk/>
          <pc:sldMk cId="85267273" sldId="302"/>
        </pc:sldMkLst>
        <pc:spChg chg="mod">
          <ac:chgData name="Lola Grieve" userId="9deae857-ed84-4ddb-845d-e4e1ddef23e4" providerId="ADAL" clId="{52F23395-7A9B-A84B-BF9E-A7D9622D41D2}" dt="2024-10-11T10:26:28.292" v="29" actId="27636"/>
          <ac:spMkLst>
            <pc:docMk/>
            <pc:sldMk cId="85267273" sldId="302"/>
            <ac:spMk id="5" creationId="{DE2FDA27-3321-1301-FB33-4CF86D6D3BDD}"/>
          </ac:spMkLst>
        </pc:spChg>
      </pc:sldChg>
    </pc:docChg>
  </pc:docChgLst>
  <pc:docChgLst>
    <pc:chgData name="Cat Cayley" userId="01e44b2d-e5a9-4feb-9050-a58178c4f08a" providerId="ADAL" clId="{DD327993-7B04-4C68-8E53-3C1F13E536B6}"/>
    <pc:docChg chg="undo custSel addSld modSld">
      <pc:chgData name="Cat Cayley" userId="01e44b2d-e5a9-4feb-9050-a58178c4f08a" providerId="ADAL" clId="{DD327993-7B04-4C68-8E53-3C1F13E536B6}" dt="2024-09-26T12:09:51.917" v="243"/>
      <pc:docMkLst>
        <pc:docMk/>
      </pc:docMkLst>
      <pc:sldChg chg="addSp delSp modSp mod">
        <pc:chgData name="Cat Cayley" userId="01e44b2d-e5a9-4feb-9050-a58178c4f08a" providerId="ADAL" clId="{DD327993-7B04-4C68-8E53-3C1F13E536B6}" dt="2024-09-19T11:25:04.181" v="242" actId="20577"/>
        <pc:sldMkLst>
          <pc:docMk/>
          <pc:sldMk cId="109857222" sldId="256"/>
        </pc:sldMkLst>
        <pc:spChg chg="add del">
          <ac:chgData name="Cat Cayley" userId="01e44b2d-e5a9-4feb-9050-a58178c4f08a" providerId="ADAL" clId="{DD327993-7B04-4C68-8E53-3C1F13E536B6}" dt="2024-09-19T11:01:44.879" v="19" actId="478"/>
          <ac:spMkLst>
            <pc:docMk/>
            <pc:sldMk cId="109857222" sldId="256"/>
            <ac:spMk id="2" creationId="{00000000-0000-0000-0000-000000000000}"/>
          </ac:spMkLst>
        </pc:spChg>
        <pc:spChg chg="del">
          <ac:chgData name="Cat Cayley" userId="01e44b2d-e5a9-4feb-9050-a58178c4f08a" providerId="ADAL" clId="{DD327993-7B04-4C68-8E53-3C1F13E536B6}" dt="2024-09-19T11:01:45.727" v="20" actId="478"/>
          <ac:spMkLst>
            <pc:docMk/>
            <pc:sldMk cId="109857222" sldId="256"/>
            <ac:spMk id="3" creationId="{00000000-0000-0000-0000-000000000000}"/>
          </ac:spMkLst>
        </pc:spChg>
        <pc:spChg chg="add mod">
          <ac:chgData name="Cat Cayley" userId="01e44b2d-e5a9-4feb-9050-a58178c4f08a" providerId="ADAL" clId="{DD327993-7B04-4C68-8E53-3C1F13E536B6}" dt="2024-09-19T09:57:08.127" v="0"/>
          <ac:spMkLst>
            <pc:docMk/>
            <pc:sldMk cId="109857222" sldId="256"/>
            <ac:spMk id="4" creationId="{32653FDD-9B82-22F4-E19B-62E8E20B5BF8}"/>
          </ac:spMkLst>
        </pc:spChg>
        <pc:spChg chg="add del mod">
          <ac:chgData name="Cat Cayley" userId="01e44b2d-e5a9-4feb-9050-a58178c4f08a" providerId="ADAL" clId="{DD327993-7B04-4C68-8E53-3C1F13E536B6}" dt="2024-09-19T10:55:18.182" v="8" actId="478"/>
          <ac:spMkLst>
            <pc:docMk/>
            <pc:sldMk cId="109857222" sldId="256"/>
            <ac:spMk id="7" creationId="{78912284-CDAF-2C11-E699-1B9B17F5F7AA}"/>
          </ac:spMkLst>
        </pc:spChg>
        <pc:spChg chg="add mod">
          <ac:chgData name="Cat Cayley" userId="01e44b2d-e5a9-4feb-9050-a58178c4f08a" providerId="ADAL" clId="{DD327993-7B04-4C68-8E53-3C1F13E536B6}" dt="2024-09-19T10:56:34.781" v="12" actId="207"/>
          <ac:spMkLst>
            <pc:docMk/>
            <pc:sldMk cId="109857222" sldId="256"/>
            <ac:spMk id="8" creationId="{D261A0F2-E4BC-0B44-FE58-0D347D838372}"/>
          </ac:spMkLst>
        </pc:spChg>
        <pc:spChg chg="add del mod">
          <ac:chgData name="Cat Cayley" userId="01e44b2d-e5a9-4feb-9050-a58178c4f08a" providerId="ADAL" clId="{DD327993-7B04-4C68-8E53-3C1F13E536B6}" dt="2024-09-19T11:01:14.879" v="17"/>
          <ac:spMkLst>
            <pc:docMk/>
            <pc:sldMk cId="109857222" sldId="256"/>
            <ac:spMk id="9" creationId="{4795C9C3-AABC-F0F0-F585-90BA2DC1EB7B}"/>
          </ac:spMkLst>
        </pc:spChg>
        <pc:spChg chg="add mod">
          <ac:chgData name="Cat Cayley" userId="01e44b2d-e5a9-4feb-9050-a58178c4f08a" providerId="ADAL" clId="{DD327993-7B04-4C68-8E53-3C1F13E536B6}" dt="2024-09-19T11:24:22.854" v="204" actId="255"/>
          <ac:spMkLst>
            <pc:docMk/>
            <pc:sldMk cId="109857222" sldId="256"/>
            <ac:spMk id="10" creationId="{63B5B7EF-101B-A120-753F-9882877159F3}"/>
          </ac:spMkLst>
        </pc:spChg>
        <pc:spChg chg="add mod">
          <ac:chgData name="Cat Cayley" userId="01e44b2d-e5a9-4feb-9050-a58178c4f08a" providerId="ADAL" clId="{DD327993-7B04-4C68-8E53-3C1F13E536B6}" dt="2024-09-19T11:25:04.181" v="242" actId="20577"/>
          <ac:spMkLst>
            <pc:docMk/>
            <pc:sldMk cId="109857222" sldId="256"/>
            <ac:spMk id="11" creationId="{4CA9F064-31C5-962D-B7F9-B46DBC4E319F}"/>
          </ac:spMkLst>
        </pc:spChg>
        <pc:spChg chg="add mod">
          <ac:chgData name="Cat Cayley" userId="01e44b2d-e5a9-4feb-9050-a58178c4f08a" providerId="ADAL" clId="{DD327993-7B04-4C68-8E53-3C1F13E536B6}" dt="2024-09-19T11:22:49.551" v="182" actId="12788"/>
          <ac:spMkLst>
            <pc:docMk/>
            <pc:sldMk cId="109857222" sldId="256"/>
            <ac:spMk id="12" creationId="{8053679D-3475-E04F-6C85-47A6067ED2AB}"/>
          </ac:spMkLst>
        </pc:spChg>
        <pc:spChg chg="add del mod">
          <ac:chgData name="Cat Cayley" userId="01e44b2d-e5a9-4feb-9050-a58178c4f08a" providerId="ADAL" clId="{DD327993-7B04-4C68-8E53-3C1F13E536B6}" dt="2024-09-19T11:11:58.518" v="97"/>
          <ac:spMkLst>
            <pc:docMk/>
            <pc:sldMk cId="109857222" sldId="256"/>
            <ac:spMk id="15" creationId="{BE478BB0-580D-4BD3-7E31-56BF61F87B61}"/>
          </ac:spMkLst>
        </pc:spChg>
        <pc:picChg chg="add mod">
          <ac:chgData name="Cat Cayley" userId="01e44b2d-e5a9-4feb-9050-a58178c4f08a" providerId="ADAL" clId="{DD327993-7B04-4C68-8E53-3C1F13E536B6}" dt="2024-09-19T11:05:58.112" v="54" actId="1076"/>
          <ac:picMkLst>
            <pc:docMk/>
            <pc:sldMk cId="109857222" sldId="256"/>
            <ac:picMk id="5" creationId="{A245520C-B3CE-D1FE-CF7D-C5CDDAAA0B28}"/>
          </ac:picMkLst>
        </pc:picChg>
        <pc:picChg chg="add mod ord">
          <ac:chgData name="Cat Cayley" userId="01e44b2d-e5a9-4feb-9050-a58178c4f08a" providerId="ADAL" clId="{DD327993-7B04-4C68-8E53-3C1F13E536B6}" dt="2024-09-19T11:02:11.455" v="24" actId="1076"/>
          <ac:picMkLst>
            <pc:docMk/>
            <pc:sldMk cId="109857222" sldId="256"/>
            <ac:picMk id="6" creationId="{24A570A9-4E43-F4EA-79D8-1FB7767E2051}"/>
          </ac:picMkLst>
        </pc:picChg>
        <pc:picChg chg="add mod">
          <ac:chgData name="Cat Cayley" userId="01e44b2d-e5a9-4feb-9050-a58178c4f08a" providerId="ADAL" clId="{DD327993-7B04-4C68-8E53-3C1F13E536B6}" dt="2024-09-19T11:04:14.213" v="38" actId="1076"/>
          <ac:picMkLst>
            <pc:docMk/>
            <pc:sldMk cId="109857222" sldId="256"/>
            <ac:picMk id="14" creationId="{3C5EAEBC-94BD-810F-369F-7C936D0589C8}"/>
          </ac:picMkLst>
        </pc:picChg>
        <pc:picChg chg="add del mod">
          <ac:chgData name="Cat Cayley" userId="01e44b2d-e5a9-4feb-9050-a58178c4f08a" providerId="ADAL" clId="{DD327993-7B04-4C68-8E53-3C1F13E536B6}" dt="2024-09-19T11:19:28.411" v="168" actId="21"/>
          <ac:picMkLst>
            <pc:docMk/>
            <pc:sldMk cId="109857222" sldId="256"/>
            <ac:picMk id="16" creationId="{F5DA0A65-A9DC-D9E8-2B0F-C8548452B208}"/>
          </ac:picMkLst>
        </pc:picChg>
      </pc:sldChg>
      <pc:sldChg chg="addSp delSp modSp new mod">
        <pc:chgData name="Cat Cayley" userId="01e44b2d-e5a9-4feb-9050-a58178c4f08a" providerId="ADAL" clId="{DD327993-7B04-4C68-8E53-3C1F13E536B6}" dt="2024-09-19T11:23:49.827" v="203" actId="20577"/>
        <pc:sldMkLst>
          <pc:docMk/>
          <pc:sldMk cId="3571218279" sldId="257"/>
        </pc:sldMkLst>
        <pc:spChg chg="del">
          <ac:chgData name="Cat Cayley" userId="01e44b2d-e5a9-4feb-9050-a58178c4f08a" providerId="ADAL" clId="{DD327993-7B04-4C68-8E53-3C1F13E536B6}" dt="2024-09-19T11:04:23.077" v="40" actId="478"/>
          <ac:spMkLst>
            <pc:docMk/>
            <pc:sldMk cId="3571218279" sldId="257"/>
            <ac:spMk id="2" creationId="{39794E55-B50B-9B9B-4554-49689CF4132D}"/>
          </ac:spMkLst>
        </pc:spChg>
        <pc:spChg chg="del">
          <ac:chgData name="Cat Cayley" userId="01e44b2d-e5a9-4feb-9050-a58178c4f08a" providerId="ADAL" clId="{DD327993-7B04-4C68-8E53-3C1F13E536B6}" dt="2024-09-19T11:04:23.941" v="41" actId="478"/>
          <ac:spMkLst>
            <pc:docMk/>
            <pc:sldMk cId="3571218279" sldId="257"/>
            <ac:spMk id="3" creationId="{58430E81-56D6-4A2D-2319-94983F780B37}"/>
          </ac:spMkLst>
        </pc:spChg>
        <pc:spChg chg="add mod">
          <ac:chgData name="Cat Cayley" userId="01e44b2d-e5a9-4feb-9050-a58178c4f08a" providerId="ADAL" clId="{DD327993-7B04-4C68-8E53-3C1F13E536B6}" dt="2024-09-19T11:15:01.959" v="116" actId="113"/>
          <ac:spMkLst>
            <pc:docMk/>
            <pc:sldMk cId="3571218279" sldId="257"/>
            <ac:spMk id="4" creationId="{D57D961C-801B-B1FF-1227-DEF7E4CC8220}"/>
          </ac:spMkLst>
        </pc:spChg>
        <pc:spChg chg="add mod">
          <ac:chgData name="Cat Cayley" userId="01e44b2d-e5a9-4feb-9050-a58178c4f08a" providerId="ADAL" clId="{DD327993-7B04-4C68-8E53-3C1F13E536B6}" dt="2024-09-19T11:08:51.822" v="72" actId="1076"/>
          <ac:spMkLst>
            <pc:docMk/>
            <pc:sldMk cId="3571218279" sldId="257"/>
            <ac:spMk id="5" creationId="{0700528D-E2B0-2813-FFF6-D69663BFC012}"/>
          </ac:spMkLst>
        </pc:spChg>
        <pc:spChg chg="add del mod">
          <ac:chgData name="Cat Cayley" userId="01e44b2d-e5a9-4feb-9050-a58178c4f08a" providerId="ADAL" clId="{DD327993-7B04-4C68-8E53-3C1F13E536B6}" dt="2024-09-19T11:05:05.188" v="47"/>
          <ac:spMkLst>
            <pc:docMk/>
            <pc:sldMk cId="3571218279" sldId="257"/>
            <ac:spMk id="6" creationId="{158603BF-82DF-FC63-17A6-E151602B6675}"/>
          </ac:spMkLst>
        </pc:spChg>
        <pc:spChg chg="add del mod">
          <ac:chgData name="Cat Cayley" userId="01e44b2d-e5a9-4feb-9050-a58178c4f08a" providerId="ADAL" clId="{DD327993-7B04-4C68-8E53-3C1F13E536B6}" dt="2024-09-19T11:06:41.655" v="57" actId="478"/>
          <ac:spMkLst>
            <pc:docMk/>
            <pc:sldMk cId="3571218279" sldId="257"/>
            <ac:spMk id="8" creationId="{F5282AAA-5D8C-A73E-0083-BFA41885B1A6}"/>
          </ac:spMkLst>
        </pc:spChg>
        <pc:spChg chg="add del mod">
          <ac:chgData name="Cat Cayley" userId="01e44b2d-e5a9-4feb-9050-a58178c4f08a" providerId="ADAL" clId="{DD327993-7B04-4C68-8E53-3C1F13E536B6}" dt="2024-09-19T11:08:24.333" v="69" actId="478"/>
          <ac:spMkLst>
            <pc:docMk/>
            <pc:sldMk cId="3571218279" sldId="257"/>
            <ac:spMk id="12" creationId="{C126BBA0-414A-5814-1DAA-D9D472755354}"/>
          </ac:spMkLst>
        </pc:spChg>
        <pc:spChg chg="add del mod">
          <ac:chgData name="Cat Cayley" userId="01e44b2d-e5a9-4feb-9050-a58178c4f08a" providerId="ADAL" clId="{DD327993-7B04-4C68-8E53-3C1F13E536B6}" dt="2024-09-19T11:08:56.542" v="74" actId="478"/>
          <ac:spMkLst>
            <pc:docMk/>
            <pc:sldMk cId="3571218279" sldId="257"/>
            <ac:spMk id="13" creationId="{3AB72F10-297E-18A4-AF0A-CD27C7892C44}"/>
          </ac:spMkLst>
        </pc:spChg>
        <pc:spChg chg="add del mod">
          <ac:chgData name="Cat Cayley" userId="01e44b2d-e5a9-4feb-9050-a58178c4f08a" providerId="ADAL" clId="{DD327993-7B04-4C68-8E53-3C1F13E536B6}" dt="2024-09-19T11:11:33.716" v="92" actId="478"/>
          <ac:spMkLst>
            <pc:docMk/>
            <pc:sldMk cId="3571218279" sldId="257"/>
            <ac:spMk id="14" creationId="{2DA75000-0706-DD71-EA65-941B5D0A6B93}"/>
          </ac:spMkLst>
        </pc:spChg>
        <pc:spChg chg="add del mod">
          <ac:chgData name="Cat Cayley" userId="01e44b2d-e5a9-4feb-9050-a58178c4f08a" providerId="ADAL" clId="{DD327993-7B04-4C68-8E53-3C1F13E536B6}" dt="2024-09-19T11:11:32.330" v="91" actId="478"/>
          <ac:spMkLst>
            <pc:docMk/>
            <pc:sldMk cId="3571218279" sldId="257"/>
            <ac:spMk id="15" creationId="{36DF4FB0-7E12-E2D5-4AA2-79DD65E9F82B}"/>
          </ac:spMkLst>
        </pc:spChg>
        <pc:spChg chg="add del mod">
          <ac:chgData name="Cat Cayley" userId="01e44b2d-e5a9-4feb-9050-a58178c4f08a" providerId="ADAL" clId="{DD327993-7B04-4C68-8E53-3C1F13E536B6}" dt="2024-09-19T11:12:02.612" v="98" actId="478"/>
          <ac:spMkLst>
            <pc:docMk/>
            <pc:sldMk cId="3571218279" sldId="257"/>
            <ac:spMk id="16" creationId="{A05FADB1-81BE-14F5-8591-DDE9C246E831}"/>
          </ac:spMkLst>
        </pc:spChg>
        <pc:spChg chg="add mod">
          <ac:chgData name="Cat Cayley" userId="01e44b2d-e5a9-4feb-9050-a58178c4f08a" providerId="ADAL" clId="{DD327993-7B04-4C68-8E53-3C1F13E536B6}" dt="2024-09-19T11:12:10.191" v="99"/>
          <ac:spMkLst>
            <pc:docMk/>
            <pc:sldMk cId="3571218279" sldId="257"/>
            <ac:spMk id="17" creationId="{3124F0FC-4E7B-3B29-1899-F16832E27D45}"/>
          </ac:spMkLst>
        </pc:spChg>
        <pc:spChg chg="add mod">
          <ac:chgData name="Cat Cayley" userId="01e44b2d-e5a9-4feb-9050-a58178c4f08a" providerId="ADAL" clId="{DD327993-7B04-4C68-8E53-3C1F13E536B6}" dt="2024-09-19T11:23:49.827" v="203" actId="20577"/>
          <ac:spMkLst>
            <pc:docMk/>
            <pc:sldMk cId="3571218279" sldId="257"/>
            <ac:spMk id="18" creationId="{DEE89EB3-4075-EA0B-3469-FBDEB2A7A9D5}"/>
          </ac:spMkLst>
        </pc:spChg>
        <pc:spChg chg="add mod">
          <ac:chgData name="Cat Cayley" userId="01e44b2d-e5a9-4feb-9050-a58178c4f08a" providerId="ADAL" clId="{DD327993-7B04-4C68-8E53-3C1F13E536B6}" dt="2024-09-19T11:12:10.191" v="99"/>
          <ac:spMkLst>
            <pc:docMk/>
            <pc:sldMk cId="3571218279" sldId="257"/>
            <ac:spMk id="19" creationId="{8E70308A-F2A6-90E8-D780-0CB7F17975CC}"/>
          </ac:spMkLst>
        </pc:spChg>
        <pc:picChg chg="add del mod">
          <ac:chgData name="Cat Cayley" userId="01e44b2d-e5a9-4feb-9050-a58178c4f08a" providerId="ADAL" clId="{DD327993-7B04-4C68-8E53-3C1F13E536B6}" dt="2024-09-19T11:05:05.188" v="47"/>
          <ac:picMkLst>
            <pc:docMk/>
            <pc:sldMk cId="3571218279" sldId="257"/>
            <ac:picMk id="7" creationId="{366226E2-C70C-DDA5-39E6-6264AC9808C5}"/>
          </ac:picMkLst>
        </pc:picChg>
        <pc:picChg chg="add del mod">
          <ac:chgData name="Cat Cayley" userId="01e44b2d-e5a9-4feb-9050-a58178c4f08a" providerId="ADAL" clId="{DD327993-7B04-4C68-8E53-3C1F13E536B6}" dt="2024-09-19T11:06:41.127" v="56" actId="478"/>
          <ac:picMkLst>
            <pc:docMk/>
            <pc:sldMk cId="3571218279" sldId="257"/>
            <ac:picMk id="9" creationId="{79DB0EA9-DB25-3836-DFAB-C6209C105F6C}"/>
          </ac:picMkLst>
        </pc:picChg>
        <pc:picChg chg="add mod">
          <ac:chgData name="Cat Cayley" userId="01e44b2d-e5a9-4feb-9050-a58178c4f08a" providerId="ADAL" clId="{DD327993-7B04-4C68-8E53-3C1F13E536B6}" dt="2024-09-19T11:06:42.547" v="58"/>
          <ac:picMkLst>
            <pc:docMk/>
            <pc:sldMk cId="3571218279" sldId="257"/>
            <ac:picMk id="10" creationId="{E5E0D317-2E9F-7151-C807-1D1ACF116BAD}"/>
          </ac:picMkLst>
        </pc:picChg>
        <pc:picChg chg="add mod">
          <ac:chgData name="Cat Cayley" userId="01e44b2d-e5a9-4feb-9050-a58178c4f08a" providerId="ADAL" clId="{DD327993-7B04-4C68-8E53-3C1F13E536B6}" dt="2024-09-19T11:08:05.282" v="67" actId="1076"/>
          <ac:picMkLst>
            <pc:docMk/>
            <pc:sldMk cId="3571218279" sldId="257"/>
            <ac:picMk id="11" creationId="{AD2199DA-A27E-0792-4C95-5EEAD0FDA9EA}"/>
          </ac:picMkLst>
        </pc:picChg>
        <pc:picChg chg="add del mod">
          <ac:chgData name="Cat Cayley" userId="01e44b2d-e5a9-4feb-9050-a58178c4f08a" providerId="ADAL" clId="{DD327993-7B04-4C68-8E53-3C1F13E536B6}" dt="2024-09-19T11:19:13.798" v="164" actId="21"/>
          <ac:picMkLst>
            <pc:docMk/>
            <pc:sldMk cId="3571218279" sldId="257"/>
            <ac:picMk id="21" creationId="{B0900688-03B1-47E3-20CA-FF0E5042DDE4}"/>
          </ac:picMkLst>
        </pc:picChg>
        <pc:picChg chg="add mod">
          <ac:chgData name="Cat Cayley" userId="01e44b2d-e5a9-4feb-9050-a58178c4f08a" providerId="ADAL" clId="{DD327993-7B04-4C68-8E53-3C1F13E536B6}" dt="2024-09-19T11:19:30.477" v="169"/>
          <ac:picMkLst>
            <pc:docMk/>
            <pc:sldMk cId="3571218279" sldId="257"/>
            <ac:picMk id="22" creationId="{0960AE09-594F-4399-DD9B-8BB16D789E06}"/>
          </ac:picMkLst>
        </pc:picChg>
      </pc:sldChg>
      <pc:sldChg chg="addSp delSp modSp new mod">
        <pc:chgData name="Cat Cayley" userId="01e44b2d-e5a9-4feb-9050-a58178c4f08a" providerId="ADAL" clId="{DD327993-7B04-4C68-8E53-3C1F13E536B6}" dt="2024-09-19T11:23:46.300" v="201" actId="20577"/>
        <pc:sldMkLst>
          <pc:docMk/>
          <pc:sldMk cId="3592317649" sldId="258"/>
        </pc:sldMkLst>
        <pc:spChg chg="del">
          <ac:chgData name="Cat Cayley" userId="01e44b2d-e5a9-4feb-9050-a58178c4f08a" providerId="ADAL" clId="{DD327993-7B04-4C68-8E53-3C1F13E536B6}" dt="2024-09-19T11:10:25.885" v="76" actId="478"/>
          <ac:spMkLst>
            <pc:docMk/>
            <pc:sldMk cId="3592317649" sldId="258"/>
            <ac:spMk id="2" creationId="{4D8037DF-D4DC-454F-292C-1018C0363B5C}"/>
          </ac:spMkLst>
        </pc:spChg>
        <pc:spChg chg="del mod">
          <ac:chgData name="Cat Cayley" userId="01e44b2d-e5a9-4feb-9050-a58178c4f08a" providerId="ADAL" clId="{DD327993-7B04-4C68-8E53-3C1F13E536B6}" dt="2024-09-19T11:10:27.973" v="78" actId="478"/>
          <ac:spMkLst>
            <pc:docMk/>
            <pc:sldMk cId="3592317649" sldId="258"/>
            <ac:spMk id="3" creationId="{5B9B1A57-FB20-C284-C1DA-69D7A8065CAA}"/>
          </ac:spMkLst>
        </pc:spChg>
        <pc:spChg chg="add mod">
          <ac:chgData name="Cat Cayley" userId="01e44b2d-e5a9-4feb-9050-a58178c4f08a" providerId="ADAL" clId="{DD327993-7B04-4C68-8E53-3C1F13E536B6}" dt="2024-09-19T11:10:48.899" v="83" actId="2711"/>
          <ac:spMkLst>
            <pc:docMk/>
            <pc:sldMk cId="3592317649" sldId="258"/>
            <ac:spMk id="4" creationId="{432A6C04-1208-7A54-4779-40C9ED3F78A5}"/>
          </ac:spMkLst>
        </pc:spChg>
        <pc:spChg chg="add mod">
          <ac:chgData name="Cat Cayley" userId="01e44b2d-e5a9-4feb-9050-a58178c4f08a" providerId="ADAL" clId="{DD327993-7B04-4C68-8E53-3C1F13E536B6}" dt="2024-09-19T11:10:48.899" v="83" actId="2711"/>
          <ac:spMkLst>
            <pc:docMk/>
            <pc:sldMk cId="3592317649" sldId="258"/>
            <ac:spMk id="5" creationId="{52795AB1-9573-4EAB-D1E2-C4FB55EB4771}"/>
          </ac:spMkLst>
        </pc:spChg>
        <pc:spChg chg="add mod">
          <ac:chgData name="Cat Cayley" userId="01e44b2d-e5a9-4feb-9050-a58178c4f08a" providerId="ADAL" clId="{DD327993-7B04-4C68-8E53-3C1F13E536B6}" dt="2024-09-19T11:14:59.210" v="115" actId="113"/>
          <ac:spMkLst>
            <pc:docMk/>
            <pc:sldMk cId="3592317649" sldId="258"/>
            <ac:spMk id="6" creationId="{25FE3F09-6B70-E315-08D4-E8B2A1D97AAE}"/>
          </ac:spMkLst>
        </pc:spChg>
        <pc:spChg chg="add mod">
          <ac:chgData name="Cat Cayley" userId="01e44b2d-e5a9-4feb-9050-a58178c4f08a" providerId="ADAL" clId="{DD327993-7B04-4C68-8E53-3C1F13E536B6}" dt="2024-09-19T11:11:25.923" v="89" actId="1076"/>
          <ac:spMkLst>
            <pc:docMk/>
            <pc:sldMk cId="3592317649" sldId="258"/>
            <ac:spMk id="9" creationId="{5FC2CC74-D83F-29C7-4162-047C7CE95F88}"/>
          </ac:spMkLst>
        </pc:spChg>
        <pc:spChg chg="add mod">
          <ac:chgData name="Cat Cayley" userId="01e44b2d-e5a9-4feb-9050-a58178c4f08a" providerId="ADAL" clId="{DD327993-7B04-4C68-8E53-3C1F13E536B6}" dt="2024-09-19T11:23:46.300" v="201" actId="20577"/>
          <ac:spMkLst>
            <pc:docMk/>
            <pc:sldMk cId="3592317649" sldId="258"/>
            <ac:spMk id="10" creationId="{DF46DDF3-4EF0-6B14-86DE-D690AD7E06B0}"/>
          </ac:spMkLst>
        </pc:spChg>
        <pc:spChg chg="add mod">
          <ac:chgData name="Cat Cayley" userId="01e44b2d-e5a9-4feb-9050-a58178c4f08a" providerId="ADAL" clId="{DD327993-7B04-4C68-8E53-3C1F13E536B6}" dt="2024-09-19T11:11:46.963" v="94" actId="1076"/>
          <ac:spMkLst>
            <pc:docMk/>
            <pc:sldMk cId="3592317649" sldId="258"/>
            <ac:spMk id="11" creationId="{E80B0728-B627-53DE-D7B1-28C68DC8C07D}"/>
          </ac:spMkLst>
        </pc:spChg>
        <pc:spChg chg="add del mod">
          <ac:chgData name="Cat Cayley" userId="01e44b2d-e5a9-4feb-9050-a58178c4f08a" providerId="ADAL" clId="{DD327993-7B04-4C68-8E53-3C1F13E536B6}" dt="2024-09-19T11:13:19.503" v="107"/>
          <ac:spMkLst>
            <pc:docMk/>
            <pc:sldMk cId="3592317649" sldId="258"/>
            <ac:spMk id="12" creationId="{BE028ED4-AC56-2DF5-BF4E-A52F0E3C86FA}"/>
          </ac:spMkLst>
        </pc:spChg>
        <pc:spChg chg="add del mod">
          <ac:chgData name="Cat Cayley" userId="01e44b2d-e5a9-4feb-9050-a58178c4f08a" providerId="ADAL" clId="{DD327993-7B04-4C68-8E53-3C1F13E536B6}" dt="2024-09-19T11:13:19.503" v="107"/>
          <ac:spMkLst>
            <pc:docMk/>
            <pc:sldMk cId="3592317649" sldId="258"/>
            <ac:spMk id="13" creationId="{58255EBE-6CB2-6C0C-CD5D-7190D3EDDF70}"/>
          </ac:spMkLst>
        </pc:spChg>
        <pc:picChg chg="add mod">
          <ac:chgData name="Cat Cayley" userId="01e44b2d-e5a9-4feb-9050-a58178c4f08a" providerId="ADAL" clId="{DD327993-7B04-4C68-8E53-3C1F13E536B6}" dt="2024-09-19T11:10:39.751" v="82"/>
          <ac:picMkLst>
            <pc:docMk/>
            <pc:sldMk cId="3592317649" sldId="258"/>
            <ac:picMk id="7" creationId="{99C21CE8-0A69-A1F2-8120-C8326B8BCBFA}"/>
          </ac:picMkLst>
        </pc:picChg>
        <pc:picChg chg="add mod">
          <ac:chgData name="Cat Cayley" userId="01e44b2d-e5a9-4feb-9050-a58178c4f08a" providerId="ADAL" clId="{DD327993-7B04-4C68-8E53-3C1F13E536B6}" dt="2024-09-19T11:10:39.751" v="82"/>
          <ac:picMkLst>
            <pc:docMk/>
            <pc:sldMk cId="3592317649" sldId="258"/>
            <ac:picMk id="8" creationId="{858FD1F3-6848-E57A-6ED1-4F334E5C2DEE}"/>
          </ac:picMkLst>
        </pc:picChg>
        <pc:picChg chg="add mod">
          <ac:chgData name="Cat Cayley" userId="01e44b2d-e5a9-4feb-9050-a58178c4f08a" providerId="ADAL" clId="{DD327993-7B04-4C68-8E53-3C1F13E536B6}" dt="2024-09-19T11:19:32.091" v="170"/>
          <ac:picMkLst>
            <pc:docMk/>
            <pc:sldMk cId="3592317649" sldId="258"/>
            <ac:picMk id="14" creationId="{41137081-347A-D03A-1E18-5EFEB18349B6}"/>
          </ac:picMkLst>
        </pc:picChg>
      </pc:sldChg>
      <pc:sldChg chg="addSp delSp modSp new mod">
        <pc:chgData name="Cat Cayley" userId="01e44b2d-e5a9-4feb-9050-a58178c4f08a" providerId="ADAL" clId="{DD327993-7B04-4C68-8E53-3C1F13E536B6}" dt="2024-09-19T11:23:43.494" v="199" actId="20577"/>
        <pc:sldMkLst>
          <pc:docMk/>
          <pc:sldMk cId="2013607231" sldId="259"/>
        </pc:sldMkLst>
        <pc:spChg chg="del">
          <ac:chgData name="Cat Cayley" userId="01e44b2d-e5a9-4feb-9050-a58178c4f08a" providerId="ADAL" clId="{DD327993-7B04-4C68-8E53-3C1F13E536B6}" dt="2024-09-19T11:13:05.976" v="101" actId="478"/>
          <ac:spMkLst>
            <pc:docMk/>
            <pc:sldMk cId="2013607231" sldId="259"/>
            <ac:spMk id="2" creationId="{F80DE213-0652-783D-576D-7B10735B90C2}"/>
          </ac:spMkLst>
        </pc:spChg>
        <pc:spChg chg="del">
          <ac:chgData name="Cat Cayley" userId="01e44b2d-e5a9-4feb-9050-a58178c4f08a" providerId="ADAL" clId="{DD327993-7B04-4C68-8E53-3C1F13E536B6}" dt="2024-09-19T11:13:07.542" v="102" actId="478"/>
          <ac:spMkLst>
            <pc:docMk/>
            <pc:sldMk cId="2013607231" sldId="259"/>
            <ac:spMk id="3" creationId="{F2557090-9593-5123-6587-529E0B3221C1}"/>
          </ac:spMkLst>
        </pc:spChg>
        <pc:spChg chg="add mod">
          <ac:chgData name="Cat Cayley" userId="01e44b2d-e5a9-4feb-9050-a58178c4f08a" providerId="ADAL" clId="{DD327993-7B04-4C68-8E53-3C1F13E536B6}" dt="2024-09-19T11:14:56.437" v="114" actId="113"/>
          <ac:spMkLst>
            <pc:docMk/>
            <pc:sldMk cId="2013607231" sldId="259"/>
            <ac:spMk id="4" creationId="{891B0C4C-8E5A-979B-2257-06B7F71FBD6D}"/>
          </ac:spMkLst>
        </pc:spChg>
        <pc:spChg chg="add mod">
          <ac:chgData name="Cat Cayley" userId="01e44b2d-e5a9-4feb-9050-a58178c4f08a" providerId="ADAL" clId="{DD327993-7B04-4C68-8E53-3C1F13E536B6}" dt="2024-09-19T11:13:46.538" v="110" actId="1076"/>
          <ac:spMkLst>
            <pc:docMk/>
            <pc:sldMk cId="2013607231" sldId="259"/>
            <ac:spMk id="5" creationId="{252992B5-A6D5-84C7-0823-882A5EDB57AC}"/>
          </ac:spMkLst>
        </pc:spChg>
        <pc:spChg chg="add mod">
          <ac:chgData name="Cat Cayley" userId="01e44b2d-e5a9-4feb-9050-a58178c4f08a" providerId="ADAL" clId="{DD327993-7B04-4C68-8E53-3C1F13E536B6}" dt="2024-09-19T11:15:12.152" v="117"/>
          <ac:spMkLst>
            <pc:docMk/>
            <pc:sldMk cId="2013607231" sldId="259"/>
            <ac:spMk id="8" creationId="{93611B94-F4E8-0888-FF68-D2A3F92808B3}"/>
          </ac:spMkLst>
        </pc:spChg>
        <pc:spChg chg="add mod">
          <ac:chgData name="Cat Cayley" userId="01e44b2d-e5a9-4feb-9050-a58178c4f08a" providerId="ADAL" clId="{DD327993-7B04-4C68-8E53-3C1F13E536B6}" dt="2024-09-19T11:23:43.494" v="199" actId="20577"/>
          <ac:spMkLst>
            <pc:docMk/>
            <pc:sldMk cId="2013607231" sldId="259"/>
            <ac:spMk id="9" creationId="{00C06A9E-C074-4EE8-05BE-FA47BAE629E3}"/>
          </ac:spMkLst>
        </pc:spChg>
        <pc:spChg chg="add mod">
          <ac:chgData name="Cat Cayley" userId="01e44b2d-e5a9-4feb-9050-a58178c4f08a" providerId="ADAL" clId="{DD327993-7B04-4C68-8E53-3C1F13E536B6}" dt="2024-09-19T11:15:12.152" v="117"/>
          <ac:spMkLst>
            <pc:docMk/>
            <pc:sldMk cId="2013607231" sldId="259"/>
            <ac:spMk id="10" creationId="{3EE38D7F-CC87-6CCC-F525-026B55CE8221}"/>
          </ac:spMkLst>
        </pc:spChg>
        <pc:picChg chg="add mod">
          <ac:chgData name="Cat Cayley" userId="01e44b2d-e5a9-4feb-9050-a58178c4f08a" providerId="ADAL" clId="{DD327993-7B04-4C68-8E53-3C1F13E536B6}" dt="2024-09-19T11:13:21.275" v="108"/>
          <ac:picMkLst>
            <pc:docMk/>
            <pc:sldMk cId="2013607231" sldId="259"/>
            <ac:picMk id="6" creationId="{6A84DAFC-242C-C663-697E-30E7C1668DD2}"/>
          </ac:picMkLst>
        </pc:picChg>
        <pc:picChg chg="add mod">
          <ac:chgData name="Cat Cayley" userId="01e44b2d-e5a9-4feb-9050-a58178c4f08a" providerId="ADAL" clId="{DD327993-7B04-4C68-8E53-3C1F13E536B6}" dt="2024-09-19T11:13:21.275" v="108"/>
          <ac:picMkLst>
            <pc:docMk/>
            <pc:sldMk cId="2013607231" sldId="259"/>
            <ac:picMk id="7" creationId="{C455A4B0-EB90-8378-05BE-89429B34D073}"/>
          </ac:picMkLst>
        </pc:picChg>
        <pc:picChg chg="add mod">
          <ac:chgData name="Cat Cayley" userId="01e44b2d-e5a9-4feb-9050-a58178c4f08a" providerId="ADAL" clId="{DD327993-7B04-4C68-8E53-3C1F13E536B6}" dt="2024-09-19T11:19:33.434" v="171"/>
          <ac:picMkLst>
            <pc:docMk/>
            <pc:sldMk cId="2013607231" sldId="259"/>
            <ac:picMk id="11" creationId="{A3B59349-BD73-D853-6CF1-80DB3F4A21CE}"/>
          </ac:picMkLst>
        </pc:picChg>
      </pc:sldChg>
      <pc:sldChg chg="addSp delSp modSp new mod">
        <pc:chgData name="Cat Cayley" userId="01e44b2d-e5a9-4feb-9050-a58178c4f08a" providerId="ADAL" clId="{DD327993-7B04-4C68-8E53-3C1F13E536B6}" dt="2024-09-19T11:23:40.308" v="197" actId="20577"/>
        <pc:sldMkLst>
          <pc:docMk/>
          <pc:sldMk cId="1139906567" sldId="260"/>
        </pc:sldMkLst>
        <pc:spChg chg="del">
          <ac:chgData name="Cat Cayley" userId="01e44b2d-e5a9-4feb-9050-a58178c4f08a" providerId="ADAL" clId="{DD327993-7B04-4C68-8E53-3C1F13E536B6}" dt="2024-09-19T11:14:12.664" v="113" actId="478"/>
          <ac:spMkLst>
            <pc:docMk/>
            <pc:sldMk cId="1139906567" sldId="260"/>
            <ac:spMk id="2" creationId="{BAB5CBC2-3F87-2A8D-3381-8570436D2CFC}"/>
          </ac:spMkLst>
        </pc:spChg>
        <pc:spChg chg="del">
          <ac:chgData name="Cat Cayley" userId="01e44b2d-e5a9-4feb-9050-a58178c4f08a" providerId="ADAL" clId="{DD327993-7B04-4C68-8E53-3C1F13E536B6}" dt="2024-09-19T11:14:12.116" v="112" actId="478"/>
          <ac:spMkLst>
            <pc:docMk/>
            <pc:sldMk cId="1139906567" sldId="260"/>
            <ac:spMk id="3" creationId="{885E57D2-5DED-8D9F-6188-BF018BC952C7}"/>
          </ac:spMkLst>
        </pc:spChg>
        <pc:spChg chg="add mod">
          <ac:chgData name="Cat Cayley" userId="01e44b2d-e5a9-4feb-9050-a58178c4f08a" providerId="ADAL" clId="{DD327993-7B04-4C68-8E53-3C1F13E536B6}" dt="2024-09-19T11:16:13.854" v="124" actId="113"/>
          <ac:spMkLst>
            <pc:docMk/>
            <pc:sldMk cId="1139906567" sldId="260"/>
            <ac:spMk id="4" creationId="{07CAD68C-D437-ABD3-1C11-19A28E4FDD6B}"/>
          </ac:spMkLst>
        </pc:spChg>
        <pc:spChg chg="add mod">
          <ac:chgData name="Cat Cayley" userId="01e44b2d-e5a9-4feb-9050-a58178c4f08a" providerId="ADAL" clId="{DD327993-7B04-4C68-8E53-3C1F13E536B6}" dt="2024-09-19T11:16:30.741" v="126" actId="255"/>
          <ac:spMkLst>
            <pc:docMk/>
            <pc:sldMk cId="1139906567" sldId="260"/>
            <ac:spMk id="5" creationId="{DE2FDA27-3321-1301-FB33-4CF86D6D3BDD}"/>
          </ac:spMkLst>
        </pc:spChg>
        <pc:spChg chg="add mod">
          <ac:chgData name="Cat Cayley" userId="01e44b2d-e5a9-4feb-9050-a58178c4f08a" providerId="ADAL" clId="{DD327993-7B04-4C68-8E53-3C1F13E536B6}" dt="2024-09-19T11:15:55.707" v="123" actId="1076"/>
          <ac:spMkLst>
            <pc:docMk/>
            <pc:sldMk cId="1139906567" sldId="260"/>
            <ac:spMk id="6" creationId="{FE046022-0AD6-113A-DA8A-BDC4C1DBFE1C}"/>
          </ac:spMkLst>
        </pc:spChg>
        <pc:spChg chg="add mod">
          <ac:chgData name="Cat Cayley" userId="01e44b2d-e5a9-4feb-9050-a58178c4f08a" providerId="ADAL" clId="{DD327993-7B04-4C68-8E53-3C1F13E536B6}" dt="2024-09-19T11:16:46.317" v="127"/>
          <ac:spMkLst>
            <pc:docMk/>
            <pc:sldMk cId="1139906567" sldId="260"/>
            <ac:spMk id="9" creationId="{8F3DDC08-F1C7-5E09-8F1B-9D0795631393}"/>
          </ac:spMkLst>
        </pc:spChg>
        <pc:spChg chg="add mod">
          <ac:chgData name="Cat Cayley" userId="01e44b2d-e5a9-4feb-9050-a58178c4f08a" providerId="ADAL" clId="{DD327993-7B04-4C68-8E53-3C1F13E536B6}" dt="2024-09-19T11:23:40.308" v="197" actId="20577"/>
          <ac:spMkLst>
            <pc:docMk/>
            <pc:sldMk cId="1139906567" sldId="260"/>
            <ac:spMk id="10" creationId="{873FB62F-17B1-4ADF-427E-DB990DFF650A}"/>
          </ac:spMkLst>
        </pc:spChg>
        <pc:spChg chg="add mod">
          <ac:chgData name="Cat Cayley" userId="01e44b2d-e5a9-4feb-9050-a58178c4f08a" providerId="ADAL" clId="{DD327993-7B04-4C68-8E53-3C1F13E536B6}" dt="2024-09-19T11:16:46.317" v="127"/>
          <ac:spMkLst>
            <pc:docMk/>
            <pc:sldMk cId="1139906567" sldId="260"/>
            <ac:spMk id="11" creationId="{F0EDB525-6918-30DF-DF90-519AE96C5749}"/>
          </ac:spMkLst>
        </pc:spChg>
        <pc:picChg chg="add mod">
          <ac:chgData name="Cat Cayley" userId="01e44b2d-e5a9-4feb-9050-a58178c4f08a" providerId="ADAL" clId="{DD327993-7B04-4C68-8E53-3C1F13E536B6}" dt="2024-09-19T11:16:18.447" v="125"/>
          <ac:picMkLst>
            <pc:docMk/>
            <pc:sldMk cId="1139906567" sldId="260"/>
            <ac:picMk id="7" creationId="{FFFBAAB5-288F-2480-2FAA-66237FF4A035}"/>
          </ac:picMkLst>
        </pc:picChg>
        <pc:picChg chg="add mod">
          <ac:chgData name="Cat Cayley" userId="01e44b2d-e5a9-4feb-9050-a58178c4f08a" providerId="ADAL" clId="{DD327993-7B04-4C68-8E53-3C1F13E536B6}" dt="2024-09-19T11:16:18.447" v="125"/>
          <ac:picMkLst>
            <pc:docMk/>
            <pc:sldMk cId="1139906567" sldId="260"/>
            <ac:picMk id="8" creationId="{CF275D6B-A80F-1386-3111-CE7B0EB9AC6B}"/>
          </ac:picMkLst>
        </pc:picChg>
        <pc:picChg chg="add mod">
          <ac:chgData name="Cat Cayley" userId="01e44b2d-e5a9-4feb-9050-a58178c4f08a" providerId="ADAL" clId="{DD327993-7B04-4C68-8E53-3C1F13E536B6}" dt="2024-09-19T11:19:34.565" v="172"/>
          <ac:picMkLst>
            <pc:docMk/>
            <pc:sldMk cId="1139906567" sldId="260"/>
            <ac:picMk id="12" creationId="{96AD993D-EDAF-B72C-9D03-EBFDBDEA9A0C}"/>
          </ac:picMkLst>
        </pc:picChg>
      </pc:sldChg>
      <pc:sldChg chg="addSp delSp modSp new mod">
        <pc:chgData name="Cat Cayley" userId="01e44b2d-e5a9-4feb-9050-a58178c4f08a" providerId="ADAL" clId="{DD327993-7B04-4C68-8E53-3C1F13E536B6}" dt="2024-09-19T11:23:35.053" v="195" actId="20577"/>
        <pc:sldMkLst>
          <pc:docMk/>
          <pc:sldMk cId="3678773824" sldId="261"/>
        </pc:sldMkLst>
        <pc:spChg chg="del">
          <ac:chgData name="Cat Cayley" userId="01e44b2d-e5a9-4feb-9050-a58178c4f08a" providerId="ADAL" clId="{DD327993-7B04-4C68-8E53-3C1F13E536B6}" dt="2024-09-19T11:17:22.784" v="129" actId="478"/>
          <ac:spMkLst>
            <pc:docMk/>
            <pc:sldMk cId="3678773824" sldId="261"/>
            <ac:spMk id="2" creationId="{72D1999C-8BD3-7C54-3DD0-E0A2F38E682F}"/>
          </ac:spMkLst>
        </pc:spChg>
        <pc:spChg chg="del">
          <ac:chgData name="Cat Cayley" userId="01e44b2d-e5a9-4feb-9050-a58178c4f08a" providerId="ADAL" clId="{DD327993-7B04-4C68-8E53-3C1F13E536B6}" dt="2024-09-19T11:17:23.638" v="130" actId="478"/>
          <ac:spMkLst>
            <pc:docMk/>
            <pc:sldMk cId="3678773824" sldId="261"/>
            <ac:spMk id="3" creationId="{87B794F6-F337-A671-8D1D-A1C9AD72BDED}"/>
          </ac:spMkLst>
        </pc:spChg>
        <pc:spChg chg="add mod">
          <ac:chgData name="Cat Cayley" userId="01e44b2d-e5a9-4feb-9050-a58178c4f08a" providerId="ADAL" clId="{DD327993-7B04-4C68-8E53-3C1F13E536B6}" dt="2024-09-19T11:19:42.317" v="174" actId="1076"/>
          <ac:spMkLst>
            <pc:docMk/>
            <pc:sldMk cId="3678773824" sldId="261"/>
            <ac:spMk id="5" creationId="{5CA92773-CBC2-310F-B1C5-5395416D665E}"/>
          </ac:spMkLst>
        </pc:spChg>
        <pc:spChg chg="add mod">
          <ac:chgData name="Cat Cayley" userId="01e44b2d-e5a9-4feb-9050-a58178c4f08a" providerId="ADAL" clId="{DD327993-7B04-4C68-8E53-3C1F13E536B6}" dt="2024-09-19T11:18:44.428" v="156"/>
          <ac:spMkLst>
            <pc:docMk/>
            <pc:sldMk cId="3678773824" sldId="261"/>
            <ac:spMk id="8" creationId="{F29CCE60-8479-7809-B6B2-CE75CF2BBD12}"/>
          </ac:spMkLst>
        </pc:spChg>
        <pc:spChg chg="add mod">
          <ac:chgData name="Cat Cayley" userId="01e44b2d-e5a9-4feb-9050-a58178c4f08a" providerId="ADAL" clId="{DD327993-7B04-4C68-8E53-3C1F13E536B6}" dt="2024-09-19T11:23:35.053" v="195" actId="20577"/>
          <ac:spMkLst>
            <pc:docMk/>
            <pc:sldMk cId="3678773824" sldId="261"/>
            <ac:spMk id="9" creationId="{0C638BAC-60BF-A4E7-3FE8-ACF3265DCFDA}"/>
          </ac:spMkLst>
        </pc:spChg>
        <pc:spChg chg="add mod">
          <ac:chgData name="Cat Cayley" userId="01e44b2d-e5a9-4feb-9050-a58178c4f08a" providerId="ADAL" clId="{DD327993-7B04-4C68-8E53-3C1F13E536B6}" dt="2024-09-19T11:18:44.428" v="156"/>
          <ac:spMkLst>
            <pc:docMk/>
            <pc:sldMk cId="3678773824" sldId="261"/>
            <ac:spMk id="10" creationId="{0C8895C3-8F45-304D-332F-705A77FE01BC}"/>
          </ac:spMkLst>
        </pc:spChg>
        <pc:graphicFrameChg chg="add mod modGraphic">
          <ac:chgData name="Cat Cayley" userId="01e44b2d-e5a9-4feb-9050-a58178c4f08a" providerId="ADAL" clId="{DD327993-7B04-4C68-8E53-3C1F13E536B6}" dt="2024-09-19T11:20:23.474" v="176" actId="207"/>
          <ac:graphicFrameMkLst>
            <pc:docMk/>
            <pc:sldMk cId="3678773824" sldId="261"/>
            <ac:graphicFrameMk id="4" creationId="{D8288D53-A08C-FF1D-7A45-379A09F19165}"/>
          </ac:graphicFrameMkLst>
        </pc:graphicFrameChg>
        <pc:picChg chg="add mod">
          <ac:chgData name="Cat Cayley" userId="01e44b2d-e5a9-4feb-9050-a58178c4f08a" providerId="ADAL" clId="{DD327993-7B04-4C68-8E53-3C1F13E536B6}" dt="2024-09-19T11:18:20.181" v="154"/>
          <ac:picMkLst>
            <pc:docMk/>
            <pc:sldMk cId="3678773824" sldId="261"/>
            <ac:picMk id="6" creationId="{3481185B-72DA-1F9D-9E3D-BF941B1DE47C}"/>
          </ac:picMkLst>
        </pc:picChg>
        <pc:picChg chg="add mod">
          <ac:chgData name="Cat Cayley" userId="01e44b2d-e5a9-4feb-9050-a58178c4f08a" providerId="ADAL" clId="{DD327993-7B04-4C68-8E53-3C1F13E536B6}" dt="2024-09-19T11:18:20.181" v="154"/>
          <ac:picMkLst>
            <pc:docMk/>
            <pc:sldMk cId="3678773824" sldId="261"/>
            <ac:picMk id="7" creationId="{D9405E4B-1F4E-AA1C-68B4-7BC853DB5615}"/>
          </ac:picMkLst>
        </pc:picChg>
        <pc:picChg chg="add mod">
          <ac:chgData name="Cat Cayley" userId="01e44b2d-e5a9-4feb-9050-a58178c4f08a" providerId="ADAL" clId="{DD327993-7B04-4C68-8E53-3C1F13E536B6}" dt="2024-09-19T11:19:36.356" v="173"/>
          <ac:picMkLst>
            <pc:docMk/>
            <pc:sldMk cId="3678773824" sldId="261"/>
            <ac:picMk id="11" creationId="{B974C5DB-462B-15C7-64F2-0449AD1D5DF3}"/>
          </ac:picMkLst>
        </pc:picChg>
      </pc:sldChg>
      <pc:sldChg chg="add">
        <pc:chgData name="Cat Cayley" userId="01e44b2d-e5a9-4feb-9050-a58178c4f08a" providerId="ADAL" clId="{DD327993-7B04-4C68-8E53-3C1F13E536B6}" dt="2024-09-26T12:09:51.917" v="243"/>
        <pc:sldMkLst>
          <pc:docMk/>
          <pc:sldMk cId="1635878673"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2F9D4-4738-46B4-84AF-1B327F599C5D}"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F9D16-E4FA-406D-80A7-DADF56214360}" type="slidenum">
              <a:rPr lang="en-GB" smtClean="0"/>
              <a:t>‹#›</a:t>
            </a:fld>
            <a:endParaRPr lang="en-GB"/>
          </a:p>
        </p:txBody>
      </p:sp>
    </p:spTree>
    <p:extLst>
      <p:ext uri="{BB962C8B-B14F-4D97-AF65-F5344CB8AC3E}">
        <p14:creationId xmlns:p14="http://schemas.microsoft.com/office/powerpoint/2010/main" val="34211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glossary"/><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1</a:t>
            </a:fld>
            <a:endParaRPr lang="en-GB"/>
          </a:p>
        </p:txBody>
      </p:sp>
    </p:spTree>
    <p:extLst>
      <p:ext uri="{BB962C8B-B14F-4D97-AF65-F5344CB8AC3E}">
        <p14:creationId xmlns:p14="http://schemas.microsoft.com/office/powerpoint/2010/main" val="541125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dirty="0">
                <a:effectLst/>
                <a:latin typeface="Calibri" panose="020F0502020204030204" pitchFamily="34" charset="0"/>
                <a:ea typeface="Aptos" panose="020B0004020202020204" pitchFamily="34" charset="0"/>
                <a:cs typeface="Arial" panose="020B0604020202020204" pitchFamily="34" charset="0"/>
              </a:rPr>
              <a:t>3. MAIN TASK</a:t>
            </a:r>
            <a:endParaRPr lang="en-GB" sz="18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pPr>
            <a:endParaRPr lang="en-GB" sz="1800" b="1" kern="1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p>
            <a:pPr marL="0" lvl="0" indent="0">
              <a:lnSpc>
                <a:spcPct val="115000"/>
              </a:lnSpc>
              <a:spcAft>
                <a:spcPts val="800"/>
              </a:spcAft>
              <a:buFont typeface="+mj-lt"/>
              <a:buNone/>
            </a:pPr>
            <a:r>
              <a:rPr lang="en-GB" sz="1800" dirty="0">
                <a:solidFill>
                  <a:srgbClr val="000000"/>
                </a:solidFill>
                <a:effectLst/>
                <a:latin typeface="Calibri" panose="020F0502020204030204" pitchFamily="34" charset="0"/>
                <a:ea typeface="Times New Roman" panose="02020603050405020304" pitchFamily="18" charset="0"/>
              </a:rPr>
              <a:t>Put the children into pairs.</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spcAft>
                <a:spcPts val="800"/>
              </a:spcAft>
              <a:buFont typeface="+mj-lt"/>
              <a:buNone/>
            </a:pPr>
            <a:endParaRPr lang="en-GB" sz="1800" dirty="0">
              <a:solidFill>
                <a:schemeClr val="tx1"/>
              </a:solidFill>
              <a:effectLst/>
              <a:latin typeface="Times New Roman" panose="02020603050405020304" pitchFamily="18" charset="0"/>
              <a:ea typeface="Times New Roman" panose="02020603050405020304" pitchFamily="18" charset="0"/>
            </a:endParaRPr>
          </a:p>
          <a:p>
            <a:pPr marL="0" lvl="0" indent="0">
              <a:lnSpc>
                <a:spcPct val="115000"/>
              </a:lnSpc>
              <a:spcAft>
                <a:spcPts val="800"/>
              </a:spcAft>
              <a:buFont typeface="+mj-lt"/>
              <a:buNone/>
            </a:pPr>
            <a:r>
              <a:rPr lang="en-GB" sz="1800" dirty="0">
                <a:solidFill>
                  <a:srgbClr val="000000"/>
                </a:solidFill>
                <a:effectLst/>
                <a:latin typeface="Calibri" panose="020F0502020204030204" pitchFamily="34" charset="0"/>
                <a:ea typeface="Times New Roman" panose="02020603050405020304" pitchFamily="18" charset="0"/>
              </a:rPr>
              <a:t>The children choose </a:t>
            </a:r>
            <a:r>
              <a:rPr lang="en-GB" sz="1800" b="1" dirty="0">
                <a:solidFill>
                  <a:srgbClr val="000000"/>
                </a:solidFill>
                <a:effectLst/>
                <a:latin typeface="Calibri" panose="020F0502020204030204" pitchFamily="34" charset="0"/>
                <a:ea typeface="Times New Roman" panose="02020603050405020304" pitchFamily="18" charset="0"/>
              </a:rPr>
              <a:t>Pa </a:t>
            </a:r>
            <a:r>
              <a:rPr lang="en-GB" sz="1800" dirty="0">
                <a:solidFill>
                  <a:srgbClr val="000000"/>
                </a:solidFill>
                <a:effectLst/>
                <a:latin typeface="Calibri" panose="020F0502020204030204" pitchFamily="34" charset="0"/>
                <a:ea typeface="Times New Roman" panose="02020603050405020304" pitchFamily="18" charset="0"/>
              </a:rPr>
              <a:t>or</a:t>
            </a:r>
            <a:r>
              <a:rPr lang="en-GB" sz="1800" b="1" dirty="0">
                <a:solidFill>
                  <a:srgbClr val="000000"/>
                </a:solidFill>
                <a:effectLst/>
                <a:latin typeface="Calibri" panose="020F0502020204030204" pitchFamily="34" charset="0"/>
                <a:ea typeface="Times New Roman" panose="02020603050405020304" pitchFamily="18" charset="0"/>
              </a:rPr>
              <a:t> Sa </a:t>
            </a:r>
            <a:r>
              <a:rPr lang="en-GB" sz="1800" dirty="0">
                <a:solidFill>
                  <a:srgbClr val="000000"/>
                </a:solidFill>
                <a:effectLst/>
                <a:latin typeface="Calibri" panose="020F0502020204030204" pitchFamily="34" charset="0"/>
                <a:ea typeface="Times New Roman" panose="02020603050405020304" pitchFamily="18" charset="0"/>
              </a:rPr>
              <a:t>(the note G or C – see Resources worksheet) for their drone which should be played on the keyboard or glockenspiels. Once they have decided which note to use, give them a few minutes to practise playing it again and again. They should play slowly, allowing the note to naturally die out before playing it again.</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solidFill>
                <a:schemeClr val="tx1"/>
              </a:solidFill>
              <a:effectLst/>
              <a:latin typeface="Times New Roman" panose="02020603050405020304" pitchFamily="18" charset="0"/>
              <a:ea typeface="Yu Gothic Light" panose="020B0300000000000000" pitchFamily="34" charset="-128"/>
            </a:endParaRPr>
          </a:p>
          <a:p>
            <a:pPr marL="0" lvl="0" indent="0">
              <a:lnSpc>
                <a:spcPct val="115000"/>
              </a:lnSpc>
              <a:spcAft>
                <a:spcPts val="800"/>
              </a:spcAft>
              <a:buFont typeface="+mj-lt"/>
              <a:buNone/>
            </a:pPr>
            <a:endParaRPr lang="en-GB" sz="1800" dirty="0">
              <a:solidFill>
                <a:schemeClr val="tx1"/>
              </a:solidFill>
              <a:effectLst/>
              <a:latin typeface="Times New Roman" panose="02020603050405020304" pitchFamily="18" charset="0"/>
              <a:ea typeface="Yu Gothic Light" panose="020B0300000000000000" pitchFamily="34" charset="-128"/>
            </a:endParaRPr>
          </a:p>
          <a:p>
            <a:pPr marL="0" lvl="0" indent="0">
              <a:lnSpc>
                <a:spcPct val="115000"/>
              </a:lnSpc>
              <a:spcAft>
                <a:spcPts val="800"/>
              </a:spcAft>
              <a:buFont typeface="+mj-lt"/>
              <a:buNone/>
            </a:pPr>
            <a:r>
              <a:rPr lang="en-GB" sz="1800" dirty="0">
                <a:solidFill>
                  <a:srgbClr val="000000"/>
                </a:solidFill>
                <a:effectLst/>
                <a:latin typeface="Calibri" panose="020F0502020204030204" pitchFamily="34" charset="0"/>
                <a:ea typeface="Times New Roman" panose="02020603050405020304" pitchFamily="18" charset="0"/>
              </a:rPr>
              <a:t>Once they are happy with the way it sounds, one person from each pair should continue to play the drone, while the other plays the raga alongside it.</a:t>
            </a:r>
            <a:r>
              <a:rPr lang="en-GB" sz="1800" dirty="0">
                <a:solidFill>
                  <a:srgbClr val="000000"/>
                </a:solidFill>
                <a:effectLst/>
                <a:latin typeface="Calibri" panose="020F0502020204030204" pitchFamily="34" charset="0"/>
                <a:ea typeface="Yu Gothic Light" panose="020B0300000000000000" pitchFamily="34" charset="-128"/>
              </a:rPr>
              <a:t> </a:t>
            </a:r>
            <a:r>
              <a:rPr lang="en-GB" sz="1800" dirty="0">
                <a:solidFill>
                  <a:srgbClr val="000000"/>
                </a:solidFill>
                <a:effectLst/>
                <a:latin typeface="Calibri" panose="020F0502020204030204" pitchFamily="34" charset="0"/>
                <a:ea typeface="Times New Roman" panose="02020603050405020304" pitchFamily="18" charset="0"/>
              </a:rPr>
              <a:t>The person playing the raga should start in the given order, but when confident, can start to improvise (whilst still ensuring that they stick to the given notes).</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solidFill>
                <a:schemeClr val="tx1"/>
              </a:solidFill>
              <a:effectLst/>
              <a:latin typeface="Times New Roman" panose="02020603050405020304" pitchFamily="18" charset="0"/>
              <a:ea typeface="Yu Gothic Light" panose="020B0300000000000000" pitchFamily="34" charset="-128"/>
            </a:endParaRPr>
          </a:p>
          <a:p>
            <a:pPr marL="0" lvl="0" indent="0">
              <a:lnSpc>
                <a:spcPct val="115000"/>
              </a:lnSpc>
              <a:spcAft>
                <a:spcPts val="800"/>
              </a:spcAft>
              <a:buFont typeface="+mj-lt"/>
              <a:buNone/>
            </a:pPr>
            <a:endParaRPr lang="en-GB" sz="1800" dirty="0">
              <a:solidFill>
                <a:schemeClr val="tx1"/>
              </a:solidFill>
              <a:effectLst/>
              <a:latin typeface="Times New Roman" panose="02020603050405020304" pitchFamily="18" charset="0"/>
              <a:ea typeface="Yu Gothic Light" panose="020B0300000000000000" pitchFamily="34" charset="-128"/>
            </a:endParaRPr>
          </a:p>
          <a:p>
            <a:pPr marL="0" lvl="0" indent="0">
              <a:lnSpc>
                <a:spcPct val="115000"/>
              </a:lnSpc>
              <a:spcAft>
                <a:spcPts val="800"/>
              </a:spcAft>
              <a:buFont typeface="+mj-lt"/>
              <a:buNone/>
            </a:pPr>
            <a:r>
              <a:rPr lang="en-GB" sz="1800" dirty="0">
                <a:solidFill>
                  <a:srgbClr val="000000"/>
                </a:solidFill>
                <a:effectLst/>
                <a:latin typeface="Calibri" panose="020F0502020204030204" pitchFamily="34" charset="0"/>
                <a:ea typeface="Times New Roman" panose="02020603050405020304" pitchFamily="18" charset="0"/>
              </a:rPr>
              <a:t>Make sure both students in each pair get the opportunity to play the raga and the drone, even changing to the other drone note if desired.</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solidFill>
                <a:schemeClr val="tx1"/>
              </a:solidFill>
              <a:effectLst/>
              <a:latin typeface="Times New Roman" panose="02020603050405020304" pitchFamily="18" charset="0"/>
              <a:ea typeface="Yu Gothic Light" panose="020B0300000000000000" pitchFamily="34" charset="-128"/>
            </a:endParaRPr>
          </a:p>
          <a:p>
            <a:pPr marL="0" lvl="0" indent="0">
              <a:lnSpc>
                <a:spcPct val="115000"/>
              </a:lnSpc>
              <a:spcAft>
                <a:spcPts val="800"/>
              </a:spcAft>
              <a:buFont typeface="+mj-lt"/>
              <a:buNone/>
            </a:pPr>
            <a:endParaRPr lang="en-GB" sz="1800" dirty="0">
              <a:solidFill>
                <a:schemeClr val="tx1"/>
              </a:solidFill>
              <a:effectLst/>
              <a:latin typeface="Times New Roman" panose="02020603050405020304" pitchFamily="18" charset="0"/>
              <a:ea typeface="Yu Gothic Light" panose="020B0300000000000000" pitchFamily="34" charset="-128"/>
            </a:endParaRPr>
          </a:p>
          <a:p>
            <a:pPr marL="0" lvl="0" indent="0">
              <a:lnSpc>
                <a:spcPct val="115000"/>
              </a:lnSpc>
              <a:spcAft>
                <a:spcPts val="800"/>
              </a:spcAft>
              <a:buFont typeface="+mj-lt"/>
              <a:buNone/>
            </a:pPr>
            <a:r>
              <a:rPr lang="en-GB" sz="1800" dirty="0">
                <a:solidFill>
                  <a:srgbClr val="000000"/>
                </a:solidFill>
                <a:effectLst/>
                <a:latin typeface="Calibri" panose="020F0502020204030204" pitchFamily="34" charset="0"/>
                <a:ea typeface="Times New Roman" panose="02020603050405020304" pitchFamily="18" charset="0"/>
              </a:rPr>
              <a:t>Explain to the children that in Indian music the instrument used to create the drone effect is call the Tanpura</a:t>
            </a:r>
            <a:r>
              <a:rPr lang="en-GB" sz="1800" dirty="0">
                <a:solidFill>
                  <a:srgbClr val="000000"/>
                </a:solidFill>
                <a:effectLst/>
                <a:latin typeface="Calibri" panose="020F0502020204030204" pitchFamily="34" charset="0"/>
                <a:ea typeface="Yu Gothic Light" panose="020B0300000000000000" pitchFamily="34" charset="-128"/>
              </a:rPr>
              <a:t>. </a:t>
            </a:r>
            <a:r>
              <a:rPr lang="en-GB" sz="1800" dirty="0">
                <a:solidFill>
                  <a:srgbClr val="000000"/>
                </a:solidFill>
                <a:effectLst/>
                <a:latin typeface="Calibri" panose="020F0502020204030204" pitchFamily="34" charset="0"/>
                <a:ea typeface="Times New Roman" panose="02020603050405020304" pitchFamily="18" charset="0"/>
              </a:rPr>
              <a:t>As sustained effect is obtained when the string is plucked.</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solidFill>
                <a:schemeClr val="tx1"/>
              </a:solidFill>
              <a:effectLst/>
              <a:latin typeface="Times New Roman" panose="02020603050405020304" pitchFamily="18" charset="0"/>
              <a:ea typeface="Yu Gothic Light" panose="020B0300000000000000" pitchFamily="34" charset="-128"/>
            </a:endParaRPr>
          </a:p>
          <a:p>
            <a:pPr marL="0" lvl="0" indent="0">
              <a:lnSpc>
                <a:spcPct val="115000"/>
              </a:lnSpc>
              <a:spcAft>
                <a:spcPts val="800"/>
              </a:spcAft>
              <a:buFont typeface="+mj-lt"/>
              <a:buNone/>
            </a:pPr>
            <a:endParaRPr lang="en-GB" sz="1800" dirty="0">
              <a:solidFill>
                <a:schemeClr val="tx1"/>
              </a:solidFill>
              <a:effectLst/>
              <a:latin typeface="Times New Roman" panose="02020603050405020304" pitchFamily="18" charset="0"/>
              <a:ea typeface="Yu Gothic Light" panose="020B0300000000000000" pitchFamily="34" charset="-128"/>
            </a:endParaRPr>
          </a:p>
          <a:p>
            <a:pPr marL="0" lvl="0" indent="0">
              <a:lnSpc>
                <a:spcPct val="115000"/>
              </a:lnSpc>
              <a:spcAft>
                <a:spcPts val="800"/>
              </a:spcAft>
              <a:buFont typeface="+mj-lt"/>
              <a:buNone/>
            </a:pPr>
            <a:r>
              <a:rPr lang="en-GB" sz="1800" dirty="0">
                <a:solidFill>
                  <a:srgbClr val="000000"/>
                </a:solidFill>
                <a:effectLst/>
                <a:latin typeface="Calibri" panose="020F0502020204030204" pitchFamily="34" charset="0"/>
                <a:ea typeface="Yu Gothic Light" panose="020B0300000000000000" pitchFamily="34" charset="-128"/>
              </a:rPr>
              <a:t>In Sun Sundar </a:t>
            </a:r>
            <a:r>
              <a:rPr lang="en-GB" sz="1800" dirty="0" err="1">
                <a:solidFill>
                  <a:srgbClr val="000000"/>
                </a:solidFill>
                <a:effectLst/>
                <a:latin typeface="Calibri" panose="020F0502020204030204" pitchFamily="34" charset="0"/>
                <a:ea typeface="Yu Gothic Light" panose="020B0300000000000000" pitchFamily="34" charset="-128"/>
              </a:rPr>
              <a:t>Sargam</a:t>
            </a:r>
            <a:r>
              <a:rPr lang="en-GB" sz="1800" dirty="0">
                <a:solidFill>
                  <a:srgbClr val="000000"/>
                </a:solidFill>
                <a:effectLst/>
                <a:latin typeface="Calibri" panose="020F0502020204030204" pitchFamily="34" charset="0"/>
                <a:ea typeface="Yu Gothic Light" panose="020B0300000000000000" pitchFamily="34" charset="-128"/>
              </a:rPr>
              <a:t>, Reena Esmail often uses the voices as the drone. For example, in the opening of the piece, the voices are playing the drone.</a:t>
            </a:r>
            <a:endParaRPr lang="en-GB" sz="1800" dirty="0">
              <a:effectLst/>
              <a:latin typeface="Times New Roman" panose="02020603050405020304" pitchFamily="18" charset="0"/>
              <a:ea typeface="Times New Roman" panose="02020603050405020304" pitchFamily="18" charset="0"/>
            </a:endParaRPr>
          </a:p>
          <a:p>
            <a:pPr marR="171450" fontAlgn="base"/>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16</a:t>
            </a:fld>
            <a:endParaRPr lang="en-GB"/>
          </a:p>
        </p:txBody>
      </p:sp>
    </p:spTree>
    <p:extLst>
      <p:ext uri="{BB962C8B-B14F-4D97-AF65-F5344CB8AC3E}">
        <p14:creationId xmlns:p14="http://schemas.microsoft.com/office/powerpoint/2010/main" val="837322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71450" lvl="0" indent="0" fontAlgn="base">
              <a:buFont typeface="+mj-lt"/>
              <a:buNone/>
            </a:pPr>
            <a:r>
              <a:rPr lang="en-GB" sz="1800" b="1" dirty="0">
                <a:solidFill>
                  <a:srgbClr val="000000"/>
                </a:solidFill>
                <a:effectLst/>
                <a:latin typeface="Calibri" panose="020F0502020204030204" pitchFamily="34" charset="0"/>
                <a:ea typeface="Yu Gothic Light" panose="020B0300000000000000" pitchFamily="34" charset="-128"/>
              </a:rPr>
              <a:t>4. PLENARY</a:t>
            </a:r>
            <a:endParaRPr lang="en-GB" sz="1800" dirty="0">
              <a:effectLst/>
              <a:latin typeface="Times New Roman" panose="02020603050405020304" pitchFamily="18" charset="0"/>
              <a:ea typeface="Times New Roman" panose="02020603050405020304" pitchFamily="18" charset="0"/>
            </a:endParaRPr>
          </a:p>
          <a:p>
            <a:pPr marL="457200" marR="171450" fontAlgn="base"/>
            <a:r>
              <a:rPr lang="en-GB" sz="1800" b="1"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dirty="0">
                <a:solidFill>
                  <a:srgbClr val="000000"/>
                </a:solidFill>
                <a:effectLst/>
                <a:latin typeface="Calibri" panose="020F0502020204030204" pitchFamily="34" charset="0"/>
                <a:ea typeface="Times New Roman" panose="02020603050405020304" pitchFamily="18" charset="0"/>
              </a:rPr>
              <a:t>Ask the children to listen to Sun Sundar </a:t>
            </a:r>
            <a:r>
              <a:rPr lang="en-GB" sz="1800" dirty="0" err="1">
                <a:solidFill>
                  <a:srgbClr val="000000"/>
                </a:solidFill>
                <a:effectLst/>
                <a:latin typeface="Calibri" panose="020F0502020204030204" pitchFamily="34" charset="0"/>
                <a:ea typeface="Times New Roman" panose="02020603050405020304" pitchFamily="18" charset="0"/>
              </a:rPr>
              <a:t>Sargam</a:t>
            </a:r>
            <a:r>
              <a:rPr lang="en-GB" sz="1800" dirty="0">
                <a:solidFill>
                  <a:srgbClr val="000000"/>
                </a:solidFill>
                <a:effectLst/>
                <a:latin typeface="Calibri" panose="020F0502020204030204" pitchFamily="34" charset="0"/>
                <a:ea typeface="Times New Roman" panose="02020603050405020304" pitchFamily="18" charset="0"/>
              </a:rPr>
              <a:t> again, listening out for how the  drone effect is created in the music (using the voices).</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dirty="0">
                <a:solidFill>
                  <a:srgbClr val="000000"/>
                </a:solidFill>
                <a:effectLst/>
                <a:latin typeface="Calibri" panose="020F0502020204030204" pitchFamily="34" charset="0"/>
                <a:ea typeface="Times New Roman" panose="02020603050405020304" pitchFamily="18" charset="0"/>
              </a:rPr>
              <a:t>Students to show their work in progress to another group and get some peer feedback. Ask students to consider the following questions when giving feedback:</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R="171450" fontAlgn="base"/>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rPr>
              <a:t>Have they used the note Pa or Sa?</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rPr>
              <a:t>How smoothly is it played?</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rPr>
              <a:t>Can they hum or sing Pa or Sa notes?</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rPr>
              <a:t>Does the raga play in time with the drone?</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b="1" i="1" dirty="0">
                <a:solidFill>
                  <a:srgbClr val="000000"/>
                </a:solidFill>
                <a:effectLst/>
                <a:latin typeface="Calibri" panose="020F0502020204030204" pitchFamily="34" charset="0"/>
                <a:ea typeface="Times New Roman" panose="02020603050405020304" pitchFamily="18" charset="0"/>
              </a:rPr>
              <a:t>Assessing students progress and understanding</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b="1" i="1"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b="1" dirty="0">
                <a:solidFill>
                  <a:srgbClr val="000000"/>
                </a:solidFill>
                <a:effectLst/>
                <a:latin typeface="Calibri" panose="020F0502020204030204" pitchFamily="34" charset="0"/>
                <a:ea typeface="Times New Roman" panose="02020603050405020304" pitchFamily="18" charset="0"/>
              </a:rPr>
              <a:t>Students with secure understanding indicated by: </a:t>
            </a:r>
            <a:r>
              <a:rPr lang="en-GB" sz="1800" dirty="0">
                <a:solidFill>
                  <a:srgbClr val="000000"/>
                </a:solidFill>
                <a:effectLst/>
                <a:latin typeface="Calibri" panose="020F0502020204030204" pitchFamily="34" charset="0"/>
                <a:ea typeface="Times New Roman" panose="02020603050405020304" pitchFamily="18" charset="0"/>
              </a:rPr>
              <a:t>Using the correct notes of the raga, playing alongside a drone.</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b="1"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b="1" dirty="0">
                <a:solidFill>
                  <a:srgbClr val="000000"/>
                </a:solidFill>
                <a:effectLst/>
                <a:latin typeface="Calibri" panose="020F0502020204030204" pitchFamily="34" charset="0"/>
                <a:ea typeface="Times New Roman" panose="02020603050405020304" pitchFamily="18" charset="0"/>
              </a:rPr>
              <a:t>Students working at greater depth indicated by:</a:t>
            </a:r>
            <a:r>
              <a:rPr lang="en-GB" sz="1800" dirty="0">
                <a:solidFill>
                  <a:srgbClr val="000000"/>
                </a:solidFill>
                <a:effectLst/>
                <a:latin typeface="Calibri" panose="020F0502020204030204" pitchFamily="34" charset="0"/>
                <a:ea typeface="Times New Roman" panose="02020603050405020304" pitchFamily="18" charset="0"/>
              </a:rPr>
              <a:t> Showing more originality with their experimenting of the raga and playing in time with the drone.</a:t>
            </a:r>
          </a:p>
          <a:p>
            <a:pPr marL="228600" marR="171450" fontAlgn="base"/>
            <a:endParaRPr lang="en-GB" sz="1800" dirty="0">
              <a:solidFill>
                <a:srgbClr val="000000"/>
              </a:solidFill>
              <a:effectLst/>
              <a:latin typeface="Calibri" panose="020F0502020204030204" pitchFamily="34" charset="0"/>
              <a:ea typeface="Times New Roman" panose="02020603050405020304" pitchFamily="18" charset="0"/>
            </a:endParaRPr>
          </a:p>
          <a:p>
            <a:pPr marL="228600" marR="171450" fontAlgn="base"/>
            <a:r>
              <a:rPr lang="en-GB" sz="1800" b="1" i="1" dirty="0">
                <a:solidFill>
                  <a:srgbClr val="000000"/>
                </a:solidFill>
                <a:effectLst/>
                <a:latin typeface="Calibri" panose="020F0502020204030204" pitchFamily="34" charset="0"/>
                <a:ea typeface="Times New Roman" panose="02020603050405020304" pitchFamily="18" charset="0"/>
              </a:rPr>
              <a:t>Differentiation</a:t>
            </a:r>
            <a:r>
              <a:rPr lang="en-GB" sz="1800" i="1"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R="171450" fontAlgn="base"/>
            <a:r>
              <a:rPr lang="en-GB" sz="1800" b="1" i="1"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b="1" dirty="0">
                <a:solidFill>
                  <a:srgbClr val="000000"/>
                </a:solidFill>
                <a:effectLst/>
                <a:latin typeface="Calibri" panose="020F0502020204030204" pitchFamily="34" charset="0"/>
                <a:ea typeface="Times New Roman" panose="02020603050405020304" pitchFamily="18" charset="0"/>
              </a:rPr>
              <a:t>Students needing extra support: </a:t>
            </a:r>
            <a:r>
              <a:rPr lang="en-GB" sz="1800" dirty="0">
                <a:solidFill>
                  <a:srgbClr val="000000"/>
                </a:solidFill>
                <a:effectLst/>
                <a:latin typeface="Calibri" panose="020F0502020204030204" pitchFamily="34" charset="0"/>
                <a:ea typeface="Times New Roman" panose="02020603050405020304" pitchFamily="18" charset="0"/>
              </a:rPr>
              <a:t>Might need to use stickers on the notes that they need for the Raga </a:t>
            </a:r>
            <a:r>
              <a:rPr lang="en-GB" sz="1800" dirty="0" err="1">
                <a:solidFill>
                  <a:srgbClr val="000000"/>
                </a:solidFill>
                <a:effectLst/>
                <a:latin typeface="Calibri" panose="020F0502020204030204" pitchFamily="34" charset="0"/>
                <a:ea typeface="Times New Roman" panose="02020603050405020304" pitchFamily="18" charset="0"/>
              </a:rPr>
              <a:t>Yaman</a:t>
            </a:r>
            <a:r>
              <a:rPr lang="en-GB" sz="1800" dirty="0">
                <a:solidFill>
                  <a:srgbClr val="000000"/>
                </a:solidFill>
                <a:effectLst/>
                <a:latin typeface="Calibri" panose="020F0502020204030204" pitchFamily="34" charset="0"/>
                <a:ea typeface="Times New Roman" panose="02020603050405020304" pitchFamily="18" charset="0"/>
              </a:rPr>
              <a:t>.</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b="1" i="1"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b="1" dirty="0">
                <a:solidFill>
                  <a:srgbClr val="000000"/>
                </a:solidFill>
                <a:effectLst/>
                <a:latin typeface="Calibri" panose="020F0502020204030204" pitchFamily="34" charset="0"/>
                <a:ea typeface="Times New Roman" panose="02020603050405020304" pitchFamily="18" charset="0"/>
              </a:rPr>
              <a:t>Students working at greater depth:</a:t>
            </a:r>
            <a:r>
              <a:rPr lang="en-GB" sz="1800" dirty="0">
                <a:solidFill>
                  <a:srgbClr val="000000"/>
                </a:solidFill>
                <a:effectLst/>
                <a:latin typeface="Calibri" panose="020F0502020204030204" pitchFamily="34" charset="0"/>
                <a:ea typeface="Times New Roman" panose="02020603050405020304" pitchFamily="18" charset="0"/>
              </a:rPr>
              <a:t> Should consider how to play in time with the drone.</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dirty="0">
                <a:solidFill>
                  <a:srgbClr val="000000"/>
                </a:solidFill>
                <a:effectLst/>
                <a:latin typeface="Calibri" panose="020F0502020204030204" pitchFamily="34" charset="0"/>
                <a:ea typeface="Times New Roman" panose="02020603050405020304" pitchFamily="18" charset="0"/>
              </a:rPr>
              <a:t>Should experiment with a louder or quieter drone</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228600" marR="171450" fontAlgn="base"/>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17</a:t>
            </a:fld>
            <a:endParaRPr lang="en-GB"/>
          </a:p>
        </p:txBody>
      </p:sp>
    </p:spTree>
    <p:extLst>
      <p:ext uri="{BB962C8B-B14F-4D97-AF65-F5344CB8AC3E}">
        <p14:creationId xmlns:p14="http://schemas.microsoft.com/office/powerpoint/2010/main" val="282415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tabLst>
                <a:tab pos="1711960" algn="l"/>
              </a:tabLst>
            </a:pPr>
            <a:r>
              <a:rPr lang="en-GB" sz="1800" i="1" kern="100" dirty="0">
                <a:effectLst/>
                <a:latin typeface="Calibri" panose="020F0502020204030204" pitchFamily="34" charset="0"/>
                <a:ea typeface="Aptos" panose="020B0004020202020204" pitchFamily="34" charset="0"/>
                <a:cs typeface="Arial" panose="020B0604020202020204" pitchFamily="34" charset="0"/>
              </a:rPr>
              <a:t>Before the lesson</a:t>
            </a:r>
            <a:br>
              <a:rPr lang="en-GB" sz="1800" i="1" kern="100">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Teacher listens and plays the scale of Raga </a:t>
            </a:r>
            <a:r>
              <a:rPr lang="en-GB" sz="1800" kern="100" dirty="0" err="1">
                <a:effectLst/>
                <a:latin typeface="Calibri" panose="020F0502020204030204" pitchFamily="34" charset="0"/>
                <a:ea typeface="Aptos" panose="020B0004020202020204" pitchFamily="34" charset="0"/>
                <a:cs typeface="Arial" panose="020B0604020202020204" pitchFamily="34" charset="0"/>
              </a:rPr>
              <a:t>Yaman</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Prepare the classroom with instruments including hand-played drums such as bongos or djembes, keyboards, Glockenspiels or iPads with GarageBand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Have ready Sun Sundar </a:t>
            </a:r>
            <a:r>
              <a:rPr lang="en-GB" sz="1800" kern="100" dirty="0" err="1">
                <a:effectLst/>
                <a:latin typeface="Calibri" panose="020F0502020204030204" pitchFamily="34" charset="0"/>
                <a:ea typeface="Aptos" panose="020B0004020202020204" pitchFamily="34" charset="0"/>
                <a:cs typeface="Arial" panose="020B0604020202020204" pitchFamily="34" charset="0"/>
              </a:rPr>
              <a:t>Sargam</a:t>
            </a:r>
            <a:r>
              <a:rPr lang="en-GB" sz="1800" kern="100" dirty="0">
                <a:effectLst/>
                <a:latin typeface="Calibri" panose="020F0502020204030204" pitchFamily="34" charset="0"/>
                <a:ea typeface="Aptos" panose="020B0004020202020204" pitchFamily="34" charset="0"/>
                <a:cs typeface="Arial" panose="020B0604020202020204" pitchFamily="34" charset="0"/>
              </a:rPr>
              <a:t> audio </a:t>
            </a:r>
          </a:p>
          <a:p>
            <a:pPr marL="342900" lvl="0" indent="-342900">
              <a:lnSpc>
                <a:spcPct val="115000"/>
              </a:lnSpc>
              <a:buFont typeface="Symbol" panose="05050102010706020507" pitchFamily="18" charset="2"/>
              <a:buChar char=""/>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Print out the relevant supporting resources (Sun Sundar </a:t>
            </a:r>
            <a:r>
              <a:rPr lang="en-GB" sz="1800" kern="100" dirty="0" err="1">
                <a:effectLst/>
                <a:latin typeface="Calibri" panose="020F0502020204030204" pitchFamily="34" charset="0"/>
                <a:ea typeface="Aptos" panose="020B0004020202020204" pitchFamily="34" charset="0"/>
                <a:cs typeface="Arial" panose="020B0604020202020204" pitchFamily="34" charset="0"/>
              </a:rPr>
              <a:t>Sargam</a:t>
            </a:r>
            <a:r>
              <a:rPr lang="en-GB" sz="1800" kern="100" dirty="0">
                <a:effectLst/>
                <a:latin typeface="Calibri" panose="020F0502020204030204" pitchFamily="34" charset="0"/>
                <a:ea typeface="Aptos" panose="020B0004020202020204" pitchFamily="34" charset="0"/>
                <a:cs typeface="Arial" panose="020B0604020202020204" pitchFamily="34" charset="0"/>
              </a:rPr>
              <a:t> Words, Resources)</a:t>
            </a:r>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18</a:t>
            </a:fld>
            <a:endParaRPr lang="en-GB"/>
          </a:p>
        </p:txBody>
      </p:sp>
    </p:spTree>
    <p:extLst>
      <p:ext uri="{BB962C8B-B14F-4D97-AF65-F5344CB8AC3E}">
        <p14:creationId xmlns:p14="http://schemas.microsoft.com/office/powerpoint/2010/main" val="203969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tabLst>
                <a:tab pos="1711960" algn="l"/>
              </a:tabLst>
            </a:pPr>
            <a:r>
              <a:rPr lang="en-GB" sz="1800" b="1" kern="100" dirty="0">
                <a:effectLst/>
                <a:latin typeface="Calibri" panose="020F0502020204030204" pitchFamily="34" charset="0"/>
                <a:ea typeface="Aptos" panose="020B0004020202020204" pitchFamily="34" charset="0"/>
                <a:cs typeface="Arial" panose="020B0604020202020204" pitchFamily="34" charset="0"/>
              </a:rPr>
              <a:t>SET UP</a:t>
            </a:r>
            <a:endParaRPr lang="en-GB" sz="1800" b="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mj-lt"/>
              <a:buAutoNum type="arabicPeriod"/>
              <a:tabLst>
                <a:tab pos="1711960" algn="l"/>
              </a:tabLst>
            </a:pPr>
            <a:endParaRPr lang="en-GB" sz="1800" b="1"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In the last lesson, the children should have mastered their ragas and understood the simplicity of the drone. Today, they are going to learn about the third element of Indian music: the tala, which simply plays a repeated rhythm that measures musical time.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The rhythm they will use has four different sounds. Each word represents a different sound played on the table/drum (</a:t>
            </a:r>
            <a:r>
              <a:rPr lang="en-GB" sz="1800" kern="100" dirty="0" err="1">
                <a:effectLst/>
                <a:latin typeface="Calibri" panose="020F0502020204030204" pitchFamily="34" charset="0"/>
                <a:ea typeface="Aptos" panose="020B0004020202020204" pitchFamily="34" charset="0"/>
                <a:cs typeface="Arial" panose="020B0604020202020204" pitchFamily="34" charset="0"/>
              </a:rPr>
              <a:t>Dha</a:t>
            </a:r>
            <a:r>
              <a:rPr lang="en-GB" sz="1800" kern="100" dirty="0">
                <a:effectLst/>
                <a:latin typeface="Calibri" panose="020F0502020204030204" pitchFamily="34" charset="0"/>
                <a:ea typeface="Aptos" panose="020B0004020202020204" pitchFamily="34" charset="0"/>
                <a:cs typeface="Arial" panose="020B0604020202020204" pitchFamily="34" charset="0"/>
              </a:rPr>
              <a:t>, </a:t>
            </a:r>
            <a:r>
              <a:rPr lang="en-GB" sz="1800" kern="100" dirty="0" err="1">
                <a:effectLst/>
                <a:latin typeface="Calibri" panose="020F0502020204030204" pitchFamily="34" charset="0"/>
                <a:ea typeface="Aptos" panose="020B0004020202020204" pitchFamily="34" charset="0"/>
                <a:cs typeface="Arial" panose="020B0604020202020204" pitchFamily="34" charset="0"/>
              </a:rPr>
              <a:t>Dhin</a:t>
            </a:r>
            <a:r>
              <a:rPr lang="en-GB" sz="1800" kern="100" dirty="0">
                <a:effectLst/>
                <a:latin typeface="Calibri" panose="020F0502020204030204" pitchFamily="34" charset="0"/>
                <a:ea typeface="Aptos" panose="020B0004020202020204" pitchFamily="34" charset="0"/>
                <a:cs typeface="Arial" panose="020B0604020202020204" pitchFamily="34" charset="0"/>
              </a:rPr>
              <a:t>, Ta and Tin).</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19</a:t>
            </a:fld>
            <a:endParaRPr lang="en-GB"/>
          </a:p>
        </p:txBody>
      </p:sp>
    </p:spTree>
    <p:extLst>
      <p:ext uri="{BB962C8B-B14F-4D97-AF65-F5344CB8AC3E}">
        <p14:creationId xmlns:p14="http://schemas.microsoft.com/office/powerpoint/2010/main" val="2324496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r>
              <a:rPr lang="en-GB" sz="1800" b="1" kern="100" dirty="0">
                <a:effectLst/>
                <a:latin typeface="Calibri" panose="020F0502020204030204" pitchFamily="34" charset="0"/>
                <a:ea typeface="Aptos" panose="020B0004020202020204" pitchFamily="34" charset="0"/>
                <a:cs typeface="Arial" panose="020B0604020202020204" pitchFamily="34" charset="0"/>
              </a:rPr>
              <a:t>2. ACTIVITY</a:t>
            </a:r>
            <a:endParaRPr lang="en-GB" sz="1800" b="1"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b="1"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Split the students into pairs.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Hopefully you’ll have access to some hand-played drums such as bongos or djembes (African drums). Give each pair one between two and get them to come up with four different sounds using only that drum. They can make four different sounds by playing with different parts of their hands and on different parts of the head of the drum (the top).</a:t>
            </a: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Once they have created four different sounds, they need to give each sound one of the names (</a:t>
            </a:r>
            <a:r>
              <a:rPr lang="en-GB" sz="1800" kern="100" dirty="0" err="1">
                <a:effectLst/>
                <a:latin typeface="Calibri" panose="020F0502020204030204" pitchFamily="34" charset="0"/>
                <a:ea typeface="Aptos" panose="020B0004020202020204" pitchFamily="34" charset="0"/>
                <a:cs typeface="Arial" panose="020B0604020202020204" pitchFamily="34" charset="0"/>
              </a:rPr>
              <a:t>Dha</a:t>
            </a:r>
            <a:r>
              <a:rPr lang="en-GB" sz="1800" kern="100" dirty="0">
                <a:effectLst/>
                <a:latin typeface="Calibri" panose="020F0502020204030204" pitchFamily="34" charset="0"/>
                <a:ea typeface="Aptos" panose="020B0004020202020204" pitchFamily="34" charset="0"/>
                <a:cs typeface="Arial" panose="020B0604020202020204" pitchFamily="34" charset="0"/>
              </a:rPr>
              <a:t>, </a:t>
            </a:r>
            <a:r>
              <a:rPr lang="en-GB" sz="1800" kern="100" dirty="0" err="1">
                <a:effectLst/>
                <a:latin typeface="Calibri" panose="020F0502020204030204" pitchFamily="34" charset="0"/>
                <a:ea typeface="Aptos" panose="020B0004020202020204" pitchFamily="34" charset="0"/>
                <a:cs typeface="Arial" panose="020B0604020202020204" pitchFamily="34" charset="0"/>
              </a:rPr>
              <a:t>Dhin</a:t>
            </a:r>
            <a:r>
              <a:rPr lang="en-GB" sz="1800" kern="100" dirty="0">
                <a:effectLst/>
                <a:latin typeface="Calibri" panose="020F0502020204030204" pitchFamily="34" charset="0"/>
                <a:ea typeface="Aptos" panose="020B0004020202020204" pitchFamily="34" charset="0"/>
                <a:cs typeface="Arial" panose="020B0604020202020204" pitchFamily="34" charset="0"/>
              </a:rPr>
              <a:t>, Ta or Tin) so that they can play the rhythm. </a:t>
            </a: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Once they’ve assigned each sound a name, they can have a go at playing the rhythm on their drums.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kern="100" dirty="0">
                <a:effectLst/>
                <a:latin typeface="Calibri" panose="020F0502020204030204" pitchFamily="34" charset="0"/>
                <a:ea typeface="Aptos" panose="020B0004020202020204" pitchFamily="34" charset="0"/>
                <a:cs typeface="Arial" panose="020B0604020202020204" pitchFamily="34" charset="0"/>
              </a:rPr>
              <a:t>Explain that we are going to learn a common type of tala (a</a:t>
            </a:r>
            <a:r>
              <a:rPr lang="en-GB" sz="1800" dirty="0">
                <a:effectLst/>
                <a:latin typeface="Calibri" panose="020F0502020204030204" pitchFamily="34" charset="0"/>
                <a:ea typeface="Aptos" panose="020B0004020202020204" pitchFamily="34" charset="0"/>
              </a:rPr>
              <a:t> rhythmical pattern or phrase set to a cycle of time</a:t>
            </a:r>
            <a:r>
              <a:rPr lang="en-GB" sz="1800" kern="1200" dirty="0">
                <a:effectLst/>
                <a:latin typeface="+mn-lt"/>
                <a:ea typeface="+mn-ea"/>
                <a:cs typeface="+mn-cs"/>
              </a:rPr>
              <a:t>)</a:t>
            </a:r>
            <a:r>
              <a:rPr lang="en-GB" sz="1800" kern="100" dirty="0">
                <a:effectLst/>
                <a:latin typeface="Calibri" panose="020F0502020204030204" pitchFamily="34" charset="0"/>
                <a:ea typeface="Aptos" panose="020B0004020202020204" pitchFamily="34" charset="0"/>
                <a:cs typeface="Arial" panose="020B0604020202020204" pitchFamily="34" charset="0"/>
              </a:rPr>
              <a:t> called </a:t>
            </a:r>
            <a:r>
              <a:rPr lang="en-GB" sz="1800" b="1" kern="100" dirty="0" err="1">
                <a:effectLst/>
                <a:latin typeface="Calibri" panose="020F0502020204030204" pitchFamily="34" charset="0"/>
                <a:ea typeface="Aptos" panose="020B0004020202020204" pitchFamily="34" charset="0"/>
                <a:cs typeface="Arial" panose="020B0604020202020204" pitchFamily="34" charset="0"/>
              </a:rPr>
              <a:t>Tintal</a:t>
            </a:r>
            <a:r>
              <a:rPr lang="en-GB" sz="1800" kern="100" dirty="0">
                <a:effectLst/>
                <a:latin typeface="Calibri" panose="020F0502020204030204" pitchFamily="34" charset="0"/>
                <a:ea typeface="Aptos" panose="020B0004020202020204" pitchFamily="34" charset="0"/>
                <a:cs typeface="Arial" panose="020B0604020202020204" pitchFamily="34" charset="0"/>
              </a:rPr>
              <a:t>. It has sixteen beats and the strong and weak beats are marked with actions.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Go through the above the Tala grid and practise this section of the </a:t>
            </a:r>
            <a:r>
              <a:rPr lang="en-GB" sz="1800" kern="100" dirty="0" err="1">
                <a:effectLst/>
                <a:latin typeface="Calibri" panose="020F0502020204030204" pitchFamily="34" charset="0"/>
                <a:ea typeface="Aptos" panose="020B0004020202020204" pitchFamily="34" charset="0"/>
                <a:cs typeface="Arial" panose="020B0604020202020204" pitchFamily="34" charset="0"/>
              </a:rPr>
              <a:t>Tintal</a:t>
            </a:r>
            <a:r>
              <a:rPr lang="en-GB" sz="1800" kern="100" dirty="0">
                <a:effectLst/>
                <a:latin typeface="Calibri" panose="020F0502020204030204" pitchFamily="34" charset="0"/>
                <a:ea typeface="Aptos" panose="020B0004020202020204" pitchFamily="34" charset="0"/>
                <a:cs typeface="Arial" panose="020B0604020202020204" pitchFamily="34" charset="0"/>
              </a:rPr>
              <a:t> tala together. The first strong beat has been marked with a clap. Repeat it several times.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First, say the numbers aloud:</a:t>
            </a: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Clap / 2 / 3 / 4 / Clap / 2 / 3 / 4 / Clap / 2 / 3 / 4 / Clap / 2 / 3 / 4 </a:t>
            </a: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kern="100" dirty="0">
                <a:effectLst/>
                <a:latin typeface="Calibri" panose="020F0502020204030204" pitchFamily="34" charset="0"/>
                <a:ea typeface="Aptos" panose="020B0004020202020204" pitchFamily="34" charset="0"/>
                <a:cs typeface="Arial" panose="020B0604020202020204" pitchFamily="34" charset="0"/>
              </a:rPr>
              <a:t>Next, say the numbers in thinking voices only:</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Clap / -- / -- / -- / Clap / -- / -- / -- / Clap / -- / -- / -- / Clap / -- / -- / -- </a:t>
            </a: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20</a:t>
            </a:fld>
            <a:endParaRPr lang="en-GB"/>
          </a:p>
        </p:txBody>
      </p:sp>
    </p:spTree>
    <p:extLst>
      <p:ext uri="{BB962C8B-B14F-4D97-AF65-F5344CB8AC3E}">
        <p14:creationId xmlns:p14="http://schemas.microsoft.com/office/powerpoint/2010/main" val="2534394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r>
              <a:rPr lang="en-GB" sz="1800" b="1" kern="100" dirty="0">
                <a:effectLst/>
                <a:latin typeface="Calibri" panose="020F0502020204030204" pitchFamily="34" charset="0"/>
                <a:ea typeface="Aptos" panose="020B0004020202020204" pitchFamily="34" charset="0"/>
                <a:cs typeface="Arial" panose="020B0604020202020204" pitchFamily="34" charset="0"/>
              </a:rPr>
              <a:t>3. MAIN TASK</a:t>
            </a:r>
            <a:endParaRPr lang="en-GB" sz="1800" b="1"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sz="1800" b="1"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Take a look at the following table of the Tala grid (16 box grid) and practise this together. Split the class into two – half the class should follow the hand gestures with the counting, and the other half can play the drum patterns (for </a:t>
            </a:r>
            <a:r>
              <a:rPr lang="en-GB" sz="1800" kern="100" dirty="0" err="1">
                <a:effectLst/>
                <a:latin typeface="Calibri" panose="020F0502020204030204" pitchFamily="34" charset="0"/>
                <a:ea typeface="Aptos" panose="020B0004020202020204" pitchFamily="34" charset="0"/>
                <a:cs typeface="Arial" panose="020B0604020202020204" pitchFamily="34" charset="0"/>
              </a:rPr>
              <a:t>Dha</a:t>
            </a:r>
            <a:r>
              <a:rPr lang="en-GB" sz="1800" kern="100" dirty="0">
                <a:effectLst/>
                <a:latin typeface="Calibri" panose="020F0502020204030204" pitchFamily="34" charset="0"/>
                <a:ea typeface="Aptos" panose="020B0004020202020204" pitchFamily="34" charset="0"/>
                <a:cs typeface="Arial" panose="020B0604020202020204" pitchFamily="34" charset="0"/>
              </a:rPr>
              <a:t>, </a:t>
            </a:r>
            <a:r>
              <a:rPr lang="en-GB" sz="1800" kern="100" dirty="0" err="1">
                <a:effectLst/>
                <a:latin typeface="Calibri" panose="020F0502020204030204" pitchFamily="34" charset="0"/>
                <a:ea typeface="Aptos" panose="020B0004020202020204" pitchFamily="34" charset="0"/>
                <a:cs typeface="Arial" panose="020B0604020202020204" pitchFamily="34" charset="0"/>
              </a:rPr>
              <a:t>Dhin</a:t>
            </a:r>
            <a:r>
              <a:rPr lang="en-GB" sz="1800" kern="100" dirty="0">
                <a:effectLst/>
                <a:latin typeface="Calibri" panose="020F0502020204030204" pitchFamily="34" charset="0"/>
                <a:ea typeface="Aptos" panose="020B0004020202020204" pitchFamily="34" charset="0"/>
                <a:cs typeface="Arial" panose="020B0604020202020204" pitchFamily="34" charset="0"/>
              </a:rPr>
              <a:t>, Ta and Tin). You can then swap over.</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A wave has now been added to the weak beat 9 (rather than a wave like waving goodbye, this wave is an outward sweeping motion with the handheld palm upwards). </a:t>
            </a:r>
            <a:r>
              <a:rPr lang="en-GB" sz="1800" b="1" kern="100" dirty="0">
                <a:effectLst/>
                <a:latin typeface="Calibri" panose="020F0502020204030204" pitchFamily="34" charset="0"/>
                <a:ea typeface="Aptos" panose="020B0004020202020204" pitchFamily="34" charset="0"/>
                <a:cs typeface="Arial" panose="020B0604020202020204" pitchFamily="34" charset="0"/>
              </a:rPr>
              <a:t>Watch the performance film </a:t>
            </a:r>
            <a:r>
              <a:rPr lang="en-GB" sz="1800" kern="100" dirty="0">
                <a:effectLst/>
                <a:latin typeface="Calibri" panose="020F0502020204030204" pitchFamily="34" charset="0"/>
                <a:ea typeface="Aptos" panose="020B0004020202020204" pitchFamily="34" charset="0"/>
                <a:cs typeface="Arial" panose="020B0604020202020204" pitchFamily="34" charset="0"/>
              </a:rPr>
              <a:t>to see this in action, or </a:t>
            </a:r>
            <a:r>
              <a:rPr lang="en-GB" sz="1800" kern="100">
                <a:effectLst/>
                <a:latin typeface="Calibri" panose="020F0502020204030204" pitchFamily="34" charset="0"/>
                <a:ea typeface="Aptos" panose="020B0004020202020204" pitchFamily="34" charset="0"/>
                <a:cs typeface="Arial" panose="020B0604020202020204" pitchFamily="34" charset="0"/>
              </a:rPr>
              <a:t>see the slide for </a:t>
            </a:r>
            <a:r>
              <a:rPr lang="en-GB" sz="1800" kern="100" dirty="0">
                <a:effectLst/>
                <a:latin typeface="Calibri" panose="020F0502020204030204" pitchFamily="34" charset="0"/>
                <a:ea typeface="Aptos" panose="020B0004020202020204" pitchFamily="34" charset="0"/>
                <a:cs typeface="Arial" panose="020B0604020202020204" pitchFamily="34" charset="0"/>
              </a:rPr>
              <a:t>Ten Pieces sitar player </a:t>
            </a:r>
            <a:r>
              <a:rPr lang="en-GB" sz="1800" kern="100" dirty="0" err="1">
                <a:effectLst/>
                <a:latin typeface="Calibri" panose="020F0502020204030204" pitchFamily="34" charset="0"/>
                <a:ea typeface="Aptos" panose="020B0004020202020204" pitchFamily="34" charset="0"/>
                <a:cs typeface="Arial" panose="020B0604020202020204" pitchFamily="34" charset="0"/>
              </a:rPr>
              <a:t>Debipriya</a:t>
            </a:r>
            <a:r>
              <a:rPr lang="en-GB" sz="1800" kern="100" dirty="0">
                <a:effectLst/>
                <a:latin typeface="Calibri" panose="020F0502020204030204" pitchFamily="34" charset="0"/>
                <a:ea typeface="Aptos" panose="020B0004020202020204" pitchFamily="34" charset="0"/>
                <a:cs typeface="Arial" panose="020B0604020202020204" pitchFamily="34" charset="0"/>
              </a:rPr>
              <a:t> demonstrating this</a:t>
            </a:r>
            <a:r>
              <a:rPr lang="en-GB" sz="1800" kern="100">
                <a:effectLst/>
                <a:latin typeface="Calibri" panose="020F0502020204030204" pitchFamily="34" charset="0"/>
                <a:ea typeface="Aptos" panose="020B0004020202020204" pitchFamily="34" charset="0"/>
                <a:cs typeface="Arial" panose="020B0604020202020204" pitchFamily="34" charset="0"/>
              </a:rPr>
              <a:t>.</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Try to perform the entire tala together, first saying the numbers aloud with the actions, then saying the numbers only in thinking voices. Once you reach 16, go straight back to 1.</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Once you have performed the complete </a:t>
            </a:r>
            <a:r>
              <a:rPr lang="en-GB" sz="1800" kern="100" dirty="0" err="1">
                <a:effectLst/>
                <a:latin typeface="Calibri" panose="020F0502020204030204" pitchFamily="34" charset="0"/>
                <a:ea typeface="Aptos" panose="020B0004020202020204" pitchFamily="34" charset="0"/>
                <a:cs typeface="Arial" panose="020B0604020202020204" pitchFamily="34" charset="0"/>
              </a:rPr>
              <a:t>Tintal</a:t>
            </a:r>
            <a:r>
              <a:rPr lang="en-GB" sz="1800" kern="100" dirty="0">
                <a:effectLst/>
                <a:latin typeface="Calibri" panose="020F0502020204030204" pitchFamily="34" charset="0"/>
                <a:ea typeface="Aptos" panose="020B0004020202020204" pitchFamily="34" charset="0"/>
                <a:cs typeface="Arial" panose="020B0604020202020204" pitchFamily="34" charset="0"/>
              </a:rPr>
              <a:t> tala a few times, explain that children are going to construct their own piece.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As the first beat of an Indian tala is the most important, children should always put a clap on this. Each pair should now have: a drone, a raga and a tala, and now they are going to put all of these elements together. They should both have a go at each part.</a:t>
            </a:r>
            <a:endParaRPr lang="en-GB" sz="1800" b="0" i="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b="0" i="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i="1" kern="100" dirty="0">
                <a:effectLst/>
                <a:latin typeface="Calibri" panose="020F0502020204030204" pitchFamily="34" charset="0"/>
                <a:ea typeface="Aptos" panose="020B0004020202020204" pitchFamily="34" charset="0"/>
                <a:cs typeface="Arial" panose="020B0604020202020204" pitchFamily="34" charset="0"/>
              </a:rPr>
              <a:t>Assessing student progress and understanding</a:t>
            </a:r>
            <a:endParaRPr lang="en-GB" sz="1800" b="0" i="1"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b="0" i="1"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dirty="0">
                <a:effectLst/>
                <a:latin typeface="Calibri" panose="020F0502020204030204" pitchFamily="34" charset="0"/>
                <a:ea typeface="Aptos" panose="020B0004020202020204" pitchFamily="34" charset="0"/>
                <a:cs typeface="Arial" panose="020B0604020202020204" pitchFamily="34" charset="0"/>
              </a:rPr>
              <a:t>Students with secure understanding indicated by: </a:t>
            </a:r>
            <a:r>
              <a:rPr lang="en-GB" sz="1800" kern="100" dirty="0">
                <a:effectLst/>
                <a:latin typeface="Calibri" panose="020F0502020204030204" pitchFamily="34" charset="0"/>
                <a:ea typeface="Aptos" panose="020B0004020202020204" pitchFamily="34" charset="0"/>
                <a:cs typeface="Arial" panose="020B0604020202020204" pitchFamily="34" charset="0"/>
              </a:rPr>
              <a:t>using the correct notes of the tala </a:t>
            </a:r>
            <a:r>
              <a:rPr lang="en-GB" sz="1800" kern="100" dirty="0" err="1">
                <a:effectLst/>
                <a:latin typeface="Calibri" panose="020F0502020204030204" pitchFamily="34" charset="0"/>
                <a:ea typeface="Aptos" panose="020B0004020202020204" pitchFamily="34" charset="0"/>
                <a:cs typeface="Arial" panose="020B0604020202020204" pitchFamily="34" charset="0"/>
              </a:rPr>
              <a:t>tintal</a:t>
            </a:r>
            <a:r>
              <a:rPr lang="en-GB" sz="1800" kern="100" dirty="0">
                <a:effectLst/>
                <a:latin typeface="Calibri" panose="020F0502020204030204" pitchFamily="34" charset="0"/>
                <a:ea typeface="Aptos" panose="020B0004020202020204" pitchFamily="34" charset="0"/>
                <a:cs typeface="Arial" panose="020B0604020202020204" pitchFamily="34" charset="0"/>
              </a:rPr>
              <a:t>, can develop an understanding of strong and weak beats, can count using the thinking voice and maintain a steady </a:t>
            </a:r>
            <a:r>
              <a:rPr lang="en-GB" sz="1800" u="sng" kern="100" dirty="0">
                <a:solidFill>
                  <a:srgbClr val="467886"/>
                </a:solidFill>
                <a:effectLst/>
                <a:latin typeface="Calibri" panose="020F0502020204030204" pitchFamily="34" charset="0"/>
                <a:ea typeface="Aptos" panose="020B0004020202020204" pitchFamily="34" charset="0"/>
                <a:cs typeface="Arial" panose="020B0604020202020204" pitchFamily="34" charset="0"/>
                <a:hlinkClick r:id="rId3"/>
              </a:rPr>
              <a:t>pulse</a:t>
            </a:r>
            <a:endParaRPr lang="en-GB" sz="1800" b="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b="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dirty="0">
                <a:effectLst/>
                <a:latin typeface="Calibri" panose="020F0502020204030204" pitchFamily="34" charset="0"/>
                <a:ea typeface="Aptos" panose="020B0004020202020204" pitchFamily="34" charset="0"/>
                <a:cs typeface="Arial" panose="020B0604020202020204" pitchFamily="34" charset="0"/>
              </a:rPr>
              <a:t>Students working at greater depth indicated by: </a:t>
            </a:r>
            <a:r>
              <a:rPr lang="en-GB" sz="1800" kern="100" dirty="0">
                <a:effectLst/>
                <a:latin typeface="Calibri" panose="020F0502020204030204" pitchFamily="34" charset="0"/>
                <a:ea typeface="Aptos" panose="020B0004020202020204" pitchFamily="34" charset="0"/>
                <a:cs typeface="Arial" panose="020B0604020202020204" pitchFamily="34" charset="0"/>
              </a:rPr>
              <a:t>showing the strong accents on beats 1, 5 and 13 and showing the weak accent on beat 9</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b="1" i="1" kern="100" dirty="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i="1" kern="100" dirty="0">
                <a:effectLst/>
                <a:latin typeface="Calibri" panose="020F0502020204030204" pitchFamily="34" charset="0"/>
                <a:ea typeface="Aptos" panose="020B0004020202020204" pitchFamily="34" charset="0"/>
                <a:cs typeface="Arial" panose="020B0604020202020204" pitchFamily="34" charset="0"/>
              </a:rPr>
              <a:t>Differentiation</a:t>
            </a:r>
            <a:endParaRPr lang="en-GB" sz="1800" b="0" i="1"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b="0" i="1"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dirty="0">
                <a:effectLst/>
                <a:latin typeface="Calibri" panose="020F0502020204030204" pitchFamily="34" charset="0"/>
                <a:ea typeface="Aptos" panose="020B0004020202020204" pitchFamily="34" charset="0"/>
                <a:cs typeface="Arial" panose="020B0604020202020204" pitchFamily="34" charset="0"/>
              </a:rPr>
              <a:t>Students needing extra support: </a:t>
            </a:r>
            <a:r>
              <a:rPr lang="en-GB" sz="1800" kern="100" dirty="0">
                <a:effectLst/>
                <a:latin typeface="Calibri" panose="020F0502020204030204" pitchFamily="34" charset="0"/>
                <a:ea typeface="Aptos" panose="020B0004020202020204" pitchFamily="34" charset="0"/>
                <a:cs typeface="Arial" panose="020B0604020202020204" pitchFamily="34" charset="0"/>
              </a:rPr>
              <a:t>might need to use stickers on the notes that indicate the strong and weak points in the </a:t>
            </a:r>
            <a:r>
              <a:rPr lang="en-GB" sz="1800" kern="100" dirty="0" err="1">
                <a:effectLst/>
                <a:latin typeface="Calibri" panose="020F0502020204030204" pitchFamily="34" charset="0"/>
                <a:ea typeface="Aptos" panose="020B0004020202020204" pitchFamily="34" charset="0"/>
                <a:cs typeface="Arial" panose="020B0604020202020204" pitchFamily="34" charset="0"/>
              </a:rPr>
              <a:t>tintal</a:t>
            </a:r>
            <a:r>
              <a:rPr lang="en-GB" sz="1800" kern="100" dirty="0">
                <a:effectLst/>
                <a:latin typeface="Calibri" panose="020F0502020204030204" pitchFamily="34" charset="0"/>
                <a:ea typeface="Aptos" panose="020B0004020202020204" pitchFamily="34" charset="0"/>
                <a:cs typeface="Arial" panose="020B0604020202020204" pitchFamily="34" charset="0"/>
              </a:rPr>
              <a:t> cycle, support with maintaining a steady pulse</a:t>
            </a:r>
            <a:endParaRPr lang="en-GB" sz="1800" b="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b="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dirty="0">
                <a:effectLst/>
                <a:latin typeface="Calibri" panose="020F0502020204030204" pitchFamily="34" charset="0"/>
                <a:ea typeface="Aptos" panose="020B0004020202020204" pitchFamily="34" charset="0"/>
                <a:cs typeface="Arial" panose="020B0604020202020204" pitchFamily="34" charset="0"/>
              </a:rPr>
              <a:t>Students working at greater depth: </a:t>
            </a:r>
            <a:r>
              <a:rPr lang="en-GB" sz="1800" kern="100" dirty="0">
                <a:effectLst/>
                <a:latin typeface="Calibri" panose="020F0502020204030204" pitchFamily="34" charset="0"/>
                <a:ea typeface="Aptos" panose="020B0004020202020204" pitchFamily="34" charset="0"/>
                <a:cs typeface="Arial" panose="020B0604020202020204" pitchFamily="34" charset="0"/>
              </a:rPr>
              <a:t>should perform with increasing accuracy and aural memory</a:t>
            </a:r>
          </a:p>
          <a:p>
            <a:pPr>
              <a:lnSpc>
                <a:spcPct val="115000"/>
              </a:lnSpc>
              <a:spcAft>
                <a:spcPts val="800"/>
              </a:spcAf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21</a:t>
            </a:fld>
            <a:endParaRPr lang="en-GB"/>
          </a:p>
        </p:txBody>
      </p:sp>
    </p:spTree>
    <p:extLst>
      <p:ext uri="{BB962C8B-B14F-4D97-AF65-F5344CB8AC3E}">
        <p14:creationId xmlns:p14="http://schemas.microsoft.com/office/powerpoint/2010/main" val="222107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i="1" kern="100" dirty="0">
                <a:effectLst/>
                <a:latin typeface="Calibri" panose="020F0502020204030204" pitchFamily="34" charset="0"/>
                <a:ea typeface="Aptos" panose="020B0004020202020204" pitchFamily="34" charset="0"/>
                <a:cs typeface="Arial" panose="020B0604020202020204" pitchFamily="34" charset="0"/>
              </a:rPr>
              <a:t>Before the lesson</a:t>
            </a:r>
            <a:br>
              <a:rPr lang="en-GB" sz="1800" i="1" kern="100" dirty="0">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Check children have the performance piece to hand</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Access to all the instruments you need, including student’s own instruments (if using them)</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Device to record the performances for evidence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22</a:t>
            </a:fld>
            <a:endParaRPr lang="en-GB"/>
          </a:p>
        </p:txBody>
      </p:sp>
    </p:spTree>
    <p:extLst>
      <p:ext uri="{BB962C8B-B14F-4D97-AF65-F5344CB8AC3E}">
        <p14:creationId xmlns:p14="http://schemas.microsoft.com/office/powerpoint/2010/main" val="1095746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dirty="0">
                <a:effectLst/>
                <a:latin typeface="Calibri" panose="020F0502020204030204" pitchFamily="34" charset="0"/>
                <a:ea typeface="Aptos" panose="020B0004020202020204" pitchFamily="34" charset="0"/>
                <a:cs typeface="Arial" panose="020B0604020202020204" pitchFamily="34" charset="0"/>
              </a:rPr>
              <a:t>SET UP</a:t>
            </a:r>
            <a:endParaRPr lang="en-GB" sz="1800" b="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mj-lt"/>
              <a:buAutoNum type="arabicPeriod"/>
            </a:pPr>
            <a:endParaRPr lang="en-GB" sz="1800" b="1"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pPr>
            <a:r>
              <a:rPr lang="en-GB" sz="1800" kern="100" dirty="0">
                <a:effectLst/>
                <a:latin typeface="Calibri" panose="020F0502020204030204" pitchFamily="34" charset="0"/>
                <a:ea typeface="Aptos" panose="020B0004020202020204" pitchFamily="34" charset="0"/>
                <a:cs typeface="Arial" panose="020B0604020202020204" pitchFamily="34" charset="0"/>
              </a:rPr>
              <a:t>Ask the children to get back into their groups from Lesson 3 and to rehearse their pieces of music.</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pPr>
            <a:r>
              <a:rPr lang="en-GB" sz="1800" kern="100" dirty="0">
                <a:effectLst/>
                <a:latin typeface="Calibri" panose="020F0502020204030204" pitchFamily="34" charset="0"/>
                <a:ea typeface="Aptos" panose="020B0004020202020204" pitchFamily="34" charset="0"/>
                <a:cs typeface="Arial" panose="020B0604020202020204" pitchFamily="34" charset="0"/>
              </a:rPr>
              <a:t>Remind the children that they will be performing these pieces in ten minutes time, so they need to use their time wisely to make any changes or improvements to their piece.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pPr>
            <a:r>
              <a:rPr lang="en-GB" sz="1800" kern="100" dirty="0">
                <a:effectLst/>
                <a:latin typeface="Calibri" panose="020F0502020204030204" pitchFamily="34" charset="0"/>
                <a:ea typeface="Aptos" panose="020B0004020202020204" pitchFamily="34" charset="0"/>
                <a:cs typeface="Arial" panose="020B0604020202020204" pitchFamily="34" charset="0"/>
              </a:rPr>
              <a:t>Ask the key questions and discuss the success criteria to ensure that everyone knows what they are working towards.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23</a:t>
            </a:fld>
            <a:endParaRPr lang="en-GB"/>
          </a:p>
        </p:txBody>
      </p:sp>
    </p:spTree>
    <p:extLst>
      <p:ext uri="{BB962C8B-B14F-4D97-AF65-F5344CB8AC3E}">
        <p14:creationId xmlns:p14="http://schemas.microsoft.com/office/powerpoint/2010/main" val="3400360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dirty="0">
                <a:effectLst/>
                <a:latin typeface="Calibri" panose="020F0502020204030204" pitchFamily="34" charset="0"/>
                <a:ea typeface="Aptos" panose="020B0004020202020204" pitchFamily="34" charset="0"/>
                <a:cs typeface="Arial" panose="020B0604020202020204" pitchFamily="34" charset="0"/>
              </a:rPr>
              <a:t>2. MAIN TASK</a:t>
            </a:r>
            <a:br>
              <a:rPr lang="en-GB" sz="1800" b="1" kern="100" dirty="0">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The children will now perform as a class. Video or audio record this as an assessment record.</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Gradually invite each group to perform their piece of music.</a:t>
            </a:r>
            <a:br>
              <a:rPr lang="en-GB" sz="1800" kern="100" dirty="0">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Play the video or audio recording back to the students and ask the following questions, trying to get the children to comment on both the piece of music itself and on the way it was performed:</a:t>
            </a:r>
          </a:p>
          <a:p>
            <a:pPr marL="228600">
              <a:lnSpc>
                <a:spcPct val="115000"/>
              </a:lnSpc>
              <a:spcAft>
                <a:spcPts val="800"/>
              </a:spcAf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What was the best part of the music?</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What was the best thing about the performance?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What could they improve?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Ask the children to fix any issues that might arise until everyone knows what they are doing and you are ready for the performance.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a:p>
            <a:pPr marL="0" lvl="0" indent="0">
              <a:lnSpc>
                <a:spcPct val="115000"/>
              </a:lnSpc>
              <a:spcAft>
                <a:spcPts val="800"/>
              </a:spcAft>
              <a:buFont typeface="+mj-lt"/>
              <a:buNone/>
            </a:pPr>
            <a:r>
              <a:rPr lang="en-GB" sz="1800" b="1" kern="100" dirty="0">
                <a:effectLst/>
                <a:latin typeface="Calibri" panose="020F0502020204030204" pitchFamily="34" charset="0"/>
                <a:ea typeface="Aptos" panose="020B0004020202020204" pitchFamily="34" charset="0"/>
                <a:cs typeface="Arial" panose="020B0604020202020204" pitchFamily="34" charset="0"/>
              </a:rPr>
              <a:t>3. PLENARY</a:t>
            </a:r>
            <a:br>
              <a:rPr lang="en-GB" sz="1800" b="1" kern="100" dirty="0">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Ask the children to tell you everything they have learned during lessons. Focus on the musical skills they have developed and encourage them to use musical terminology where appropriate in their answers.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Finally, get the class on stage in front of another class/the whole school to hear your music and tell them all about your musical journey with Raga </a:t>
            </a:r>
            <a:r>
              <a:rPr lang="en-GB" sz="1800" kern="100" dirty="0" err="1">
                <a:effectLst/>
                <a:latin typeface="Calibri" panose="020F0502020204030204" pitchFamily="34" charset="0"/>
                <a:ea typeface="Aptos" panose="020B0004020202020204" pitchFamily="34" charset="0"/>
                <a:cs typeface="Arial" panose="020B0604020202020204" pitchFamily="34" charset="0"/>
              </a:rPr>
              <a:t>Yaman</a:t>
            </a:r>
            <a:r>
              <a:rPr lang="en-GB" sz="1800" kern="100" dirty="0">
                <a:effectLst/>
                <a:latin typeface="Calibri" panose="020F0502020204030204" pitchFamily="34" charset="0"/>
                <a:ea typeface="Aptos" panose="020B0004020202020204" pitchFamily="34" charset="0"/>
                <a:cs typeface="Arial" panose="020B0604020202020204" pitchFamily="34" charset="0"/>
              </a:rPr>
              <a:t>.</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b="1" i="1" kern="100" dirty="0">
                <a:effectLst/>
                <a:latin typeface="Calibri" panose="020F0502020204030204" pitchFamily="34" charset="0"/>
                <a:ea typeface="Aptos" panose="020B0004020202020204" pitchFamily="34" charset="0"/>
                <a:cs typeface="Arial" panose="020B0604020202020204" pitchFamily="34" charset="0"/>
              </a:rPr>
              <a:t>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b="1" i="1" kern="100" dirty="0">
                <a:effectLst/>
                <a:latin typeface="Calibri" panose="020F0502020204030204" pitchFamily="34" charset="0"/>
                <a:ea typeface="Aptos" panose="020B0004020202020204" pitchFamily="34" charset="0"/>
                <a:cs typeface="Arial" panose="020B0604020202020204" pitchFamily="34" charset="0"/>
              </a:rPr>
              <a:t>Assessing students progress and understanding</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b="1" kern="100" dirty="0">
                <a:effectLst/>
                <a:latin typeface="Calibri" panose="020F0502020204030204" pitchFamily="34" charset="0"/>
                <a:ea typeface="Aptos" panose="020B0004020202020204" pitchFamily="34" charset="0"/>
                <a:cs typeface="Arial" panose="020B0604020202020204" pitchFamily="34" charset="0"/>
              </a:rPr>
              <a:t>Students with secure understanding indicated by: </a:t>
            </a:r>
            <a:r>
              <a:rPr lang="en-GB" sz="1800" kern="100" dirty="0">
                <a:effectLst/>
                <a:latin typeface="Calibri" panose="020F0502020204030204" pitchFamily="34" charset="0"/>
                <a:ea typeface="Aptos" panose="020B0004020202020204" pitchFamily="34" charset="0"/>
                <a:cs typeface="Arial" panose="020B0604020202020204" pitchFamily="34" charset="0"/>
              </a:rPr>
              <a:t>the ability to work as a group to perform a piece of music</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b="1" kern="100" dirty="0">
                <a:effectLst/>
                <a:latin typeface="Calibri" panose="020F0502020204030204" pitchFamily="34" charset="0"/>
                <a:ea typeface="Aptos" panose="020B0004020202020204" pitchFamily="34" charset="0"/>
                <a:cs typeface="Arial" panose="020B0604020202020204" pitchFamily="34" charset="0"/>
              </a:rPr>
              <a:t>Students working at greater depth indicated by: </a:t>
            </a:r>
            <a:r>
              <a:rPr lang="en-GB" sz="1800" kern="100" dirty="0">
                <a:effectLst/>
                <a:latin typeface="Calibri" panose="020F0502020204030204" pitchFamily="34" charset="0"/>
                <a:ea typeface="Aptos" panose="020B0004020202020204" pitchFamily="34" charset="0"/>
                <a:cs typeface="Arial" panose="020B0604020202020204" pitchFamily="34" charset="0"/>
              </a:rPr>
              <a:t>the ability to take a lead role in a group to perform a piece of music</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b="1" i="1" kern="100" dirty="0">
                <a:effectLst/>
                <a:latin typeface="Calibri" panose="020F0502020204030204" pitchFamily="34" charset="0"/>
                <a:ea typeface="Aptos" panose="020B0004020202020204" pitchFamily="34" charset="0"/>
                <a:cs typeface="Arial" panose="020B0604020202020204" pitchFamily="34" charset="0"/>
              </a:rPr>
              <a:t>Differentiation</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b="1" kern="100" dirty="0">
                <a:effectLst/>
                <a:latin typeface="Calibri" panose="020F0502020204030204" pitchFamily="34" charset="0"/>
                <a:ea typeface="Aptos" panose="020B0004020202020204" pitchFamily="34" charset="0"/>
                <a:cs typeface="Arial" panose="020B0604020202020204" pitchFamily="34" charset="0"/>
              </a:rPr>
              <a:t>Students needing extra support: </a:t>
            </a:r>
            <a:r>
              <a:rPr lang="en-GB" sz="1800" kern="100" dirty="0">
                <a:effectLst/>
                <a:latin typeface="Calibri" panose="020F0502020204030204" pitchFamily="34" charset="0"/>
                <a:ea typeface="Aptos" panose="020B0004020202020204" pitchFamily="34" charset="0"/>
                <a:cs typeface="Arial" panose="020B0604020202020204" pitchFamily="34" charset="0"/>
              </a:rPr>
              <a:t>could be grouped together with you supporting them</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b="1" kern="100" dirty="0">
                <a:effectLst/>
                <a:latin typeface="Calibri" panose="020F0502020204030204" pitchFamily="34" charset="0"/>
                <a:ea typeface="Aptos" panose="020B0004020202020204" pitchFamily="34" charset="0"/>
                <a:cs typeface="Arial" panose="020B0604020202020204" pitchFamily="34" charset="0"/>
              </a:rPr>
              <a:t>Students working at greater depth: </a:t>
            </a:r>
            <a:r>
              <a:rPr lang="en-GB" sz="1800" kern="100" dirty="0">
                <a:effectLst/>
                <a:latin typeface="Calibri" panose="020F0502020204030204" pitchFamily="34" charset="0"/>
                <a:ea typeface="Aptos" panose="020B0004020202020204" pitchFamily="34" charset="0"/>
                <a:cs typeface="Arial" panose="020B0604020202020204" pitchFamily="34" charset="0"/>
              </a:rPr>
              <a:t>should help support the class in the music making process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24</a:t>
            </a:fld>
            <a:endParaRPr lang="en-GB"/>
          </a:p>
        </p:txBody>
      </p:sp>
    </p:spTree>
    <p:extLst>
      <p:ext uri="{BB962C8B-B14F-4D97-AF65-F5344CB8AC3E}">
        <p14:creationId xmlns:p14="http://schemas.microsoft.com/office/powerpoint/2010/main" val="2315088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25</a:t>
            </a:fld>
            <a:endParaRPr lang="en-GB"/>
          </a:p>
        </p:txBody>
      </p:sp>
    </p:spTree>
    <p:extLst>
      <p:ext uri="{BB962C8B-B14F-4D97-AF65-F5344CB8AC3E}">
        <p14:creationId xmlns:p14="http://schemas.microsoft.com/office/powerpoint/2010/main" val="56207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F9D16-E4FA-406D-80A7-DADF56214360}" type="slidenum">
              <a:rPr lang="en-GB" smtClean="0"/>
              <a:t>3</a:t>
            </a:fld>
            <a:endParaRPr lang="en-GB"/>
          </a:p>
        </p:txBody>
      </p:sp>
    </p:spTree>
    <p:extLst>
      <p:ext uri="{BB962C8B-B14F-4D97-AF65-F5344CB8AC3E}">
        <p14:creationId xmlns:p14="http://schemas.microsoft.com/office/powerpoint/2010/main" val="111887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F9D16-E4FA-406D-80A7-DADF56214360}" type="slidenum">
              <a:rPr lang="en-GB" smtClean="0"/>
              <a:t>9</a:t>
            </a:fld>
            <a:endParaRPr lang="en-GB"/>
          </a:p>
        </p:txBody>
      </p:sp>
    </p:spTree>
    <p:extLst>
      <p:ext uri="{BB962C8B-B14F-4D97-AF65-F5344CB8AC3E}">
        <p14:creationId xmlns:p14="http://schemas.microsoft.com/office/powerpoint/2010/main" val="298430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tabLst>
                <a:tab pos="1711960" algn="l"/>
              </a:tabLst>
            </a:pPr>
            <a:r>
              <a:rPr lang="en-GB" sz="1800" b="1" kern="100" noProof="0" dirty="0">
                <a:effectLst/>
                <a:latin typeface="Calibri" panose="020F0502020204030204" pitchFamily="34" charset="0"/>
                <a:ea typeface="Aptos" panose="020B0004020202020204" pitchFamily="34" charset="0"/>
                <a:cs typeface="Arial" panose="020B0604020202020204" pitchFamily="34" charset="0"/>
              </a:rPr>
              <a:t>WARM UP</a:t>
            </a:r>
            <a:br>
              <a:rPr lang="en-GB" sz="1800" b="1" kern="100" noProof="0" dirty="0">
                <a:effectLst/>
                <a:latin typeface="Calibri" panose="020F0502020204030204" pitchFamily="34" charset="0"/>
                <a:ea typeface="Aptos" panose="020B0004020202020204" pitchFamily="34" charset="0"/>
                <a:cs typeface="Arial" panose="020B0604020202020204" pitchFamily="34" charset="0"/>
              </a:rPr>
            </a:br>
            <a:endParaRPr lang="en-GB" sz="1800" kern="100" noProof="0" dirty="0">
              <a:effectLst/>
              <a:latin typeface="Aptos" panose="020B0004020202020204" pitchFamily="34" charset="0"/>
              <a:ea typeface="Aptos" panose="020B0004020202020204" pitchFamily="34" charset="0"/>
              <a:cs typeface="Arial" panose="020B0604020202020204" pitchFamily="34" charset="0"/>
            </a:endParaRPr>
          </a:p>
          <a:p>
            <a:pPr marL="228600" marR="171450" fontAlgn="base"/>
            <a:r>
              <a:rPr lang="en-GB" sz="1800" noProof="0" dirty="0">
                <a:solidFill>
                  <a:srgbClr val="000000"/>
                </a:solidFill>
                <a:effectLst/>
                <a:latin typeface="Calibri" panose="020F0502020204030204" pitchFamily="34" charset="0"/>
                <a:ea typeface="Times New Roman" panose="02020603050405020304" pitchFamily="18" charset="0"/>
              </a:rPr>
              <a:t>Students are first going to create non-representational artwork based on the emotions they interpret in Sun Sundar </a:t>
            </a:r>
            <a:r>
              <a:rPr lang="en-GB" sz="1800" noProof="0" dirty="0" err="1">
                <a:solidFill>
                  <a:srgbClr val="000000"/>
                </a:solidFill>
                <a:effectLst/>
                <a:latin typeface="Calibri" panose="020F0502020204030204" pitchFamily="34" charset="0"/>
                <a:ea typeface="Times New Roman" panose="02020603050405020304" pitchFamily="18" charset="0"/>
              </a:rPr>
              <a:t>Sargam</a:t>
            </a:r>
            <a:r>
              <a:rPr lang="en-GB" sz="1800" noProof="0" dirty="0">
                <a:solidFill>
                  <a:srgbClr val="000000"/>
                </a:solidFill>
                <a:effectLst/>
                <a:latin typeface="Calibri" panose="020F0502020204030204" pitchFamily="34" charset="0"/>
                <a:ea typeface="Times New Roman" panose="02020603050405020304" pitchFamily="18" charset="0"/>
              </a:rPr>
              <a:t>.</a:t>
            </a:r>
            <a:endParaRPr lang="en-GB" sz="1800" noProof="0" dirty="0">
              <a:effectLst/>
              <a:latin typeface="Times New Roman" panose="02020603050405020304" pitchFamily="18" charset="0"/>
              <a:ea typeface="Times New Roman" panose="02020603050405020304" pitchFamily="18" charset="0"/>
            </a:endParaRPr>
          </a:p>
          <a:p>
            <a:pPr marL="228600" marR="171450" fontAlgn="base"/>
            <a:r>
              <a:rPr lang="en-GB" sz="1800" noProof="0" dirty="0">
                <a:solidFill>
                  <a:srgbClr val="000000"/>
                </a:solidFill>
                <a:effectLst/>
                <a:latin typeface="Calibri" panose="020F0502020204030204" pitchFamily="34" charset="0"/>
                <a:ea typeface="Times New Roman" panose="02020603050405020304" pitchFamily="18" charset="0"/>
              </a:rPr>
              <a:t> </a:t>
            </a:r>
            <a:endParaRPr lang="en-GB" sz="1800" noProof="0" dirty="0">
              <a:effectLst/>
              <a:latin typeface="Times New Roman" panose="02020603050405020304" pitchFamily="18" charset="0"/>
              <a:ea typeface="Times New Roman" panose="02020603050405020304" pitchFamily="18" charset="0"/>
            </a:endParaRPr>
          </a:p>
          <a:p>
            <a:pPr marL="228600" marR="171450" fontAlgn="base"/>
            <a:r>
              <a:rPr lang="en-GB" sz="1800" noProof="0" dirty="0">
                <a:solidFill>
                  <a:srgbClr val="000000"/>
                </a:solidFill>
                <a:effectLst/>
                <a:latin typeface="Calibri" panose="020F0502020204030204" pitchFamily="34" charset="0"/>
                <a:ea typeface="Times New Roman" panose="02020603050405020304" pitchFamily="18" charset="0"/>
              </a:rPr>
              <a:t>Give each child a set of colours and plain A4 paper. Explain how students will be listening to Sun Sundar </a:t>
            </a:r>
            <a:r>
              <a:rPr lang="en-GB" sz="1800" noProof="0" dirty="0" err="1">
                <a:solidFill>
                  <a:srgbClr val="000000"/>
                </a:solidFill>
                <a:effectLst/>
                <a:latin typeface="Calibri" panose="020F0502020204030204" pitchFamily="34" charset="0"/>
                <a:ea typeface="Times New Roman" panose="02020603050405020304" pitchFamily="18" charset="0"/>
              </a:rPr>
              <a:t>Sargam</a:t>
            </a:r>
            <a:r>
              <a:rPr lang="en-GB" sz="1800" noProof="0" dirty="0">
                <a:solidFill>
                  <a:srgbClr val="000000"/>
                </a:solidFill>
                <a:effectLst/>
                <a:latin typeface="Calibri" panose="020F0502020204030204" pitchFamily="34" charset="0"/>
                <a:ea typeface="Times New Roman" panose="02020603050405020304" pitchFamily="18" charset="0"/>
              </a:rPr>
              <a:t> without knowing anything about it. Encourage them to think creatively about what they are hearing and to use musical terminology to support their colour choices, for example ‘the dynamic is loud and the key is minor, so I have used a strong, dark colour like black’.</a:t>
            </a:r>
            <a:endParaRPr lang="en-GB" sz="1800" noProof="0" dirty="0">
              <a:effectLst/>
              <a:latin typeface="Times New Roman" panose="02020603050405020304" pitchFamily="18" charset="0"/>
              <a:ea typeface="Times New Roman" panose="02020603050405020304" pitchFamily="18" charset="0"/>
            </a:endParaRPr>
          </a:p>
          <a:p>
            <a:pPr marR="171450" fontAlgn="base"/>
            <a:r>
              <a:rPr lang="en-GB" sz="1800" noProof="0" dirty="0">
                <a:solidFill>
                  <a:srgbClr val="000000"/>
                </a:solidFill>
                <a:effectLst/>
                <a:latin typeface="Calibri" panose="020F0502020204030204" pitchFamily="34" charset="0"/>
                <a:ea typeface="Yu Gothic Light" panose="020B0300000000000000" pitchFamily="34" charset="-128"/>
              </a:rPr>
              <a:t> </a:t>
            </a:r>
            <a:endParaRPr lang="en-GB" sz="1800" noProof="0" dirty="0">
              <a:effectLst/>
              <a:latin typeface="Times New Roman" panose="02020603050405020304" pitchFamily="18" charset="0"/>
              <a:ea typeface="Times New Roman" panose="02020603050405020304" pitchFamily="18" charset="0"/>
            </a:endParaRPr>
          </a:p>
          <a:p>
            <a:pPr marL="228600" marR="171450" fontAlgn="base"/>
            <a:r>
              <a:rPr lang="en-GB" sz="1800" noProof="0" dirty="0">
                <a:solidFill>
                  <a:srgbClr val="000000"/>
                </a:solidFill>
                <a:effectLst/>
                <a:latin typeface="Calibri" panose="020F0502020204030204" pitchFamily="34" charset="0"/>
                <a:ea typeface="Yu Gothic Light" panose="020B0300000000000000" pitchFamily="34" charset="-128"/>
              </a:rPr>
              <a:t>Play the audio for Sun Sundar </a:t>
            </a:r>
            <a:r>
              <a:rPr lang="en-GB" sz="1800" noProof="0" dirty="0" err="1">
                <a:solidFill>
                  <a:srgbClr val="000000"/>
                </a:solidFill>
                <a:effectLst/>
                <a:latin typeface="Calibri" panose="020F0502020204030204" pitchFamily="34" charset="0"/>
                <a:ea typeface="Yu Gothic Light" panose="020B0300000000000000" pitchFamily="34" charset="-128"/>
              </a:rPr>
              <a:t>Sargam</a:t>
            </a:r>
            <a:r>
              <a:rPr lang="en-GB" sz="1800" noProof="0" dirty="0">
                <a:solidFill>
                  <a:srgbClr val="000000"/>
                </a:solidFill>
                <a:effectLst/>
                <a:latin typeface="Calibri" panose="020F0502020204030204" pitchFamily="34" charset="0"/>
                <a:ea typeface="Yu Gothic Light" panose="020B0300000000000000" pitchFamily="34" charset="-128"/>
              </a:rPr>
              <a:t> listening to the whole track. Give the students five minutes to start to draw any shapes using the colours.</a:t>
            </a:r>
            <a:endParaRPr lang="en-GB" sz="1800" noProof="0" dirty="0">
              <a:effectLst/>
              <a:latin typeface="Times New Roman" panose="02020603050405020304" pitchFamily="18" charset="0"/>
              <a:ea typeface="Times New Roman" panose="02020603050405020304" pitchFamily="18" charset="0"/>
            </a:endParaRPr>
          </a:p>
          <a:p>
            <a:pPr marL="228600" marR="171450" fontAlgn="base"/>
            <a:r>
              <a:rPr lang="en-GB" sz="1800" noProof="0" dirty="0">
                <a:solidFill>
                  <a:srgbClr val="000000"/>
                </a:solidFill>
                <a:effectLst/>
                <a:latin typeface="Calibri" panose="020F0502020204030204" pitchFamily="34" charset="0"/>
                <a:ea typeface="Yu Gothic Light" panose="020B0300000000000000" pitchFamily="34" charset="-128"/>
              </a:rPr>
              <a:t> </a:t>
            </a:r>
            <a:endParaRPr lang="en-GB" sz="1800" noProof="0" dirty="0">
              <a:effectLst/>
              <a:latin typeface="Times New Roman" panose="02020603050405020304" pitchFamily="18" charset="0"/>
              <a:ea typeface="Times New Roman" panose="02020603050405020304" pitchFamily="18" charset="0"/>
            </a:endParaRPr>
          </a:p>
          <a:p>
            <a:pPr marL="228600" marR="171450" fontAlgn="base"/>
            <a:r>
              <a:rPr lang="en-GB" sz="1800" noProof="0" dirty="0">
                <a:solidFill>
                  <a:srgbClr val="000000"/>
                </a:solidFill>
                <a:effectLst/>
                <a:latin typeface="Calibri" panose="020F0502020204030204" pitchFamily="34" charset="0"/>
                <a:ea typeface="Yu Gothic Light" panose="020B0300000000000000" pitchFamily="34" charset="-128"/>
              </a:rPr>
              <a:t>Questions to consider:</a:t>
            </a:r>
            <a:endParaRPr lang="en-GB" sz="1800" noProof="0" dirty="0">
              <a:effectLst/>
              <a:latin typeface="Times New Roman" panose="02020603050405020304" pitchFamily="18" charset="0"/>
              <a:ea typeface="Times New Roman" panose="02020603050405020304" pitchFamily="18" charset="0"/>
            </a:endParaRPr>
          </a:p>
          <a:p>
            <a:pPr marL="228600" marR="171450" fontAlgn="base"/>
            <a:r>
              <a:rPr lang="en-GB" sz="1800" noProof="0" dirty="0">
                <a:solidFill>
                  <a:srgbClr val="000000"/>
                </a:solidFill>
                <a:effectLst/>
                <a:latin typeface="Calibri" panose="020F0502020204030204" pitchFamily="34" charset="0"/>
                <a:ea typeface="Times New Roman" panose="02020603050405020304" pitchFamily="18" charset="0"/>
              </a:rPr>
              <a:t> </a:t>
            </a:r>
            <a:endParaRPr lang="en-GB" sz="1800" noProof="0" dirty="0">
              <a:effectLst/>
              <a:latin typeface="Times New Roman" panose="02020603050405020304" pitchFamily="18" charset="0"/>
              <a:ea typeface="Times New Roman" panose="02020603050405020304" pitchFamily="18" charset="0"/>
            </a:endParaRPr>
          </a:p>
          <a:p>
            <a:pPr marL="342900" marR="171450" lvl="0" indent="-342900" fontAlgn="base">
              <a:buFont typeface="Symbol" panose="05050102010706020507" pitchFamily="18" charset="2"/>
              <a:buChar char=""/>
            </a:pPr>
            <a:r>
              <a:rPr lang="en-GB" sz="1800" noProof="0" dirty="0">
                <a:solidFill>
                  <a:srgbClr val="000000"/>
                </a:solidFill>
                <a:effectLst/>
                <a:latin typeface="Calibri" panose="020F0502020204030204" pitchFamily="34" charset="0"/>
                <a:ea typeface="Times New Roman" panose="02020603050405020304" pitchFamily="18" charset="0"/>
              </a:rPr>
              <a:t>Is there a consensus or is everyone picking different colours?</a:t>
            </a:r>
            <a:r>
              <a:rPr lang="en-GB" sz="1800" noProof="0" dirty="0">
                <a:solidFill>
                  <a:srgbClr val="000000"/>
                </a:solidFill>
                <a:effectLst/>
                <a:latin typeface="Calibri" panose="020F0502020204030204" pitchFamily="34" charset="0"/>
                <a:ea typeface="Yu Gothic Light" panose="020B0300000000000000" pitchFamily="34" charset="-128"/>
              </a:rPr>
              <a:t> </a:t>
            </a:r>
            <a:endParaRPr lang="en-GB" sz="1800" noProof="0" dirty="0">
              <a:effectLst/>
              <a:latin typeface="Times New Roman" panose="02020603050405020304" pitchFamily="18" charset="0"/>
              <a:ea typeface="Times New Roman" panose="02020603050405020304" pitchFamily="18" charset="0"/>
            </a:endParaRPr>
          </a:p>
          <a:p>
            <a:pPr marL="342900" marR="171450" lvl="0" indent="-342900" fontAlgn="base">
              <a:buFont typeface="Symbol" panose="05050102010706020507" pitchFamily="18" charset="2"/>
              <a:buChar char=""/>
            </a:pPr>
            <a:r>
              <a:rPr lang="en-GB" sz="1800" noProof="0" dirty="0">
                <a:solidFill>
                  <a:srgbClr val="000000"/>
                </a:solidFill>
                <a:effectLst/>
                <a:latin typeface="Calibri" panose="020F0502020204030204" pitchFamily="34" charset="0"/>
                <a:ea typeface="Times New Roman" panose="02020603050405020304" pitchFamily="18" charset="0"/>
              </a:rPr>
              <a:t>If the colours chosen are different, how different are they and why do you think that is?</a:t>
            </a:r>
            <a:endParaRPr lang="en-GB" sz="1800" noProof="0" dirty="0">
              <a:effectLst/>
              <a:latin typeface="Times New Roman" panose="02020603050405020304" pitchFamily="18" charset="0"/>
              <a:ea typeface="Times New Roman" panose="02020603050405020304" pitchFamily="18" charset="0"/>
            </a:endParaRPr>
          </a:p>
          <a:p>
            <a:pPr marL="342900" marR="171450" lvl="0" indent="-342900" fontAlgn="base">
              <a:buFont typeface="Symbol" panose="05050102010706020507" pitchFamily="18" charset="2"/>
              <a:buChar char=""/>
            </a:pPr>
            <a:r>
              <a:rPr lang="en-GB" sz="1800" noProof="0" dirty="0">
                <a:solidFill>
                  <a:srgbClr val="000000"/>
                </a:solidFill>
                <a:effectLst/>
                <a:latin typeface="Calibri" panose="020F0502020204030204" pitchFamily="34" charset="0"/>
                <a:ea typeface="Times New Roman" panose="02020603050405020304" pitchFamily="18" charset="0"/>
              </a:rPr>
              <a:t>What is the mood of the music?</a:t>
            </a:r>
            <a:endParaRPr lang="en-GB" sz="1800" noProof="0" dirty="0">
              <a:effectLst/>
              <a:latin typeface="Times New Roman" panose="02020603050405020304" pitchFamily="18" charset="0"/>
              <a:ea typeface="Times New Roman" panose="02020603050405020304" pitchFamily="18" charset="0"/>
            </a:endParaRPr>
          </a:p>
          <a:p>
            <a:pPr marL="342900" marR="171450" lvl="0" indent="-342900" fontAlgn="base">
              <a:buFont typeface="Symbol" panose="05050102010706020507" pitchFamily="18" charset="2"/>
              <a:buChar char=""/>
            </a:pPr>
            <a:r>
              <a:rPr lang="en-GB" sz="1800" noProof="0" dirty="0">
                <a:solidFill>
                  <a:srgbClr val="000000"/>
                </a:solidFill>
                <a:effectLst/>
                <a:latin typeface="Calibri" panose="020F0502020204030204" pitchFamily="34" charset="0"/>
                <a:ea typeface="Times New Roman" panose="02020603050405020304" pitchFamily="18" charset="0"/>
              </a:rPr>
              <a:t>What emotions do you feel when listening?</a:t>
            </a:r>
            <a:endParaRPr lang="en-GB" sz="1800" noProof="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10</a:t>
            </a:fld>
            <a:endParaRPr lang="en-GB"/>
          </a:p>
        </p:txBody>
      </p:sp>
    </p:spTree>
    <p:extLst>
      <p:ext uri="{BB962C8B-B14F-4D97-AF65-F5344CB8AC3E}">
        <p14:creationId xmlns:p14="http://schemas.microsoft.com/office/powerpoint/2010/main" val="285000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71450" lvl="0" indent="0" fontAlgn="base">
              <a:buFont typeface="+mj-lt"/>
              <a:buNone/>
            </a:pPr>
            <a:r>
              <a:rPr lang="en-GB" sz="1800" b="1" dirty="0">
                <a:solidFill>
                  <a:srgbClr val="000000"/>
                </a:solidFill>
                <a:effectLst/>
                <a:latin typeface="Calibri" panose="020F0502020204030204" pitchFamily="34" charset="0"/>
                <a:ea typeface="Times New Roman" panose="02020603050405020304" pitchFamily="18" charset="0"/>
              </a:rPr>
              <a:t>2. ACTIVITY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dirty="0">
                <a:solidFill>
                  <a:srgbClr val="000000"/>
                </a:solidFill>
                <a:effectLst/>
                <a:latin typeface="Calibri" panose="020F0502020204030204" pitchFamily="34" charset="0"/>
                <a:ea typeface="Times New Roman" panose="02020603050405020304" pitchFamily="18" charset="0"/>
              </a:rPr>
              <a:t>Teacher to read the words of Sun Sundar </a:t>
            </a:r>
            <a:r>
              <a:rPr lang="en-GB" sz="1800" dirty="0" err="1">
                <a:solidFill>
                  <a:srgbClr val="000000"/>
                </a:solidFill>
                <a:effectLst/>
                <a:latin typeface="Calibri" panose="020F0502020204030204" pitchFamily="34" charset="0"/>
                <a:ea typeface="Times New Roman" panose="02020603050405020304" pitchFamily="18" charset="0"/>
              </a:rPr>
              <a:t>Sargam</a:t>
            </a:r>
            <a:r>
              <a:rPr lang="en-GB" sz="1800" dirty="0">
                <a:solidFill>
                  <a:srgbClr val="000000"/>
                </a:solidFill>
                <a:effectLst/>
                <a:latin typeface="Calibri" panose="020F0502020204030204" pitchFamily="34" charset="0"/>
                <a:ea typeface="Times New Roman" panose="02020603050405020304" pitchFamily="18" charset="0"/>
              </a:rPr>
              <a:t> both in Hindi and English meaning of the words.</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dirty="0">
                <a:solidFill>
                  <a:srgbClr val="000000"/>
                </a:solidFill>
                <a:effectLst/>
                <a:latin typeface="Calibri" panose="020F0502020204030204" pitchFamily="34" charset="0"/>
                <a:ea typeface="Times New Roman" panose="02020603050405020304" pitchFamily="18" charset="0"/>
              </a:rPr>
              <a:t>Before listening to the audio for the second time, ask children to consider the following:</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b="1" dirty="0">
                <a:solidFill>
                  <a:srgbClr val="000000"/>
                </a:solidFill>
                <a:effectLst/>
                <a:latin typeface="Calibri" panose="020F0502020204030204" pitchFamily="34" charset="0"/>
                <a:ea typeface="Yu Gothic Light" panose="020B0300000000000000" pitchFamily="34" charset="-128"/>
              </a:rPr>
              <a:t>Key questions</a:t>
            </a:r>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685800" algn="l"/>
              </a:tabLst>
            </a:pPr>
            <a:r>
              <a:rPr lang="en-GB" sz="1800" dirty="0">
                <a:solidFill>
                  <a:srgbClr val="000000"/>
                </a:solidFill>
                <a:effectLst/>
                <a:latin typeface="Calibri" panose="020F0502020204030204" pitchFamily="34" charset="0"/>
                <a:ea typeface="Yu Gothic Light" panose="020B0300000000000000" pitchFamily="34" charset="-128"/>
              </a:rPr>
              <a:t>What instruments can you hear?   Answer (SITAR)</a:t>
            </a:r>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685800" algn="l"/>
              </a:tabLst>
            </a:pPr>
            <a:r>
              <a:rPr lang="en-GB" sz="1800" dirty="0">
                <a:solidFill>
                  <a:srgbClr val="000000"/>
                </a:solidFill>
                <a:effectLst/>
                <a:latin typeface="Calibri" panose="020F0502020204030204" pitchFamily="34" charset="0"/>
                <a:ea typeface="Yu Gothic Light" panose="020B0300000000000000" pitchFamily="34" charset="-128"/>
              </a:rPr>
              <a:t>What is happening with the speed?</a:t>
            </a:r>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685800" algn="l"/>
              </a:tabLst>
            </a:pPr>
            <a:r>
              <a:rPr lang="en-GB" sz="1800" dirty="0">
                <a:solidFill>
                  <a:srgbClr val="000000"/>
                </a:solidFill>
                <a:effectLst/>
                <a:latin typeface="Calibri" panose="020F0502020204030204" pitchFamily="34" charset="0"/>
                <a:ea typeface="Yu Gothic Light" panose="020B0300000000000000" pitchFamily="34" charset="-128"/>
              </a:rPr>
              <a:t>Where do you think this music is from?  </a:t>
            </a:r>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685800" algn="l"/>
              </a:tabLst>
            </a:pPr>
            <a:r>
              <a:rPr lang="en-GB" sz="1800" dirty="0">
                <a:solidFill>
                  <a:srgbClr val="000000"/>
                </a:solidFill>
                <a:effectLst/>
                <a:latin typeface="Calibri" panose="020F0502020204030204" pitchFamily="34" charset="0"/>
                <a:ea typeface="Yu Gothic Light" panose="020B0300000000000000" pitchFamily="34" charset="-128"/>
              </a:rPr>
              <a:t>What makes you think that?</a:t>
            </a:r>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a:p>
            <a:r>
              <a:rPr lang="en-GB" sz="1800" dirty="0">
                <a:solidFill>
                  <a:srgbClr val="000000"/>
                </a:solidFill>
                <a:effectLst/>
                <a:latin typeface="Calibri" panose="020F0502020204030204" pitchFamily="34" charset="0"/>
                <a:ea typeface="Aptos" panose="020B0004020202020204" pitchFamily="34" charset="0"/>
              </a:rPr>
              <a:t>Play the audio for Sun Sundar </a:t>
            </a:r>
            <a:r>
              <a:rPr lang="en-GB" sz="1800" dirty="0" err="1">
                <a:solidFill>
                  <a:srgbClr val="000000"/>
                </a:solidFill>
                <a:effectLst/>
                <a:latin typeface="Calibri" panose="020F0502020204030204" pitchFamily="34" charset="0"/>
                <a:ea typeface="Aptos" panose="020B0004020202020204" pitchFamily="34" charset="0"/>
              </a:rPr>
              <a:t>Sargam</a:t>
            </a:r>
            <a:r>
              <a:rPr lang="en-GB" sz="1800" dirty="0">
                <a:solidFill>
                  <a:srgbClr val="000000"/>
                </a:solidFill>
                <a:effectLst/>
                <a:latin typeface="Calibri" panose="020F0502020204030204" pitchFamily="34" charset="0"/>
                <a:ea typeface="Aptos" panose="020B0004020202020204" pitchFamily="34" charset="0"/>
              </a:rPr>
              <a:t> again to the whole class.</a:t>
            </a:r>
            <a:r>
              <a:rPr lang="en-GB" sz="1800" dirty="0">
                <a:solidFill>
                  <a:srgbClr val="000000"/>
                </a:solidFill>
                <a:effectLst/>
                <a:latin typeface="Calibri" panose="020F0502020204030204" pitchFamily="34" charset="0"/>
                <a:ea typeface="Yu Gothic Light" panose="020B0300000000000000" pitchFamily="34" charset="-128"/>
              </a:rPr>
              <a:t> </a:t>
            </a:r>
          </a:p>
          <a:p>
            <a:endParaRPr lang="en-GB" sz="1800" dirty="0">
              <a:solidFill>
                <a:srgbClr val="000000"/>
              </a:solidFill>
              <a:effectLst/>
              <a:latin typeface="Calibri" panose="020F0502020204030204" pitchFamily="34" charset="0"/>
              <a:ea typeface="Yu Gothic Light" panose="020B0300000000000000" pitchFamily="34" charset="-128"/>
            </a:endParaRPr>
          </a:p>
          <a:p>
            <a:r>
              <a:rPr lang="en-GB" sz="1800" dirty="0">
                <a:solidFill>
                  <a:srgbClr val="000000"/>
                </a:solidFill>
                <a:effectLst/>
                <a:latin typeface="Calibri" panose="020F0502020204030204" pitchFamily="34" charset="0"/>
                <a:ea typeface="Times New Roman" panose="02020603050405020304" pitchFamily="18" charset="0"/>
              </a:rPr>
              <a:t>Ask the children to think about which country the music comes from and why they think that.</a:t>
            </a:r>
            <a:r>
              <a:rPr lang="en-GB" sz="1800" dirty="0">
                <a:solidFill>
                  <a:srgbClr val="000000"/>
                </a:solidFill>
                <a:effectLst/>
                <a:latin typeface="Calibri" panose="020F0502020204030204" pitchFamily="34" charset="0"/>
                <a:ea typeface="Yu Gothic Light" panose="020B0300000000000000" pitchFamily="34" charset="-128"/>
              </a:rPr>
              <a:t> </a:t>
            </a:r>
            <a:r>
              <a:rPr lang="en-GB" sz="1800" dirty="0">
                <a:solidFill>
                  <a:srgbClr val="000000"/>
                </a:solidFill>
                <a:effectLst/>
                <a:latin typeface="Calibri" panose="020F0502020204030204" pitchFamily="34" charset="0"/>
                <a:ea typeface="Times New Roman" panose="02020603050405020304" pitchFamily="18" charset="0"/>
              </a:rPr>
              <a:t>Ask what instruments the children think they heard and to describe the tempo (speed) and dynamics  (volume).</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R="171450" fontAlgn="base"/>
            <a:endParaRPr lang="en-GB" sz="1800" dirty="0">
              <a:solidFill>
                <a:srgbClr val="000000"/>
              </a:solidFill>
              <a:effectLst/>
              <a:latin typeface="Calibri" panose="020F0502020204030204" pitchFamily="34" charset="0"/>
              <a:ea typeface="Times New Roman" panose="02020603050405020304" pitchFamily="18" charset="0"/>
            </a:endParaRPr>
          </a:p>
          <a:p>
            <a:pPr marR="171450" fontAlgn="base"/>
            <a:r>
              <a:rPr lang="en-GB" sz="1800" dirty="0">
                <a:solidFill>
                  <a:srgbClr val="000000"/>
                </a:solidFill>
                <a:effectLst/>
                <a:latin typeface="Calibri" panose="020F0502020204030204" pitchFamily="34" charset="0"/>
                <a:ea typeface="Times New Roman" panose="02020603050405020304" pitchFamily="18" charset="0"/>
              </a:rPr>
              <a:t>The children will be learning some of the traditional aspects of Indian music, including the instruments, the main components to listen out for and expression.  </a:t>
            </a:r>
            <a:endParaRPr lang="en-GB" sz="1800" dirty="0">
              <a:effectLst/>
              <a:latin typeface="Times New Roman" panose="02020603050405020304" pitchFamily="18" charset="0"/>
              <a:ea typeface="Times New Roman" panose="02020603050405020304" pitchFamily="18" charset="0"/>
            </a:endParaRPr>
          </a:p>
          <a:p>
            <a:pPr marR="171450" fontAlgn="base"/>
            <a:endParaRPr lang="en-GB" sz="1800" dirty="0">
              <a:solidFill>
                <a:srgbClr val="000000"/>
              </a:solidFill>
              <a:effectLst/>
              <a:latin typeface="Calibri" panose="020F0502020204030204" pitchFamily="34" charset="0"/>
              <a:ea typeface="Times New Roman" panose="02020603050405020304" pitchFamily="18" charset="0"/>
            </a:endParaRPr>
          </a:p>
          <a:p>
            <a:pPr marR="171450" fontAlgn="base"/>
            <a:r>
              <a:rPr lang="en-GB" sz="1800" dirty="0">
                <a:solidFill>
                  <a:srgbClr val="000000"/>
                </a:solidFill>
                <a:effectLst/>
                <a:latin typeface="Calibri" panose="020F0502020204030204" pitchFamily="34" charset="0"/>
                <a:ea typeface="Times New Roman" panose="02020603050405020304" pitchFamily="18" charset="0"/>
              </a:rPr>
              <a:t>The children will learn the words of Sun Sundar </a:t>
            </a:r>
            <a:r>
              <a:rPr lang="en-GB" sz="1800" dirty="0" err="1">
                <a:solidFill>
                  <a:srgbClr val="000000"/>
                </a:solidFill>
                <a:effectLst/>
                <a:latin typeface="Calibri" panose="020F0502020204030204" pitchFamily="34" charset="0"/>
                <a:ea typeface="Times New Roman" panose="02020603050405020304" pitchFamily="18" charset="0"/>
              </a:rPr>
              <a:t>Sargam</a:t>
            </a:r>
            <a:r>
              <a:rPr lang="en-GB" sz="1800" dirty="0">
                <a:solidFill>
                  <a:srgbClr val="000000"/>
                </a:solidFill>
                <a:effectLst/>
                <a:latin typeface="Calibri" panose="020F0502020204030204" pitchFamily="34" charset="0"/>
                <a:ea typeface="Times New Roman" panose="02020603050405020304" pitchFamily="18" charset="0"/>
              </a:rPr>
              <a:t>. You can find Reena Esmail’s audio guides to her composition, including pronunciations, on the link on the slide.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11</a:t>
            </a:fld>
            <a:endParaRPr lang="en-GB"/>
          </a:p>
        </p:txBody>
      </p:sp>
    </p:spTree>
    <p:extLst>
      <p:ext uri="{BB962C8B-B14F-4D97-AF65-F5344CB8AC3E}">
        <p14:creationId xmlns:p14="http://schemas.microsoft.com/office/powerpoint/2010/main" val="223548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171450" fontAlgn="base"/>
            <a:r>
              <a:rPr lang="en-GB" sz="1800" b="1" dirty="0">
                <a:solidFill>
                  <a:srgbClr val="000000"/>
                </a:solidFill>
                <a:effectLst/>
                <a:latin typeface="Calibri" panose="020F0502020204030204" pitchFamily="34" charset="0"/>
                <a:ea typeface="Yu Gothic Light" panose="020B0300000000000000" pitchFamily="34" charset="-128"/>
              </a:rPr>
              <a:t>Sitar</a:t>
            </a:r>
            <a:r>
              <a:rPr lang="en-GB" sz="1800" dirty="0">
                <a:solidFill>
                  <a:srgbClr val="000000"/>
                </a:solidFill>
                <a:effectLst/>
                <a:latin typeface="Calibri" panose="020F0502020204030204" pitchFamily="34" charset="0"/>
                <a:ea typeface="Yu Gothic Light" panose="020B0300000000000000" pitchFamily="34" charset="-128"/>
              </a:rPr>
              <a:t> – a string instrument played upright like a guitar.</a:t>
            </a:r>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b="1" dirty="0">
                <a:solidFill>
                  <a:srgbClr val="000000"/>
                </a:solidFill>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b="1" dirty="0">
                <a:solidFill>
                  <a:srgbClr val="000000"/>
                </a:solidFill>
                <a:effectLst/>
                <a:latin typeface="Calibri" panose="020F0502020204030204" pitchFamily="34" charset="0"/>
                <a:ea typeface="Yu Gothic Light" panose="020B0300000000000000" pitchFamily="34" charset="-128"/>
              </a:rPr>
              <a:t>Raga </a:t>
            </a:r>
            <a:r>
              <a:rPr lang="en-GB" sz="1800" dirty="0">
                <a:solidFill>
                  <a:srgbClr val="000000"/>
                </a:solidFill>
                <a:effectLst/>
                <a:latin typeface="Calibri" panose="020F0502020204030204" pitchFamily="34" charset="0"/>
                <a:ea typeface="Yu Gothic Light" panose="020B0300000000000000" pitchFamily="34" charset="-128"/>
              </a:rPr>
              <a:t>– a specific</a:t>
            </a:r>
            <a:r>
              <a:rPr lang="en-GB" sz="1800" b="1" dirty="0">
                <a:solidFill>
                  <a:srgbClr val="000000"/>
                </a:solidFill>
                <a:effectLst/>
                <a:latin typeface="Calibri" panose="020F0502020204030204" pitchFamily="34" charset="0"/>
                <a:ea typeface="Yu Gothic Light" panose="020B0300000000000000" pitchFamily="34" charset="-128"/>
              </a:rPr>
              <a:t> </a:t>
            </a:r>
            <a:r>
              <a:rPr lang="en-GB" sz="1800" dirty="0">
                <a:solidFill>
                  <a:srgbClr val="000000"/>
                </a:solidFill>
                <a:effectLst/>
                <a:latin typeface="Calibri" panose="020F0502020204030204" pitchFamily="34" charset="0"/>
                <a:ea typeface="Times New Roman" panose="02020603050405020304" pitchFamily="18" charset="0"/>
              </a:rPr>
              <a:t>set of notes played in a specific order, like a scale, often on a sitar. Ragas relate to specific moods or times of the day and we will be learning more about this in the next lesson. Hear the Sitar Raga from 5’53 of Sun Sundar </a:t>
            </a:r>
            <a:r>
              <a:rPr lang="en-GB" sz="1800" dirty="0" err="1">
                <a:solidFill>
                  <a:srgbClr val="000000"/>
                </a:solidFill>
                <a:effectLst/>
                <a:latin typeface="Calibri" panose="020F0502020204030204" pitchFamily="34" charset="0"/>
                <a:ea typeface="Times New Roman" panose="02020603050405020304" pitchFamily="18" charset="0"/>
              </a:rPr>
              <a:t>Sargam</a:t>
            </a:r>
            <a:r>
              <a:rPr lang="en-GB" sz="1800" dirty="0">
                <a:solidFill>
                  <a:srgbClr val="000000"/>
                </a:solidFill>
                <a:effectLst/>
                <a:latin typeface="Calibri" panose="020F0502020204030204" pitchFamily="34" charset="0"/>
                <a:ea typeface="Times New Roman" panose="02020603050405020304" pitchFamily="18" charset="0"/>
              </a:rPr>
              <a:t> of the audio file (see slide 11).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228600" marR="171450" fontAlgn="base"/>
            <a:r>
              <a:rPr lang="en-GB" sz="1800" b="1" dirty="0">
                <a:solidFill>
                  <a:srgbClr val="000000"/>
                </a:solidFill>
                <a:effectLst/>
                <a:latin typeface="Calibri" panose="020F0502020204030204" pitchFamily="34" charset="0"/>
                <a:ea typeface="Yu Gothic Light" panose="020B0300000000000000" pitchFamily="34" charset="-128"/>
              </a:rPr>
              <a:t>Raga </a:t>
            </a:r>
            <a:r>
              <a:rPr lang="en-GB" sz="1800" b="1" dirty="0" err="1">
                <a:solidFill>
                  <a:srgbClr val="000000"/>
                </a:solidFill>
                <a:effectLst/>
                <a:latin typeface="Calibri" panose="020F0502020204030204" pitchFamily="34" charset="0"/>
                <a:ea typeface="Yu Gothic Light" panose="020B0300000000000000" pitchFamily="34" charset="-128"/>
              </a:rPr>
              <a:t>Yaman</a:t>
            </a:r>
            <a:r>
              <a:rPr lang="en-GB" sz="1800" dirty="0">
                <a:solidFill>
                  <a:srgbClr val="000000"/>
                </a:solidFill>
                <a:effectLst/>
                <a:latin typeface="Calibri" panose="020F0502020204030204" pitchFamily="34" charset="0"/>
                <a:ea typeface="Times New Roman" panose="02020603050405020304" pitchFamily="18" charset="0"/>
              </a:rPr>
              <a:t> – </a:t>
            </a:r>
            <a:r>
              <a:rPr lang="en-GB" sz="1800" dirty="0">
                <a:solidFill>
                  <a:srgbClr val="000000"/>
                </a:solidFill>
                <a:effectLst/>
                <a:latin typeface="Calibri" panose="020F0502020204030204" pitchFamily="34" charset="0"/>
                <a:ea typeface="Yu Gothic Light" panose="020B0300000000000000" pitchFamily="34" charset="-128"/>
              </a:rPr>
              <a:t>a type of raga which includes all seven notes in an octave. It is an early evening raga played between 7pm-10pm which is romantic in nature and signifies happiness, serenity, calmness and devotion.</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12</a:t>
            </a:fld>
            <a:endParaRPr lang="en-GB"/>
          </a:p>
        </p:txBody>
      </p:sp>
    </p:spTree>
    <p:extLst>
      <p:ext uri="{BB962C8B-B14F-4D97-AF65-F5344CB8AC3E}">
        <p14:creationId xmlns:p14="http://schemas.microsoft.com/office/powerpoint/2010/main" val="196680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Yu Gothic Light" panose="020B0300000000000000" pitchFamily="34" charset="-128"/>
              </a:rPr>
              <a:t>With the class, discuss the Raga </a:t>
            </a:r>
            <a:r>
              <a:rPr lang="en-GB" sz="1800" dirty="0" err="1">
                <a:solidFill>
                  <a:srgbClr val="000000"/>
                </a:solidFill>
                <a:effectLst/>
                <a:latin typeface="Calibri" panose="020F0502020204030204" pitchFamily="34" charset="0"/>
                <a:ea typeface="Yu Gothic Light" panose="020B0300000000000000" pitchFamily="34" charset="-128"/>
              </a:rPr>
              <a:t>Yaman</a:t>
            </a:r>
            <a:r>
              <a:rPr lang="en-GB" sz="1800" dirty="0">
                <a:solidFill>
                  <a:srgbClr val="000000"/>
                </a:solidFill>
                <a:effectLst/>
                <a:latin typeface="Calibri" panose="020F0502020204030204" pitchFamily="34" charset="0"/>
                <a:ea typeface="Yu Gothic Light" panose="020B0300000000000000" pitchFamily="34" charset="-128"/>
              </a:rPr>
              <a:t> and what feeling or emotion students think it may be conveying.</a:t>
            </a:r>
            <a:endParaRPr lang="en-GB" sz="1800" b="0" i="0" kern="1200" dirty="0">
              <a:solidFill>
                <a:srgbClr val="000000"/>
              </a:solidFill>
              <a:effectLst/>
              <a:latin typeface="Times New Roman" panose="02020603050405020304" pitchFamily="18" charset="0"/>
              <a:ea typeface="Yu Gothic Light" panose="020B03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kern="1200" dirty="0">
              <a:solidFill>
                <a:srgbClr val="000000"/>
              </a:solidFill>
              <a:effectLst/>
              <a:latin typeface="Times New Roman" panose="02020603050405020304" pitchFamily="18" charset="0"/>
              <a:ea typeface="Yu Gothic Light" panose="020B03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kern="100" dirty="0">
                <a:effectLst/>
                <a:latin typeface="Calibri" panose="020F0502020204030204" pitchFamily="34" charset="0"/>
                <a:ea typeface="Aptos" panose="020B0004020202020204" pitchFamily="34" charset="0"/>
                <a:cs typeface="Arial" panose="020B0604020202020204" pitchFamily="34" charset="0"/>
              </a:rPr>
              <a:t>Assessing student progress and understanding</a:t>
            </a:r>
            <a:endParaRPr lang="en-GB" sz="1800" b="0" i="1"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1"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dirty="0">
                <a:effectLst/>
                <a:latin typeface="Calibri" panose="020F0502020204030204" pitchFamily="34" charset="0"/>
                <a:ea typeface="Aptos" panose="020B0004020202020204" pitchFamily="34" charset="0"/>
                <a:cs typeface="Arial" panose="020B0604020202020204" pitchFamily="34" charset="0"/>
              </a:rPr>
              <a:t>Students with secure understanding indicated by: </a:t>
            </a:r>
            <a:r>
              <a:rPr lang="en-GB" sz="1800" kern="100" dirty="0">
                <a:effectLst/>
                <a:latin typeface="Calibri" panose="020F0502020204030204" pitchFamily="34" charset="0"/>
                <a:ea typeface="Aptos" panose="020B0004020202020204" pitchFamily="34" charset="0"/>
                <a:cs typeface="Arial" panose="020B0604020202020204" pitchFamily="34" charset="0"/>
              </a:rPr>
              <a:t>their ability to create a graphic drawing using colours and describe how this matches the general structure and mood of the music</a:t>
            </a:r>
            <a:endParaRPr lang="en-GB" sz="1800" b="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dirty="0">
                <a:effectLst/>
                <a:latin typeface="Calibri" panose="020F0502020204030204" pitchFamily="34" charset="0"/>
                <a:ea typeface="Aptos" panose="020B0004020202020204" pitchFamily="34" charset="0"/>
                <a:cs typeface="Arial" panose="020B0604020202020204" pitchFamily="34" charset="0"/>
              </a:rPr>
              <a:t>Students working at greater depth indicated by: </a:t>
            </a:r>
            <a:r>
              <a:rPr lang="en-GB" sz="1800" kern="100" dirty="0">
                <a:effectLst/>
                <a:latin typeface="Calibri" panose="020F0502020204030204" pitchFamily="34" charset="0"/>
                <a:ea typeface="Aptos" panose="020B0004020202020204" pitchFamily="34" charset="0"/>
                <a:cs typeface="Arial" panose="020B0604020202020204" pitchFamily="34" charset="0"/>
              </a:rPr>
              <a:t>their ability to create a detailed graphic score showing several musical features, and justify their colour choices using musical terminology</a:t>
            </a:r>
            <a:endParaRPr lang="en-GB" sz="1800" b="0" i="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kern="100" dirty="0">
                <a:effectLst/>
                <a:latin typeface="Calibri" panose="020F0502020204030204" pitchFamily="34" charset="0"/>
                <a:ea typeface="Aptos" panose="020B0004020202020204" pitchFamily="34" charset="0"/>
                <a:cs typeface="Arial" panose="020B0604020202020204" pitchFamily="34" charset="0"/>
              </a:rPr>
              <a:t>Differentiation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1" kern="100" dirty="0">
              <a:effectLst/>
              <a:latin typeface="Calibri" panose="020F050202020403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dirty="0">
                <a:effectLst/>
                <a:latin typeface="Calibri" panose="020F0502020204030204" pitchFamily="34" charset="0"/>
                <a:ea typeface="Aptos" panose="020B0004020202020204" pitchFamily="34" charset="0"/>
                <a:cs typeface="Arial" panose="020B0604020202020204" pitchFamily="34" charset="0"/>
              </a:rPr>
              <a:t>Students needing extra support: </a:t>
            </a:r>
            <a:r>
              <a:rPr lang="en-GB" sz="1800" kern="100" dirty="0">
                <a:effectLst/>
                <a:latin typeface="Calibri" panose="020F0502020204030204" pitchFamily="34" charset="0"/>
                <a:ea typeface="Aptos" panose="020B0004020202020204" pitchFamily="34" charset="0"/>
                <a:cs typeface="Arial" panose="020B0604020202020204" pitchFamily="34" charset="0"/>
              </a:rPr>
              <a:t>might need the opportunity to view other groups’ graphic drawings during the activity and will be working in mixed ability groupings</a:t>
            </a:r>
            <a:endParaRPr lang="en-GB" sz="1800" b="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dirty="0">
                <a:effectLst/>
                <a:latin typeface="Calibri" panose="020F0502020204030204" pitchFamily="34" charset="0"/>
                <a:ea typeface="Aptos" panose="020B0004020202020204" pitchFamily="34" charset="0"/>
                <a:cs typeface="Arial" panose="020B0604020202020204" pitchFamily="34" charset="0"/>
              </a:rPr>
              <a:t>Students working at greater depth: </a:t>
            </a:r>
            <a:r>
              <a:rPr lang="en-GB" sz="1800" kern="100" dirty="0">
                <a:effectLst/>
                <a:latin typeface="Calibri" panose="020F0502020204030204" pitchFamily="34" charset="0"/>
                <a:ea typeface="Aptos" panose="020B0004020202020204" pitchFamily="34" charset="0"/>
                <a:cs typeface="Arial" panose="020B0604020202020204" pitchFamily="34" charset="0"/>
              </a:rPr>
              <a:t>should use musical terminology throughout to describe the music they are listening to</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13</a:t>
            </a:fld>
            <a:endParaRPr lang="en-GB"/>
          </a:p>
        </p:txBody>
      </p:sp>
    </p:spTree>
    <p:extLst>
      <p:ext uri="{BB962C8B-B14F-4D97-AF65-F5344CB8AC3E}">
        <p14:creationId xmlns:p14="http://schemas.microsoft.com/office/powerpoint/2010/main" val="239474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tabLst>
                <a:tab pos="1711960" algn="l"/>
              </a:tabLst>
            </a:pPr>
            <a:r>
              <a:rPr lang="en-GB" sz="1800" i="1" kern="100" dirty="0">
                <a:effectLst/>
                <a:latin typeface="Calibri" panose="020F0502020204030204" pitchFamily="34" charset="0"/>
                <a:ea typeface="Aptos" panose="020B0004020202020204" pitchFamily="34" charset="0"/>
                <a:cs typeface="Arial" panose="020B0604020202020204" pitchFamily="34" charset="0"/>
              </a:rPr>
              <a:t>Before the lesson</a:t>
            </a:r>
            <a:br>
              <a:rPr lang="en-GB" sz="1800" i="1" kern="100" dirty="0">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Teacher listens and plays the scale of Raga </a:t>
            </a:r>
            <a:r>
              <a:rPr lang="en-GB" sz="1800" kern="100" dirty="0" err="1">
                <a:effectLst/>
                <a:latin typeface="Calibri" panose="020F0502020204030204" pitchFamily="34" charset="0"/>
                <a:ea typeface="Aptos" panose="020B0004020202020204" pitchFamily="34" charset="0"/>
                <a:cs typeface="Arial" panose="020B0604020202020204" pitchFamily="34" charset="0"/>
              </a:rPr>
              <a:t>Yaman</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Prepare the classroom with instruments, keyboards, Glockenspiels or iPads with GarageBand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Have ready Sun Sundar </a:t>
            </a:r>
            <a:r>
              <a:rPr lang="en-GB" sz="1800" kern="100" dirty="0" err="1">
                <a:effectLst/>
                <a:latin typeface="Calibri" panose="020F0502020204030204" pitchFamily="34" charset="0"/>
                <a:ea typeface="Aptos" panose="020B0004020202020204" pitchFamily="34" charset="0"/>
                <a:cs typeface="Arial" panose="020B0604020202020204" pitchFamily="34" charset="0"/>
              </a:rPr>
              <a:t>Sargam</a:t>
            </a:r>
            <a:r>
              <a:rPr lang="en-GB" sz="1800" kern="100" dirty="0">
                <a:effectLst/>
                <a:latin typeface="Calibri" panose="020F0502020204030204" pitchFamily="34" charset="0"/>
                <a:ea typeface="Aptos" panose="020B0004020202020204" pitchFamily="34" charset="0"/>
                <a:cs typeface="Arial" panose="020B0604020202020204" pitchFamily="34" charset="0"/>
              </a:rPr>
              <a:t> audio</a:t>
            </a:r>
          </a:p>
          <a:p>
            <a:pPr marL="342900" lvl="0" indent="-342900">
              <a:lnSpc>
                <a:spcPct val="115000"/>
              </a:lnSpc>
              <a:buFont typeface="Symbol" panose="05050102010706020507" pitchFamily="18" charset="2"/>
              <a:buChar char=""/>
              <a:tabLst>
                <a:tab pos="1711960" algn="l"/>
              </a:tabLst>
            </a:pPr>
            <a:r>
              <a:rPr lang="en-GB" sz="1800" kern="100" dirty="0">
                <a:effectLst/>
                <a:latin typeface="Calibri" panose="020F0502020204030204" pitchFamily="34" charset="0"/>
                <a:ea typeface="Aptos" panose="020B0004020202020204" pitchFamily="34" charset="0"/>
                <a:cs typeface="Arial" panose="020B0604020202020204" pitchFamily="34" charset="0"/>
              </a:rPr>
              <a:t>Print out the relevant supporting resources (Sun Sundar </a:t>
            </a:r>
            <a:r>
              <a:rPr lang="en-GB" sz="1800" kern="100" dirty="0" err="1">
                <a:effectLst/>
                <a:latin typeface="Calibri" panose="020F0502020204030204" pitchFamily="34" charset="0"/>
                <a:ea typeface="Aptos" panose="020B0004020202020204" pitchFamily="34" charset="0"/>
                <a:cs typeface="Arial" panose="020B0604020202020204" pitchFamily="34" charset="0"/>
              </a:rPr>
              <a:t>Sargam</a:t>
            </a:r>
            <a:r>
              <a:rPr lang="en-GB" sz="1800" kern="100" dirty="0">
                <a:effectLst/>
                <a:latin typeface="Calibri" panose="020F0502020204030204" pitchFamily="34" charset="0"/>
                <a:ea typeface="Aptos" panose="020B0004020202020204" pitchFamily="34" charset="0"/>
                <a:cs typeface="Arial" panose="020B0604020202020204" pitchFamily="34" charset="0"/>
              </a:rPr>
              <a:t> Words, Resources – see slide 2)</a:t>
            </a:r>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14</a:t>
            </a:fld>
            <a:endParaRPr lang="en-GB"/>
          </a:p>
        </p:txBody>
      </p:sp>
    </p:spTree>
    <p:extLst>
      <p:ext uri="{BB962C8B-B14F-4D97-AF65-F5344CB8AC3E}">
        <p14:creationId xmlns:p14="http://schemas.microsoft.com/office/powerpoint/2010/main" val="606161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dirty="0">
                <a:effectLst/>
                <a:latin typeface="Calibri" panose="020F0502020204030204" pitchFamily="34" charset="0"/>
                <a:ea typeface="Aptos" panose="020B0004020202020204" pitchFamily="34" charset="0"/>
                <a:cs typeface="Arial" panose="020B0604020202020204" pitchFamily="34" charset="0"/>
              </a:rPr>
              <a:t>SET UP</a:t>
            </a:r>
            <a:endParaRPr lang="en-GB" sz="1800" b="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mj-lt"/>
              <a:buAutoNum type="arabicPeriod"/>
            </a:pPr>
            <a:endParaRPr lang="en-GB" sz="1800" b="1"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pPr>
            <a:r>
              <a:rPr lang="en-GB" sz="1800" kern="100" dirty="0">
                <a:effectLst/>
                <a:latin typeface="Calibri" panose="020F0502020204030204" pitchFamily="34" charset="0"/>
                <a:ea typeface="Aptos" panose="020B0004020202020204" pitchFamily="34" charset="0"/>
                <a:cs typeface="Arial" panose="020B0604020202020204" pitchFamily="34" charset="0"/>
              </a:rPr>
              <a:t>Children are going to be learning the basics of what Raga </a:t>
            </a:r>
            <a:r>
              <a:rPr lang="en-GB" sz="1800" kern="100" dirty="0" err="1">
                <a:effectLst/>
                <a:latin typeface="Calibri" panose="020F0502020204030204" pitchFamily="34" charset="0"/>
                <a:ea typeface="Aptos" panose="020B0004020202020204" pitchFamily="34" charset="0"/>
                <a:cs typeface="Arial" panose="020B0604020202020204" pitchFamily="34" charset="0"/>
              </a:rPr>
              <a:t>Yaman</a:t>
            </a:r>
            <a:r>
              <a:rPr lang="en-GB" sz="1800" kern="100" dirty="0">
                <a:effectLst/>
                <a:latin typeface="Calibri" panose="020F0502020204030204" pitchFamily="34" charset="0"/>
                <a:ea typeface="Aptos" panose="020B0004020202020204" pitchFamily="34" charset="0"/>
                <a:cs typeface="Arial" panose="020B0604020202020204" pitchFamily="34" charset="0"/>
              </a:rPr>
              <a:t> is and how they can use it.</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pPr>
            <a:r>
              <a:rPr lang="en-GB" sz="1800" kern="100" dirty="0">
                <a:effectLst/>
                <a:latin typeface="Calibri" panose="020F0502020204030204" pitchFamily="34" charset="0"/>
                <a:ea typeface="Aptos" panose="020B0004020202020204" pitchFamily="34" charset="0"/>
                <a:cs typeface="Arial" panose="020B0604020202020204" pitchFamily="34" charset="0"/>
              </a:rPr>
              <a:t>Ask if they can remember what a raga is from last lesson (a raga is a series of notes which Indian music uses to create the tune).</a:t>
            </a:r>
          </a:p>
          <a:p>
            <a:pPr marL="0" lvl="0" indent="0">
              <a:lnSpc>
                <a:spcPct val="115000"/>
              </a:lnSpc>
              <a:spcAft>
                <a:spcPts val="800"/>
              </a:spcAft>
              <a:buFont typeface="+mj-lt"/>
              <a:buNone/>
            </a:pPr>
            <a:endParaRPr lang="en-GB" sz="18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pPr>
            <a:r>
              <a:rPr lang="en-GB" sz="1800" kern="100" dirty="0">
                <a:effectLst/>
                <a:latin typeface="Calibri" panose="020F0502020204030204" pitchFamily="34" charset="0"/>
                <a:ea typeface="Aptos" panose="020B0004020202020204" pitchFamily="34" charset="0"/>
                <a:cs typeface="Arial" panose="020B0604020202020204" pitchFamily="34" charset="0"/>
              </a:rPr>
              <a:t>They are going to be using keyboards or glockenspiels in pairs, using the following notes for the raga (see slide)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Times New Roman" panose="02020603050405020304" pitchFamily="18" charset="0"/>
              </a:rPr>
              <a:t>The idea is that the students will only use these notes within their composition.</a:t>
            </a:r>
            <a:r>
              <a:rPr lang="en-GB" sz="1800" dirty="0">
                <a:solidFill>
                  <a:srgbClr val="000000"/>
                </a:solidFill>
                <a:effectLst/>
                <a:latin typeface="Calibri" panose="020F0502020204030204" pitchFamily="34" charset="0"/>
                <a:ea typeface="Yu Gothic Light" panose="020B0300000000000000" pitchFamily="34" charset="-128"/>
              </a:rPr>
              <a:t> </a:t>
            </a:r>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a:p>
            <a:pPr marL="0" lvl="0" indent="0">
              <a:lnSpc>
                <a:spcPct val="115000"/>
              </a:lnSpc>
              <a:spcAft>
                <a:spcPts val="800"/>
              </a:spcAft>
              <a:buFont typeface="+mj-lt"/>
              <a:buNone/>
            </a:pPr>
            <a:r>
              <a:rPr lang="en-GB" sz="1800" b="1" kern="100" dirty="0">
                <a:effectLst/>
                <a:latin typeface="Calibri" panose="020F0502020204030204" pitchFamily="34" charset="0"/>
                <a:ea typeface="Aptos" panose="020B0004020202020204" pitchFamily="34" charset="0"/>
                <a:cs typeface="Arial" panose="020B0604020202020204" pitchFamily="34" charset="0"/>
              </a:rPr>
              <a:t>2. ACTIVITY</a:t>
            </a:r>
            <a:endParaRPr lang="en-GB" sz="18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pPr>
            <a:endParaRPr lang="en-GB" sz="1800" b="1" kern="1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p>
            <a:pPr marL="0" lvl="0" indent="0">
              <a:lnSpc>
                <a:spcPct val="115000"/>
              </a:lnSpc>
              <a:spcAft>
                <a:spcPts val="800"/>
              </a:spcAft>
              <a:buFont typeface="+mj-lt"/>
              <a:buNone/>
            </a:pPr>
            <a:r>
              <a:rPr lang="en-GB" sz="1800" dirty="0">
                <a:solidFill>
                  <a:srgbClr val="000000"/>
                </a:solidFill>
                <a:effectLst/>
                <a:latin typeface="Calibri" panose="020F0502020204030204" pitchFamily="34" charset="0"/>
                <a:ea typeface="Times New Roman" panose="02020603050405020304" pitchFamily="18" charset="0"/>
              </a:rPr>
              <a:t>First, get them to practise playing the notes of the raga in the right order. Hand out the worksheet Resources (see raga section) / display this slide and get them to try going up and down until they can play it fluently.</a:t>
            </a:r>
            <a:r>
              <a:rPr lang="en-GB" sz="1800" dirty="0">
                <a:solidFill>
                  <a:srgbClr val="000000"/>
                </a:solidFill>
                <a:effectLst/>
                <a:latin typeface="Calibri" panose="020F0502020204030204" pitchFamily="34" charset="0"/>
                <a:ea typeface="Yu Gothic Light" panose="020B0300000000000000" pitchFamily="34" charset="-128"/>
              </a:rPr>
              <a:t> </a:t>
            </a:r>
            <a:endParaRPr lang="en-GB" sz="1800" dirty="0">
              <a:solidFill>
                <a:schemeClr val="tx1"/>
              </a:solidFill>
              <a:effectLst/>
              <a:latin typeface="Times New Roman" panose="02020603050405020304" pitchFamily="18" charset="0"/>
              <a:ea typeface="Yu Gothic Light" panose="020B0300000000000000" pitchFamily="34" charset="-128"/>
            </a:endParaRPr>
          </a:p>
          <a:p>
            <a:pPr marL="0" lvl="0" indent="0">
              <a:lnSpc>
                <a:spcPct val="115000"/>
              </a:lnSpc>
              <a:spcAft>
                <a:spcPts val="800"/>
              </a:spcAft>
              <a:buFont typeface="+mj-lt"/>
              <a:buNone/>
            </a:pPr>
            <a:endParaRPr lang="en-GB" sz="1800" dirty="0">
              <a:solidFill>
                <a:schemeClr val="tx1"/>
              </a:solidFill>
              <a:effectLst/>
              <a:latin typeface="Times New Roman" panose="02020603050405020304" pitchFamily="18" charset="0"/>
              <a:ea typeface="Yu Gothic Light" panose="020B0300000000000000" pitchFamily="34" charset="-128"/>
            </a:endParaRPr>
          </a:p>
          <a:p>
            <a:pPr marL="0" lvl="0" indent="0">
              <a:lnSpc>
                <a:spcPct val="115000"/>
              </a:lnSpc>
              <a:spcAft>
                <a:spcPts val="800"/>
              </a:spcAft>
              <a:buFont typeface="+mj-lt"/>
              <a:buNone/>
            </a:pPr>
            <a:r>
              <a:rPr lang="en-GB" sz="1800" dirty="0">
                <a:solidFill>
                  <a:srgbClr val="000000"/>
                </a:solidFill>
                <a:effectLst/>
                <a:latin typeface="Calibri" panose="020F0502020204030204" pitchFamily="34" charset="0"/>
                <a:ea typeface="Times New Roman" panose="02020603050405020304" pitchFamily="18" charset="0"/>
              </a:rPr>
              <a:t>Next, allow one of the students to have a go at playing the same given notes in a different order. They can take it in turns improvising, as this is commonly found in traditional Indian music</a:t>
            </a:r>
            <a:r>
              <a:rPr lang="en-GB" sz="1800" dirty="0">
                <a:solidFill>
                  <a:srgbClr val="000000"/>
                </a:solidFill>
                <a:effectLst/>
                <a:latin typeface="Calibri" panose="020F0502020204030204" pitchFamily="34" charset="0"/>
                <a:ea typeface="Yu Gothic Light" panose="020B0300000000000000" pitchFamily="34" charset="-128"/>
              </a:rPr>
              <a:t>.</a:t>
            </a:r>
            <a:endParaRPr lang="en-GB" sz="1800" dirty="0">
              <a:solidFill>
                <a:schemeClr val="tx1"/>
              </a:solidFill>
              <a:effectLst/>
              <a:latin typeface="Times New Roman" panose="02020603050405020304" pitchFamily="18" charset="0"/>
              <a:ea typeface="Yu Gothic Light" panose="020B0300000000000000" pitchFamily="34" charset="-128"/>
            </a:endParaRPr>
          </a:p>
          <a:p>
            <a:pPr marL="0" lvl="0" indent="0">
              <a:lnSpc>
                <a:spcPct val="115000"/>
              </a:lnSpc>
              <a:spcAft>
                <a:spcPts val="800"/>
              </a:spcAft>
              <a:buFont typeface="+mj-lt"/>
              <a:buNone/>
            </a:pPr>
            <a:endParaRPr lang="en-GB" sz="1800" dirty="0">
              <a:solidFill>
                <a:schemeClr val="tx1"/>
              </a:solidFill>
              <a:effectLst/>
              <a:latin typeface="Times New Roman" panose="02020603050405020304" pitchFamily="18" charset="0"/>
              <a:ea typeface="Yu Gothic Light" panose="020B0300000000000000" pitchFamily="34" charset="-128"/>
            </a:endParaRPr>
          </a:p>
          <a:p>
            <a:pPr marL="0" lvl="0" indent="0">
              <a:lnSpc>
                <a:spcPct val="115000"/>
              </a:lnSpc>
              <a:spcAft>
                <a:spcPts val="800"/>
              </a:spcAft>
              <a:buFont typeface="+mj-lt"/>
              <a:buNone/>
            </a:pPr>
            <a:r>
              <a:rPr lang="en-GB" sz="1800" dirty="0">
                <a:solidFill>
                  <a:srgbClr val="000000"/>
                </a:solidFill>
                <a:effectLst/>
                <a:latin typeface="Calibri" panose="020F0502020204030204" pitchFamily="34" charset="0"/>
                <a:ea typeface="Yu Gothic Light" panose="020B0300000000000000" pitchFamily="34" charset="-128"/>
              </a:rPr>
              <a:t>Explain to students what a drone is. A drone is a long sustained sound without variation which is used for an atmospheric or ambient effect. It is a note played over and over in the background, which can sound a bit like someone humming a long-held note.</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15</a:t>
            </a:fld>
            <a:endParaRPr lang="en-GB"/>
          </a:p>
        </p:txBody>
      </p:sp>
    </p:spTree>
    <p:extLst>
      <p:ext uri="{BB962C8B-B14F-4D97-AF65-F5344CB8AC3E}">
        <p14:creationId xmlns:p14="http://schemas.microsoft.com/office/powerpoint/2010/main" val="335053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teach.files.bbci.co.uk/tenpieces/audio-Reena-Esmail-Sun-Sundar-Sargam-BBC.mp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bbc.co.uk/teach/ten-pieces/articles/z2tfdn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teach.files.bbci.co.uk/tenpieces/audio-Reena-Esmail-Sun-Sundar-Sargam-BBC.mp3"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teach.files.bbci.co.uk/tenpieces/audio-Reena-Esmail-Sun-Sundar-Sargam-BBC.mp3"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teach.files.bbci.co.uk/tenpieces/audio-Reena-Esmail-Sun-Sundar-Sargam-BBC.mp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emf"/><Relationship Id="rId7"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2.emf"/><Relationship Id="rId9"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bbc.co.uk/teach/ten-pieces/articles/z2tfdnb"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emf"/><Relationship Id="rId7" Type="http://schemas.openxmlformats.org/officeDocument/2006/relationships/image" Target="../media/image17.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2.emf"/><Relationship Id="rId9" Type="http://schemas.openxmlformats.org/officeDocument/2006/relationships/image" Target="../media/image19.sv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hyperlink" Target="https://teach.files.bbci.co.uk/tenpieces/Esmail-Resources.pdf"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hyperlink" Target="https://teach.files.bbci.co.uk/tenpieces/Sun-Sundar-Sargam-translation.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3"/>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4"/>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lIns="91440" tIns="45720" rIns="91440" bIns="45720" anchor="t"/>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a:ea typeface="Calibri"/>
                <a:cs typeface="Calibri"/>
              </a:rPr>
              <a:t>Reena Esmail</a:t>
            </a:r>
            <a:endParaRPr lang="en-US" sz="4400">
              <a:solidFill>
                <a:schemeClr val="bg1"/>
              </a:solidFill>
              <a:latin typeface="Calibri" panose="020F0502020204030204" pitchFamily="34" charset="0"/>
              <a:ea typeface="Calibri"/>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lIns="91440" tIns="45720" rIns="91440" bIns="45720" anchor="t"/>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latin typeface="Calibri"/>
                <a:ea typeface="Calibri"/>
                <a:cs typeface="Calibri"/>
              </a:rPr>
              <a:t>Sun Sundar Sargam</a:t>
            </a:r>
            <a:endParaRPr lang="en-GB">
              <a:solidFill>
                <a:schemeClr val="bg1"/>
              </a:solidFill>
              <a:latin typeface="Calibri" panose="020F0502020204030204" pitchFamily="34" charset="0"/>
              <a:ea typeface="Calibri"/>
              <a:cs typeface="Calibri" panose="020F0502020204030204" pitchFamily="34" charset="0"/>
            </a:endParaRPr>
          </a:p>
          <a:p>
            <a:pPr algn="ctr"/>
            <a:endParaRPr lang="en-GB">
              <a:solidFill>
                <a:schemeClr val="bg1"/>
              </a:solidFill>
              <a:latin typeface="Calibri" panose="020F0502020204030204" pitchFamily="34" charset="0"/>
              <a:cs typeface="Calibri" panose="020F0502020204030204" pitchFamily="34" charset="0"/>
            </a:endParaRPr>
          </a:p>
          <a:p>
            <a:pPr algn="ctr"/>
            <a:r>
              <a:rPr lang="en-US" sz="2400">
                <a:solidFill>
                  <a:schemeClr val="bg1"/>
                </a:solidFill>
                <a:latin typeface="Calibri" panose="020F0502020204030204" pitchFamily="34" charset="0"/>
                <a:cs typeface="Calibri" panose="020F0502020204030204" pitchFamily="34" charset="0"/>
              </a:rPr>
              <a:t>Primary Classroom Lesson Plan</a:t>
            </a:r>
            <a:endParaRPr lang="en-GB" sz="2400">
              <a:solidFill>
                <a:schemeClr val="bg1"/>
              </a:solidFill>
              <a:latin typeface="Calibri" panose="020F0502020204030204" pitchFamily="34" charset="0"/>
              <a:cs typeface="Calibri" panose="020F0502020204030204" pitchFamily="34" charset="0"/>
            </a:endParaRPr>
          </a:p>
        </p:txBody>
      </p:sp>
      <p:sp>
        <p:nvSpPr>
          <p:cNvPr id="12" name="Text Placeholder 11">
            <a:extLst>
              <a:ext uri="{FF2B5EF4-FFF2-40B4-BE49-F238E27FC236}">
                <a16:creationId xmlns:a16="http://schemas.microsoft.com/office/drawing/2014/main" id="{8053679D-3475-E04F-6C85-47A6067ED2AB}"/>
              </a:ext>
            </a:extLst>
          </p:cNvPr>
          <p:cNvSpPr txBox="1">
            <a:spLocks/>
          </p:cNvSpPr>
          <p:nvPr/>
        </p:nvSpPr>
        <p:spPr>
          <a:xfrm>
            <a:off x="4648200" y="5306322"/>
            <a:ext cx="2895600" cy="784225"/>
          </a:xfrm>
          <a:prstGeom prst="rect">
            <a:avLst/>
          </a:prstGeom>
        </p:spPr>
        <p:txBody>
          <a:bodyPr vert="horz" lIns="91440" tIns="45720" rIns="91440" bIns="45720" anchor="t"/>
          <a:lstStyle>
            <a:lvl1pPr marL="0" indent="0" algn="l" defTabSz="914400" rtl="0" eaLnBrk="1" latinLnBrk="0" hangingPunct="1">
              <a:lnSpc>
                <a:spcPct val="90000"/>
              </a:lnSpc>
              <a:spcBef>
                <a:spcPts val="1000"/>
              </a:spcBef>
              <a:buFontTx/>
              <a:buNone/>
              <a:defRPr sz="2000" kern="1200" baseline="0">
                <a:solidFill>
                  <a:schemeClr val="tx1"/>
                </a:solidFill>
                <a:latin typeface="Gill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rPr>
              <a:t>Author</a:t>
            </a:r>
          </a:p>
          <a:p>
            <a:pPr algn="ctr"/>
            <a:r>
              <a:rPr lang="en-GB">
                <a:solidFill>
                  <a:schemeClr val="bg1"/>
                </a:solidFill>
              </a:rPr>
              <a:t>Harpal Manku</a:t>
            </a: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group of people performing on a stage&#10;&#10;Description automatically generated">
            <a:extLst>
              <a:ext uri="{FF2B5EF4-FFF2-40B4-BE49-F238E27FC236}">
                <a16:creationId xmlns:a16="http://schemas.microsoft.com/office/drawing/2014/main" id="{C7F293D8-23AE-A60C-1E42-551B5A41A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308" y="1393294"/>
            <a:ext cx="6956298" cy="3905790"/>
          </a:xfrm>
          <a:prstGeom prst="rect">
            <a:avLst/>
          </a:prstGeom>
        </p:spPr>
      </p:pic>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10</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16" name="Title Placeholder 9">
            <a:extLst>
              <a:ext uri="{FF2B5EF4-FFF2-40B4-BE49-F238E27FC236}">
                <a16:creationId xmlns:a16="http://schemas.microsoft.com/office/drawing/2014/main" id="{DC25F7EF-7E81-DEA7-D827-F87610BB3D02}"/>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Listen to the orchestral performance</a:t>
            </a:r>
            <a:endParaRPr lang="en-US" sz="3200" b="1" dirty="0">
              <a:latin typeface="Calibri" panose="020F0502020204030204" pitchFamily="34" charset="0"/>
              <a:cs typeface="Calibri" panose="020F0502020204030204" pitchFamily="34" charset="0"/>
            </a:endParaRPr>
          </a:p>
        </p:txBody>
      </p:sp>
      <p:graphicFrame>
        <p:nvGraphicFramePr>
          <p:cNvPr id="20" name="Table 19">
            <a:extLst>
              <a:ext uri="{FF2B5EF4-FFF2-40B4-BE49-F238E27FC236}">
                <a16:creationId xmlns:a16="http://schemas.microsoft.com/office/drawing/2014/main" id="{A31FDEA0-B463-A6A3-0DB4-E2C292D370C6}"/>
              </a:ext>
            </a:extLst>
          </p:cNvPr>
          <p:cNvGraphicFramePr>
            <a:graphicFrameLocks noGrp="1"/>
          </p:cNvGraphicFramePr>
          <p:nvPr>
            <p:extLst>
              <p:ext uri="{D42A27DB-BD31-4B8C-83A1-F6EECF244321}">
                <p14:modId xmlns:p14="http://schemas.microsoft.com/office/powerpoint/2010/main" val="1478620434"/>
              </p:ext>
            </p:extLst>
          </p:nvPr>
        </p:nvGraphicFramePr>
        <p:xfrm>
          <a:off x="2344264" y="5464706"/>
          <a:ext cx="6150386" cy="542925"/>
        </p:xfrm>
        <a:graphic>
          <a:graphicData uri="http://schemas.openxmlformats.org/drawingml/2006/table">
            <a:tbl>
              <a:tblPr/>
              <a:tblGrid>
                <a:gridCol w="6150386">
                  <a:extLst>
                    <a:ext uri="{9D8B030D-6E8A-4147-A177-3AD203B41FA5}">
                      <a16:colId xmlns:a16="http://schemas.microsoft.com/office/drawing/2014/main" val="1572255640"/>
                    </a:ext>
                  </a:extLst>
                </a:gridCol>
              </a:tblGrid>
              <a:tr h="190500">
                <a:tc>
                  <a:txBody>
                    <a:bodyPr/>
                    <a:lstStyle/>
                    <a:p>
                      <a:pPr algn="ctr" fontAlgn="b"/>
                      <a:r>
                        <a:rPr lang="en-GB" sz="1600" b="0" i="0" u="sng" strike="noStrike">
                          <a:solidFill>
                            <a:srgbClr val="467886"/>
                          </a:solidFill>
                          <a:effectLst/>
                          <a:latin typeface="Calibri" panose="020F0502020204030204" pitchFamily="34" charset="0"/>
                          <a:cs typeface="Calibri" panose="020F0502020204030204" pitchFamily="34" charset="0"/>
                          <a:hlinkClick r:id="rId7"/>
                        </a:rPr>
                        <a:t>https://teach.files.bbci.co.uk/tenpieces/audio-Reena-Esmail-Sun-Sundar-Sargam-BBC.mp3</a:t>
                      </a:r>
                      <a:endParaRPr lang="en-GB" sz="1600" b="0" i="0" u="sng" strike="noStrike">
                        <a:solidFill>
                          <a:srgbClr val="467886"/>
                        </a:solidFill>
                        <a:effectLst/>
                        <a:latin typeface="Calibri" panose="020F0502020204030204" pitchFamily="34" charset="0"/>
                        <a:cs typeface="Calibri" panose="020F050202020403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3539084391"/>
                  </a:ext>
                </a:extLst>
              </a:tr>
            </a:tbl>
          </a:graphicData>
        </a:graphic>
      </p:graphicFrame>
      <p:sp>
        <p:nvSpPr>
          <p:cNvPr id="21" name="Footer Placeholder 3">
            <a:extLst>
              <a:ext uri="{FF2B5EF4-FFF2-40B4-BE49-F238E27FC236}">
                <a16:creationId xmlns:a16="http://schemas.microsoft.com/office/drawing/2014/main" id="{8B4B0E39-FB98-6635-20E0-11608BC9FA55}"/>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201360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11</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4" name="Table 4">
            <a:extLst>
              <a:ext uri="{FF2B5EF4-FFF2-40B4-BE49-F238E27FC236}">
                <a16:creationId xmlns:a16="http://schemas.microsoft.com/office/drawing/2014/main" id="{1A94D2BA-3F33-4B38-AD61-C336ADDD1D0D}"/>
              </a:ext>
            </a:extLst>
          </p:cNvPr>
          <p:cNvGraphicFramePr>
            <a:graphicFrameLocks noGrp="1"/>
          </p:cNvGraphicFramePr>
          <p:nvPr>
            <p:extLst>
              <p:ext uri="{D42A27DB-BD31-4B8C-83A1-F6EECF244321}">
                <p14:modId xmlns:p14="http://schemas.microsoft.com/office/powerpoint/2010/main" val="2647713631"/>
              </p:ext>
            </p:extLst>
          </p:nvPr>
        </p:nvGraphicFramePr>
        <p:xfrm>
          <a:off x="1418814" y="2234678"/>
          <a:ext cx="8943952" cy="3230020"/>
        </p:xfrm>
        <a:graphic>
          <a:graphicData uri="http://schemas.openxmlformats.org/drawingml/2006/table">
            <a:tbl>
              <a:tblPr firstRow="1" bandRow="1">
                <a:tableStyleId>{5940675A-B579-460E-94D1-54222C63F5DA}</a:tableStyleId>
              </a:tblPr>
              <a:tblGrid>
                <a:gridCol w="4471976">
                  <a:extLst>
                    <a:ext uri="{9D8B030D-6E8A-4147-A177-3AD203B41FA5}">
                      <a16:colId xmlns:a16="http://schemas.microsoft.com/office/drawing/2014/main" val="1021967645"/>
                    </a:ext>
                  </a:extLst>
                </a:gridCol>
                <a:gridCol w="4471976">
                  <a:extLst>
                    <a:ext uri="{9D8B030D-6E8A-4147-A177-3AD203B41FA5}">
                      <a16:colId xmlns:a16="http://schemas.microsoft.com/office/drawing/2014/main" val="2581563001"/>
                    </a:ext>
                  </a:extLst>
                </a:gridCol>
              </a:tblGrid>
              <a:tr h="3230020">
                <a:tc>
                  <a:txBody>
                    <a:bodyPr/>
                    <a:lstStyle/>
                    <a:p>
                      <a:pPr algn="ctr">
                        <a:lnSpc>
                          <a:spcPct val="150000"/>
                        </a:lnSpc>
                      </a:pPr>
                      <a:r>
                        <a:rPr lang="en-GB">
                          <a:latin typeface="Calibri" panose="020F0502020204030204" pitchFamily="34" charset="0"/>
                          <a:cs typeface="Calibri" panose="020F0502020204030204" pitchFamily="34" charset="0"/>
                        </a:rPr>
                        <a:t>Sŭn sŭndar sargam sŭn </a:t>
                      </a:r>
                    </a:p>
                    <a:p>
                      <a:pPr algn="ctr">
                        <a:lnSpc>
                          <a:spcPct val="150000"/>
                        </a:lnSpc>
                      </a:pPr>
                      <a:r>
                        <a:rPr lang="en-GB">
                          <a:latin typeface="Calibri" panose="020F0502020204030204" pitchFamily="34" charset="0"/>
                          <a:cs typeface="Calibri" panose="020F0502020204030204" pitchFamily="34" charset="0"/>
                        </a:rPr>
                        <a:t>Sapnā pāne kā sapnā bŭn </a:t>
                      </a:r>
                    </a:p>
                    <a:p>
                      <a:pPr algn="ctr">
                        <a:lnSpc>
                          <a:spcPct val="150000"/>
                        </a:lnSpc>
                      </a:pPr>
                      <a:r>
                        <a:rPr lang="en-GB">
                          <a:latin typeface="Calibri" panose="020F0502020204030204" pitchFamily="34" charset="0"/>
                          <a:cs typeface="Calibri" panose="020F0502020204030204" pitchFamily="34" charset="0"/>
                        </a:rPr>
                        <a:t>Gāyegĭ dŭnĭyā terī dhŭn </a:t>
                      </a:r>
                    </a:p>
                    <a:p>
                      <a:pPr algn="ctr">
                        <a:lnSpc>
                          <a:spcPct val="150000"/>
                        </a:lnSpc>
                      </a:pPr>
                      <a:r>
                        <a:rPr lang="en-GB">
                          <a:latin typeface="Calibri" panose="020F0502020204030204" pitchFamily="34" charset="0"/>
                          <a:cs typeface="Calibri" panose="020F0502020204030204" pitchFamily="34" charset="0"/>
                        </a:rPr>
                        <a:t>Sŭn sŭndar sargam sŭn </a:t>
                      </a:r>
                    </a:p>
                    <a:p>
                      <a:pPr algn="ctr">
                        <a:lnSpc>
                          <a:spcPct val="150000"/>
                        </a:lnSpc>
                      </a:pPr>
                      <a:endParaRPr lang="en-GB">
                        <a:latin typeface="Calibri" panose="020F0502020204030204" pitchFamily="34" charset="0"/>
                        <a:cs typeface="Calibri" panose="020F0502020204030204" pitchFamily="34" charset="0"/>
                      </a:endParaRPr>
                    </a:p>
                    <a:p>
                      <a:pPr algn="ctr">
                        <a:lnSpc>
                          <a:spcPct val="150000"/>
                        </a:lnSpc>
                      </a:pPr>
                      <a:r>
                        <a:rPr lang="en-GB">
                          <a:latin typeface="Calibri" panose="020F0502020204030204" pitchFamily="34" charset="0"/>
                          <a:cs typeface="Calibri" panose="020F0502020204030204" pitchFamily="34" charset="0"/>
                        </a:rPr>
                        <a:t>Chŭp-chŭp the, tō gūnj ŭthe</a:t>
                      </a:r>
                    </a:p>
                  </a:txBody>
                  <a:tcPr anchor="ctr"/>
                </a:tc>
                <a:tc>
                  <a:txBody>
                    <a:bodyPr/>
                    <a:lstStyle/>
                    <a:p>
                      <a:pPr algn="ctr">
                        <a:lnSpc>
                          <a:spcPct val="150000"/>
                        </a:lnSpc>
                      </a:pPr>
                      <a:r>
                        <a:rPr lang="en-GB">
                          <a:latin typeface="Calibri" panose="020F0502020204030204" pitchFamily="34" charset="0"/>
                          <a:cs typeface="Calibri" panose="020F0502020204030204" pitchFamily="34" charset="0"/>
                        </a:rPr>
                        <a:t>Listen to the beautiful melody </a:t>
                      </a:r>
                    </a:p>
                    <a:p>
                      <a:pPr algn="ctr">
                        <a:lnSpc>
                          <a:spcPct val="150000"/>
                        </a:lnSpc>
                      </a:pPr>
                      <a:r>
                        <a:rPr lang="en-GB">
                          <a:latin typeface="Calibri" panose="020F0502020204030204" pitchFamily="34" charset="0"/>
                          <a:cs typeface="Calibri" panose="020F0502020204030204" pitchFamily="34" charset="0"/>
                        </a:rPr>
                        <a:t>Weave the dream of achieving your dream </a:t>
                      </a:r>
                    </a:p>
                    <a:p>
                      <a:pPr algn="ctr">
                        <a:lnSpc>
                          <a:spcPct val="150000"/>
                        </a:lnSpc>
                      </a:pPr>
                      <a:r>
                        <a:rPr lang="en-GB">
                          <a:latin typeface="Calibri" panose="020F0502020204030204" pitchFamily="34" charset="0"/>
                          <a:cs typeface="Calibri" panose="020F0502020204030204" pitchFamily="34" charset="0"/>
                        </a:rPr>
                        <a:t>The world will sing your song </a:t>
                      </a:r>
                    </a:p>
                    <a:p>
                      <a:pPr algn="ctr">
                        <a:lnSpc>
                          <a:spcPct val="150000"/>
                        </a:lnSpc>
                      </a:pPr>
                      <a:r>
                        <a:rPr lang="en-GB">
                          <a:latin typeface="Calibri" panose="020F0502020204030204" pitchFamily="34" charset="0"/>
                          <a:cs typeface="Calibri" panose="020F0502020204030204" pitchFamily="34" charset="0"/>
                        </a:rPr>
                        <a:t>Listen to the beautiful melody </a:t>
                      </a:r>
                    </a:p>
                    <a:p>
                      <a:pPr algn="ctr">
                        <a:lnSpc>
                          <a:spcPct val="150000"/>
                        </a:lnSpc>
                      </a:pPr>
                      <a:endParaRPr lang="en-GB">
                        <a:latin typeface="Calibri" panose="020F0502020204030204" pitchFamily="34" charset="0"/>
                        <a:cs typeface="Calibri" panose="020F0502020204030204" pitchFamily="34" charset="0"/>
                      </a:endParaRPr>
                    </a:p>
                    <a:p>
                      <a:pPr algn="ctr">
                        <a:lnSpc>
                          <a:spcPct val="150000"/>
                        </a:lnSpc>
                      </a:pPr>
                      <a:r>
                        <a:rPr lang="en-GB">
                          <a:latin typeface="Calibri" panose="020F0502020204030204" pitchFamily="34" charset="0"/>
                          <a:cs typeface="Calibri" panose="020F0502020204030204" pitchFamily="34" charset="0"/>
                        </a:rPr>
                        <a:t>If you are quiet, then the echoes will arise</a:t>
                      </a:r>
                    </a:p>
                  </a:txBody>
                  <a:tcPr anchor="ctr"/>
                </a:tc>
                <a:extLst>
                  <a:ext uri="{0D108BD9-81ED-4DB2-BD59-A6C34878D82A}">
                    <a16:rowId xmlns:a16="http://schemas.microsoft.com/office/drawing/2014/main" val="571369720"/>
                  </a:ext>
                </a:extLst>
              </a:tr>
            </a:tbl>
          </a:graphicData>
        </a:graphic>
      </p:graphicFrame>
      <p:sp>
        <p:nvSpPr>
          <p:cNvPr id="13" name="Title Placeholder 9">
            <a:extLst>
              <a:ext uri="{FF2B5EF4-FFF2-40B4-BE49-F238E27FC236}">
                <a16:creationId xmlns:a16="http://schemas.microsoft.com/office/drawing/2014/main" id="{A40A8871-0F73-344D-752F-484AFAEC9372}"/>
              </a:ext>
            </a:extLst>
          </p:cNvPr>
          <p:cNvSpPr>
            <a:spLocks noGrp="1"/>
          </p:cNvSpPr>
          <p:nvPr>
            <p:ph type="title"/>
          </p:nvPr>
        </p:nvSpPr>
        <p:spPr>
          <a:xfrm>
            <a:off x="1608657" y="757356"/>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Sun Sundar </a:t>
            </a:r>
            <a:r>
              <a:rPr lang="en-GB" sz="3200" b="1" dirty="0" err="1">
                <a:latin typeface="Calibri" panose="020F0502020204030204" pitchFamily="34" charset="0"/>
                <a:cs typeface="Calibri" panose="020F0502020204030204" pitchFamily="34" charset="0"/>
              </a:rPr>
              <a:t>Sargam</a:t>
            </a:r>
            <a:endParaRPr lang="en-US" sz="3200" b="1" dirty="0">
              <a:latin typeface="Calibri" panose="020F0502020204030204" pitchFamily="34" charset="0"/>
              <a:cs typeface="Calibri" panose="020F0502020204030204" pitchFamily="34" charset="0"/>
            </a:endParaRPr>
          </a:p>
        </p:txBody>
      </p:sp>
      <p:graphicFrame>
        <p:nvGraphicFramePr>
          <p:cNvPr id="14" name="Table 13">
            <a:extLst>
              <a:ext uri="{FF2B5EF4-FFF2-40B4-BE49-F238E27FC236}">
                <a16:creationId xmlns:a16="http://schemas.microsoft.com/office/drawing/2014/main" id="{83BA7FBC-23E1-7518-07C1-C2E6E7943E7F}"/>
              </a:ext>
            </a:extLst>
          </p:cNvPr>
          <p:cNvGraphicFramePr>
            <a:graphicFrameLocks noGrp="1"/>
          </p:cNvGraphicFramePr>
          <p:nvPr>
            <p:extLst>
              <p:ext uri="{D42A27DB-BD31-4B8C-83A1-F6EECF244321}">
                <p14:modId xmlns:p14="http://schemas.microsoft.com/office/powerpoint/2010/main" val="1665590470"/>
              </p:ext>
            </p:extLst>
          </p:nvPr>
        </p:nvGraphicFramePr>
        <p:xfrm>
          <a:off x="2458459" y="5780714"/>
          <a:ext cx="6915851" cy="268605"/>
        </p:xfrm>
        <a:graphic>
          <a:graphicData uri="http://schemas.openxmlformats.org/drawingml/2006/table">
            <a:tbl>
              <a:tblPr/>
              <a:tblGrid>
                <a:gridCol w="6915851">
                  <a:extLst>
                    <a:ext uri="{9D8B030D-6E8A-4147-A177-3AD203B41FA5}">
                      <a16:colId xmlns:a16="http://schemas.microsoft.com/office/drawing/2014/main" val="1572255640"/>
                    </a:ext>
                  </a:extLst>
                </a:gridCol>
              </a:tblGrid>
              <a:tr h="190500">
                <a:tc>
                  <a:txBody>
                    <a:bodyPr/>
                    <a:lstStyle/>
                    <a:p>
                      <a:pPr algn="ctr" fontAlgn="b"/>
                      <a:r>
                        <a:rPr lang="en-GB" sz="1400" b="0" i="0" u="sng" strike="noStrike">
                          <a:solidFill>
                            <a:srgbClr val="467886"/>
                          </a:solidFill>
                          <a:effectLst/>
                          <a:latin typeface="Calibri" panose="020F0502020204030204" pitchFamily="34" charset="0"/>
                          <a:cs typeface="Calibri" panose="020F0502020204030204" pitchFamily="34" charset="0"/>
                          <a:hlinkClick r:id="rId6"/>
                        </a:rPr>
                        <a:t>https://teach.files.bbci.co.uk/tenpieces/audio-Reena-Esmail-Sun-Sundar-Sargam-BBC.mp3</a:t>
                      </a:r>
                      <a:endParaRPr lang="en-GB" sz="1400" b="0" i="0" u="sng" strike="noStrike">
                        <a:solidFill>
                          <a:srgbClr val="467886"/>
                        </a:solidFill>
                        <a:effectLst/>
                        <a:latin typeface="Calibri" panose="020F0502020204030204" pitchFamily="34" charset="0"/>
                        <a:cs typeface="Calibri" panose="020F050202020403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3539084391"/>
                  </a:ext>
                </a:extLst>
              </a:tr>
            </a:tbl>
          </a:graphicData>
        </a:graphic>
      </p:graphicFrame>
      <p:sp>
        <p:nvSpPr>
          <p:cNvPr id="16" name="TextBox 15">
            <a:extLst>
              <a:ext uri="{FF2B5EF4-FFF2-40B4-BE49-F238E27FC236}">
                <a16:creationId xmlns:a16="http://schemas.microsoft.com/office/drawing/2014/main" id="{E1E05220-8C07-EEA8-D3BB-CC4365E8558D}"/>
              </a:ext>
            </a:extLst>
          </p:cNvPr>
          <p:cNvSpPr txBox="1"/>
          <p:nvPr/>
        </p:nvSpPr>
        <p:spPr>
          <a:xfrm>
            <a:off x="1608657" y="1616416"/>
            <a:ext cx="6753726" cy="369332"/>
          </a:xfrm>
          <a:prstGeom prst="rect">
            <a:avLst/>
          </a:prstGeom>
          <a:noFill/>
        </p:spPr>
        <p:txBody>
          <a:bodyPr wrap="square">
            <a:spAutoFit/>
          </a:bodyPr>
          <a:lstStyle/>
          <a:p>
            <a:pPr algn="l" fontAlgn="base"/>
            <a:r>
              <a:rPr lang="en-GB" b="1" i="0" dirty="0">
                <a:solidFill>
                  <a:srgbClr val="141414"/>
                </a:solidFill>
                <a:effectLst/>
                <a:latin typeface="ReithSans"/>
                <a:hlinkClick r:id="rId7"/>
              </a:rPr>
              <a:t>Audio guides by Reena Esmail</a:t>
            </a:r>
            <a:endParaRPr lang="en-GB" b="1" i="0" dirty="0">
              <a:solidFill>
                <a:srgbClr val="141414"/>
              </a:solidFill>
              <a:effectLst/>
              <a:latin typeface="ReithSans"/>
            </a:endParaRPr>
          </a:p>
        </p:txBody>
      </p:sp>
      <p:sp>
        <p:nvSpPr>
          <p:cNvPr id="18" name="TextBox 17">
            <a:extLst>
              <a:ext uri="{FF2B5EF4-FFF2-40B4-BE49-F238E27FC236}">
                <a16:creationId xmlns:a16="http://schemas.microsoft.com/office/drawing/2014/main" id="{5E932CB6-F3B6-918A-5388-F492D98676BC}"/>
              </a:ext>
            </a:extLst>
          </p:cNvPr>
          <p:cNvSpPr txBox="1"/>
          <p:nvPr/>
        </p:nvSpPr>
        <p:spPr>
          <a:xfrm>
            <a:off x="10440496" y="3382706"/>
            <a:ext cx="1584292" cy="430887"/>
          </a:xfrm>
          <a:prstGeom prst="rect">
            <a:avLst/>
          </a:prstGeom>
          <a:noFill/>
        </p:spPr>
        <p:txBody>
          <a:bodyPr wrap="square">
            <a:spAutoFit/>
          </a:bodyPr>
          <a:lstStyle/>
          <a:p>
            <a:r>
              <a:rPr lang="en-GB" sz="1100">
                <a:latin typeface="Calibri" panose="020F0502020204030204" pitchFamily="34" charset="0"/>
                <a:cs typeface="Calibri" panose="020F0502020204030204" pitchFamily="34" charset="0"/>
              </a:rPr>
              <a:t>Music: Reena Esmail Lyrics: Reena Bhansali </a:t>
            </a:r>
          </a:p>
        </p:txBody>
      </p:sp>
      <p:sp>
        <p:nvSpPr>
          <p:cNvPr id="19" name="Footer Placeholder 3">
            <a:extLst>
              <a:ext uri="{FF2B5EF4-FFF2-40B4-BE49-F238E27FC236}">
                <a16:creationId xmlns:a16="http://schemas.microsoft.com/office/drawing/2014/main" id="{89E051A2-E7AE-E672-239E-B9921F4ECE04}"/>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4182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12</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4" name="TextBox 3">
            <a:extLst>
              <a:ext uri="{FF2B5EF4-FFF2-40B4-BE49-F238E27FC236}">
                <a16:creationId xmlns:a16="http://schemas.microsoft.com/office/drawing/2014/main" id="{674A16D2-0193-58F4-CD7B-DC702CB4065F}"/>
              </a:ext>
            </a:extLst>
          </p:cNvPr>
          <p:cNvSpPr txBox="1"/>
          <p:nvPr/>
        </p:nvSpPr>
        <p:spPr>
          <a:xfrm>
            <a:off x="747064" y="1664862"/>
            <a:ext cx="7639784" cy="4154984"/>
          </a:xfrm>
          <a:prstGeom prst="rect">
            <a:avLst/>
          </a:prstGeom>
          <a:noFill/>
        </p:spPr>
        <p:txBody>
          <a:bodyPr wrap="square">
            <a:spAutoFit/>
          </a:bodyPr>
          <a:lstStyle/>
          <a:p>
            <a:pPr marL="228600" marR="171450" fontAlgn="base"/>
            <a:r>
              <a:rPr lang="en-GB" sz="2200" b="1" dirty="0">
                <a:solidFill>
                  <a:srgbClr val="000000"/>
                </a:solidFill>
                <a:effectLst/>
                <a:latin typeface="Calibri" panose="020F0502020204030204" pitchFamily="34" charset="0"/>
                <a:ea typeface="Yu Gothic Light" panose="020B0300000000000000" pitchFamily="34" charset="-128"/>
              </a:rPr>
              <a:t>Sitar</a:t>
            </a:r>
            <a:r>
              <a:rPr lang="en-GB" sz="2200" dirty="0">
                <a:solidFill>
                  <a:srgbClr val="000000"/>
                </a:solidFill>
                <a:effectLst/>
                <a:latin typeface="Calibri" panose="020F0502020204030204" pitchFamily="34" charset="0"/>
                <a:ea typeface="Yu Gothic Light" panose="020B0300000000000000" pitchFamily="34" charset="-128"/>
              </a:rPr>
              <a:t> – a string instrument played upright like a guitar.</a:t>
            </a:r>
            <a:r>
              <a:rPr lang="en-GB" sz="2200" dirty="0">
                <a:solidFill>
                  <a:srgbClr val="000000"/>
                </a:solidFill>
                <a:effectLst/>
                <a:latin typeface="Calibri" panose="020F0502020204030204" pitchFamily="34" charset="0"/>
                <a:ea typeface="Times New Roman" panose="02020603050405020304" pitchFamily="18" charset="0"/>
              </a:rPr>
              <a:t> </a:t>
            </a:r>
            <a:endParaRPr lang="en-GB" sz="2200" dirty="0">
              <a:effectLst/>
              <a:latin typeface="Times New Roman" panose="02020603050405020304" pitchFamily="18" charset="0"/>
              <a:ea typeface="Times New Roman" panose="02020603050405020304" pitchFamily="18" charset="0"/>
            </a:endParaRPr>
          </a:p>
          <a:p>
            <a:pPr marL="228600" marR="171450" fontAlgn="base"/>
            <a:r>
              <a:rPr lang="en-GB" sz="2200" b="1" dirty="0">
                <a:solidFill>
                  <a:srgbClr val="000000"/>
                </a:solidFill>
                <a:effectLst/>
                <a:latin typeface="Calibri" panose="020F0502020204030204" pitchFamily="34" charset="0"/>
                <a:ea typeface="Yu Gothic Light" panose="020B0300000000000000" pitchFamily="34" charset="-128"/>
              </a:rPr>
              <a:t> </a:t>
            </a:r>
            <a:endParaRPr lang="en-GB" sz="2200" dirty="0">
              <a:effectLst/>
              <a:latin typeface="Times New Roman" panose="02020603050405020304" pitchFamily="18" charset="0"/>
              <a:ea typeface="Times New Roman" panose="02020603050405020304" pitchFamily="18" charset="0"/>
            </a:endParaRPr>
          </a:p>
          <a:p>
            <a:pPr marL="228600" marR="171450" fontAlgn="base"/>
            <a:r>
              <a:rPr lang="en-GB" sz="2200" b="1" dirty="0">
                <a:solidFill>
                  <a:srgbClr val="000000"/>
                </a:solidFill>
                <a:effectLst/>
                <a:latin typeface="Calibri" panose="020F0502020204030204" pitchFamily="34" charset="0"/>
                <a:ea typeface="Yu Gothic Light" panose="020B0300000000000000" pitchFamily="34" charset="-128"/>
              </a:rPr>
              <a:t>Raga </a:t>
            </a:r>
            <a:r>
              <a:rPr lang="en-GB" sz="2200" dirty="0">
                <a:solidFill>
                  <a:srgbClr val="000000"/>
                </a:solidFill>
                <a:effectLst/>
                <a:latin typeface="Calibri" panose="020F0502020204030204" pitchFamily="34" charset="0"/>
                <a:ea typeface="Yu Gothic Light" panose="020B0300000000000000" pitchFamily="34" charset="-128"/>
              </a:rPr>
              <a:t>– a specific</a:t>
            </a:r>
            <a:r>
              <a:rPr lang="en-GB" sz="2200" b="1" dirty="0">
                <a:solidFill>
                  <a:srgbClr val="000000"/>
                </a:solidFill>
                <a:effectLst/>
                <a:latin typeface="Calibri" panose="020F0502020204030204" pitchFamily="34" charset="0"/>
                <a:ea typeface="Yu Gothic Light" panose="020B0300000000000000" pitchFamily="34" charset="-128"/>
              </a:rPr>
              <a:t> </a:t>
            </a:r>
            <a:r>
              <a:rPr lang="en-GB" sz="2200" dirty="0">
                <a:solidFill>
                  <a:srgbClr val="000000"/>
                </a:solidFill>
                <a:effectLst/>
                <a:latin typeface="Calibri" panose="020F0502020204030204" pitchFamily="34" charset="0"/>
                <a:ea typeface="Times New Roman" panose="02020603050405020304" pitchFamily="18" charset="0"/>
              </a:rPr>
              <a:t>set of notes played in a specific order, like a scale, often on a sitar. Ragas relate to specific moods or times of the day and we will be learning more about this in the next lesson. Hear the Sitar Raga from 5’53 of Sun Sundar </a:t>
            </a:r>
            <a:r>
              <a:rPr lang="en-GB" sz="2200" dirty="0" err="1">
                <a:solidFill>
                  <a:srgbClr val="000000"/>
                </a:solidFill>
                <a:effectLst/>
                <a:latin typeface="Calibri" panose="020F0502020204030204" pitchFamily="34" charset="0"/>
                <a:ea typeface="Times New Roman" panose="02020603050405020304" pitchFamily="18" charset="0"/>
              </a:rPr>
              <a:t>Sargam</a:t>
            </a:r>
            <a:r>
              <a:rPr lang="en-GB" sz="2200" dirty="0">
                <a:solidFill>
                  <a:srgbClr val="000000"/>
                </a:solidFill>
                <a:effectLst/>
                <a:latin typeface="Calibri" panose="020F0502020204030204" pitchFamily="34" charset="0"/>
                <a:ea typeface="Times New Roman" panose="02020603050405020304" pitchFamily="18" charset="0"/>
              </a:rPr>
              <a:t> </a:t>
            </a:r>
            <a:r>
              <a:rPr lang="en-GB" sz="2200" u="sng" dirty="0">
                <a:solidFill>
                  <a:srgbClr val="467886"/>
                </a:solidFill>
                <a:effectLst/>
                <a:latin typeface="Calibri" panose="020F0502020204030204" pitchFamily="34" charset="0"/>
                <a:ea typeface="Times New Roman" panose="02020603050405020304" pitchFamily="18" charset="0"/>
                <a:hlinkClick r:id="rId6"/>
              </a:rPr>
              <a:t>here</a:t>
            </a:r>
            <a:r>
              <a:rPr lang="en-GB" sz="2200" dirty="0">
                <a:solidFill>
                  <a:srgbClr val="000000"/>
                </a:solidFill>
                <a:effectLst/>
                <a:latin typeface="Calibri" panose="020F0502020204030204" pitchFamily="34" charset="0"/>
                <a:ea typeface="Times New Roman" panose="02020603050405020304" pitchFamily="18" charset="0"/>
              </a:rPr>
              <a:t>. </a:t>
            </a:r>
            <a:endParaRPr lang="en-GB" sz="2200" dirty="0">
              <a:effectLst/>
              <a:latin typeface="Times New Roman" panose="02020603050405020304" pitchFamily="18" charset="0"/>
              <a:ea typeface="Times New Roman" panose="02020603050405020304" pitchFamily="18" charset="0"/>
            </a:endParaRPr>
          </a:p>
          <a:p>
            <a:pPr marL="228600" marR="171450" fontAlgn="base"/>
            <a:r>
              <a:rPr lang="en-GB" sz="2200" dirty="0">
                <a:solidFill>
                  <a:srgbClr val="000000"/>
                </a:solidFill>
                <a:effectLst/>
                <a:latin typeface="Calibri" panose="020F0502020204030204" pitchFamily="34" charset="0"/>
                <a:ea typeface="Times New Roman" panose="02020603050405020304" pitchFamily="18" charset="0"/>
              </a:rPr>
              <a:t> </a:t>
            </a:r>
            <a:endParaRPr lang="en-GB" sz="2200" dirty="0">
              <a:effectLst/>
              <a:latin typeface="Times New Roman" panose="02020603050405020304" pitchFamily="18" charset="0"/>
              <a:ea typeface="Times New Roman" panose="02020603050405020304" pitchFamily="18" charset="0"/>
            </a:endParaRPr>
          </a:p>
          <a:p>
            <a:pPr marL="228600" marR="171450" fontAlgn="base"/>
            <a:r>
              <a:rPr lang="en-GB" sz="2200" b="1" dirty="0">
                <a:solidFill>
                  <a:srgbClr val="000000"/>
                </a:solidFill>
                <a:effectLst/>
                <a:latin typeface="Calibri" panose="020F0502020204030204" pitchFamily="34" charset="0"/>
                <a:ea typeface="Yu Gothic Light" panose="020B0300000000000000" pitchFamily="34" charset="-128"/>
              </a:rPr>
              <a:t>Raga </a:t>
            </a:r>
            <a:r>
              <a:rPr lang="en-GB" sz="2200" b="1" dirty="0" err="1">
                <a:solidFill>
                  <a:srgbClr val="000000"/>
                </a:solidFill>
                <a:effectLst/>
                <a:latin typeface="Calibri" panose="020F0502020204030204" pitchFamily="34" charset="0"/>
                <a:ea typeface="Yu Gothic Light" panose="020B0300000000000000" pitchFamily="34" charset="-128"/>
              </a:rPr>
              <a:t>Yaman</a:t>
            </a:r>
            <a:r>
              <a:rPr lang="en-GB" sz="2200" dirty="0">
                <a:solidFill>
                  <a:srgbClr val="000000"/>
                </a:solidFill>
                <a:effectLst/>
                <a:latin typeface="Calibri" panose="020F0502020204030204" pitchFamily="34" charset="0"/>
                <a:ea typeface="Times New Roman" panose="02020603050405020304" pitchFamily="18" charset="0"/>
              </a:rPr>
              <a:t> – </a:t>
            </a:r>
            <a:r>
              <a:rPr lang="en-GB" sz="2200" dirty="0">
                <a:solidFill>
                  <a:srgbClr val="000000"/>
                </a:solidFill>
                <a:effectLst/>
                <a:latin typeface="Calibri" panose="020F0502020204030204" pitchFamily="34" charset="0"/>
                <a:ea typeface="Yu Gothic Light" panose="020B0300000000000000" pitchFamily="34" charset="-128"/>
              </a:rPr>
              <a:t>a type of raga which includes all seven notes in an octave. It is an early evening raga played between 7pm-10pm which is romantic in nature and signifies happiness, serenity, calmness and devotion.</a:t>
            </a:r>
            <a:endParaRPr lang="en-GB" sz="2200" dirty="0">
              <a:effectLst/>
              <a:latin typeface="Times New Roman" panose="02020603050405020304" pitchFamily="18" charset="0"/>
              <a:ea typeface="Times New Roman" panose="02020603050405020304" pitchFamily="18" charset="0"/>
            </a:endParaRPr>
          </a:p>
        </p:txBody>
      </p:sp>
      <p:sp>
        <p:nvSpPr>
          <p:cNvPr id="5" name="Footer Placeholder 3">
            <a:extLst>
              <a:ext uri="{FF2B5EF4-FFF2-40B4-BE49-F238E27FC236}">
                <a16:creationId xmlns:a16="http://schemas.microsoft.com/office/drawing/2014/main" id="{035CBBE6-9BBC-E85E-5F48-FC01766C10C4}"/>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pic>
        <p:nvPicPr>
          <p:cNvPr id="3" name="Picture 2" descr="A person playing a sitar&#10;&#10;Description automatically generated">
            <a:extLst>
              <a:ext uri="{FF2B5EF4-FFF2-40B4-BE49-F238E27FC236}">
                <a16:creationId xmlns:a16="http://schemas.microsoft.com/office/drawing/2014/main" id="{B0D0E24C-D9DE-BB52-AE44-2E16C089ED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1239" y="2791192"/>
            <a:ext cx="3028770" cy="1902323"/>
          </a:xfrm>
          <a:prstGeom prst="rect">
            <a:avLst/>
          </a:prstGeom>
        </p:spPr>
      </p:pic>
    </p:spTree>
    <p:extLst>
      <p:ext uri="{BB962C8B-B14F-4D97-AF65-F5344CB8AC3E}">
        <p14:creationId xmlns:p14="http://schemas.microsoft.com/office/powerpoint/2010/main" val="71116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13</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2B9594FB-EDE5-E87D-33FA-521EA7AD8AF5}"/>
              </a:ext>
            </a:extLst>
          </p:cNvPr>
          <p:cNvSpPr>
            <a:spLocks noGrp="1"/>
          </p:cNvSpPr>
          <p:nvPr>
            <p:ph type="title"/>
          </p:nvPr>
        </p:nvSpPr>
        <p:spPr>
          <a:xfrm>
            <a:off x="1608657"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Raga </a:t>
            </a:r>
            <a:r>
              <a:rPr lang="en-GB" sz="3200" b="1" dirty="0" err="1">
                <a:latin typeface="Calibri" panose="020F0502020204030204" pitchFamily="34" charset="0"/>
                <a:cs typeface="Calibri" panose="020F0502020204030204" pitchFamily="34" charset="0"/>
              </a:rPr>
              <a:t>Yaman</a:t>
            </a:r>
            <a:r>
              <a:rPr lang="en-GB" sz="3200" b="1" dirty="0">
                <a:latin typeface="Calibri" panose="020F0502020204030204" pitchFamily="34" charset="0"/>
                <a:cs typeface="Calibri" panose="020F0502020204030204" pitchFamily="34" charset="0"/>
              </a:rPr>
              <a:t> Notes </a:t>
            </a:r>
            <a:endParaRPr lang="en-US" sz="3200" b="1" dirty="0">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315F6007-4B6F-F84C-C904-19213444B27D}"/>
              </a:ext>
            </a:extLst>
          </p:cNvPr>
          <p:cNvGraphicFramePr>
            <a:graphicFrameLocks noGrp="1"/>
          </p:cNvGraphicFramePr>
          <p:nvPr>
            <p:extLst>
              <p:ext uri="{D42A27DB-BD31-4B8C-83A1-F6EECF244321}">
                <p14:modId xmlns:p14="http://schemas.microsoft.com/office/powerpoint/2010/main" val="3056886927"/>
              </p:ext>
            </p:extLst>
          </p:nvPr>
        </p:nvGraphicFramePr>
        <p:xfrm>
          <a:off x="1166886" y="3065402"/>
          <a:ext cx="9858228" cy="1062502"/>
        </p:xfrm>
        <a:graphic>
          <a:graphicData uri="http://schemas.openxmlformats.org/drawingml/2006/table">
            <a:tbl>
              <a:tblPr firstRow="1" firstCol="1" bandRow="1">
                <a:tableStyleId>{5940675A-B579-460E-94D1-54222C63F5DA}</a:tableStyleId>
              </a:tblPr>
              <a:tblGrid>
                <a:gridCol w="653155">
                  <a:extLst>
                    <a:ext uri="{9D8B030D-6E8A-4147-A177-3AD203B41FA5}">
                      <a16:colId xmlns:a16="http://schemas.microsoft.com/office/drawing/2014/main" val="441133671"/>
                    </a:ext>
                  </a:extLst>
                </a:gridCol>
                <a:gridCol w="657584">
                  <a:extLst>
                    <a:ext uri="{9D8B030D-6E8A-4147-A177-3AD203B41FA5}">
                      <a16:colId xmlns:a16="http://schemas.microsoft.com/office/drawing/2014/main" val="990744939"/>
                    </a:ext>
                  </a:extLst>
                </a:gridCol>
                <a:gridCol w="657584">
                  <a:extLst>
                    <a:ext uri="{9D8B030D-6E8A-4147-A177-3AD203B41FA5}">
                      <a16:colId xmlns:a16="http://schemas.microsoft.com/office/drawing/2014/main" val="917086996"/>
                    </a:ext>
                  </a:extLst>
                </a:gridCol>
                <a:gridCol w="659799">
                  <a:extLst>
                    <a:ext uri="{9D8B030D-6E8A-4147-A177-3AD203B41FA5}">
                      <a16:colId xmlns:a16="http://schemas.microsoft.com/office/drawing/2014/main" val="4195024440"/>
                    </a:ext>
                  </a:extLst>
                </a:gridCol>
                <a:gridCol w="657584">
                  <a:extLst>
                    <a:ext uri="{9D8B030D-6E8A-4147-A177-3AD203B41FA5}">
                      <a16:colId xmlns:a16="http://schemas.microsoft.com/office/drawing/2014/main" val="922008062"/>
                    </a:ext>
                  </a:extLst>
                </a:gridCol>
                <a:gridCol w="652050">
                  <a:extLst>
                    <a:ext uri="{9D8B030D-6E8A-4147-A177-3AD203B41FA5}">
                      <a16:colId xmlns:a16="http://schemas.microsoft.com/office/drawing/2014/main" val="4043973667"/>
                    </a:ext>
                  </a:extLst>
                </a:gridCol>
                <a:gridCol w="662012">
                  <a:extLst>
                    <a:ext uri="{9D8B030D-6E8A-4147-A177-3AD203B41FA5}">
                      <a16:colId xmlns:a16="http://schemas.microsoft.com/office/drawing/2014/main" val="1192154860"/>
                    </a:ext>
                  </a:extLst>
                </a:gridCol>
                <a:gridCol w="662012">
                  <a:extLst>
                    <a:ext uri="{9D8B030D-6E8A-4147-A177-3AD203B41FA5}">
                      <a16:colId xmlns:a16="http://schemas.microsoft.com/office/drawing/2014/main" val="3545971794"/>
                    </a:ext>
                  </a:extLst>
                </a:gridCol>
                <a:gridCol w="652050">
                  <a:extLst>
                    <a:ext uri="{9D8B030D-6E8A-4147-A177-3AD203B41FA5}">
                      <a16:colId xmlns:a16="http://schemas.microsoft.com/office/drawing/2014/main" val="2187656701"/>
                    </a:ext>
                  </a:extLst>
                </a:gridCol>
                <a:gridCol w="657584">
                  <a:extLst>
                    <a:ext uri="{9D8B030D-6E8A-4147-A177-3AD203B41FA5}">
                      <a16:colId xmlns:a16="http://schemas.microsoft.com/office/drawing/2014/main" val="1186476368"/>
                    </a:ext>
                  </a:extLst>
                </a:gridCol>
                <a:gridCol w="656477">
                  <a:extLst>
                    <a:ext uri="{9D8B030D-6E8A-4147-A177-3AD203B41FA5}">
                      <a16:colId xmlns:a16="http://schemas.microsoft.com/office/drawing/2014/main" val="84304146"/>
                    </a:ext>
                  </a:extLst>
                </a:gridCol>
                <a:gridCol w="659799">
                  <a:extLst>
                    <a:ext uri="{9D8B030D-6E8A-4147-A177-3AD203B41FA5}">
                      <a16:colId xmlns:a16="http://schemas.microsoft.com/office/drawing/2014/main" val="3239124001"/>
                    </a:ext>
                  </a:extLst>
                </a:gridCol>
                <a:gridCol w="657584">
                  <a:extLst>
                    <a:ext uri="{9D8B030D-6E8A-4147-A177-3AD203B41FA5}">
                      <a16:colId xmlns:a16="http://schemas.microsoft.com/office/drawing/2014/main" val="3135405246"/>
                    </a:ext>
                  </a:extLst>
                </a:gridCol>
                <a:gridCol w="656477">
                  <a:extLst>
                    <a:ext uri="{9D8B030D-6E8A-4147-A177-3AD203B41FA5}">
                      <a16:colId xmlns:a16="http://schemas.microsoft.com/office/drawing/2014/main" val="1819678160"/>
                    </a:ext>
                  </a:extLst>
                </a:gridCol>
                <a:gridCol w="656477">
                  <a:extLst>
                    <a:ext uri="{9D8B030D-6E8A-4147-A177-3AD203B41FA5}">
                      <a16:colId xmlns:a16="http://schemas.microsoft.com/office/drawing/2014/main" val="4057338062"/>
                    </a:ext>
                  </a:extLst>
                </a:gridCol>
              </a:tblGrid>
              <a:tr h="531251">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Ni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Re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Ga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Ma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Da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Ni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Sa*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Sa*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Ni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Da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Pa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Ma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Ga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Re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Sa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extLst>
                  <a:ext uri="{0D108BD9-81ED-4DB2-BD59-A6C34878D82A}">
                    <a16:rowId xmlns:a16="http://schemas.microsoft.com/office/drawing/2014/main" val="2793941025"/>
                  </a:ext>
                </a:extLst>
              </a:tr>
              <a:tr h="531251">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B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D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E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dirty="0">
                          <a:effectLst/>
                          <a:latin typeface="Calibri" panose="020F0502020204030204" pitchFamily="34" charset="0"/>
                          <a:cs typeface="Calibri" panose="020F0502020204030204" pitchFamily="34" charset="0"/>
                        </a:rPr>
                        <a:t>Gb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B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C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C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B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G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Gb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E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D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dirty="0">
                          <a:effectLst/>
                          <a:latin typeface="Calibri" panose="020F0502020204030204" pitchFamily="34" charset="0"/>
                          <a:cs typeface="Calibri" panose="020F0502020204030204" pitchFamily="34" charset="0"/>
                        </a:rPr>
                        <a:t>C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2980003803"/>
                  </a:ext>
                </a:extLst>
              </a:tr>
            </a:tbl>
          </a:graphicData>
        </a:graphic>
      </p:graphicFrame>
      <p:sp>
        <p:nvSpPr>
          <p:cNvPr id="13" name="TextBox 12">
            <a:extLst>
              <a:ext uri="{FF2B5EF4-FFF2-40B4-BE49-F238E27FC236}">
                <a16:creationId xmlns:a16="http://schemas.microsoft.com/office/drawing/2014/main" id="{6F1FFC71-8E58-B0B6-4035-27F2AFED5E62}"/>
              </a:ext>
            </a:extLst>
          </p:cNvPr>
          <p:cNvSpPr txBox="1"/>
          <p:nvPr/>
        </p:nvSpPr>
        <p:spPr>
          <a:xfrm>
            <a:off x="2620401" y="4530042"/>
            <a:ext cx="2171111" cy="707886"/>
          </a:xfrm>
          <a:prstGeom prst="rect">
            <a:avLst/>
          </a:prstGeom>
          <a:noFill/>
        </p:spPr>
        <p:txBody>
          <a:bodyPr wrap="square">
            <a:spAutoFit/>
          </a:bodyPr>
          <a:lstStyle/>
          <a:p>
            <a:r>
              <a:rPr lang="en-GB" sz="2000" kern="0" dirty="0">
                <a:solidFill>
                  <a:srgbClr val="000000"/>
                </a:solidFill>
                <a:effectLst/>
                <a:latin typeface="Calibri" panose="020F0502020204030204" pitchFamily="34" charset="0"/>
                <a:ea typeface="Times New Roman" panose="02020603050405020304" pitchFamily="18" charset="0"/>
              </a:rPr>
              <a:t>Going up the scale</a:t>
            </a:r>
          </a:p>
          <a:p>
            <a:r>
              <a:rPr lang="en-GB" sz="2000" kern="0" dirty="0" err="1">
                <a:solidFill>
                  <a:srgbClr val="000000"/>
                </a:solidFill>
                <a:effectLst/>
                <a:latin typeface="Calibri" panose="020F0502020204030204" pitchFamily="34" charset="0"/>
                <a:ea typeface="Times New Roman" panose="02020603050405020304" pitchFamily="18" charset="0"/>
              </a:rPr>
              <a:t>Aaroh</a:t>
            </a:r>
            <a:r>
              <a:rPr lang="en-GB" sz="2000" kern="0" dirty="0">
                <a:solidFill>
                  <a:srgbClr val="000000"/>
                </a:solidFill>
                <a:effectLst/>
                <a:latin typeface="Calibri" panose="020F0502020204030204" pitchFamily="34" charset="0"/>
                <a:ea typeface="Times New Roman" panose="02020603050405020304" pitchFamily="18" charset="0"/>
              </a:rPr>
              <a:t> Ascending</a:t>
            </a:r>
            <a:endParaRPr lang="en-GB" sz="2000" dirty="0"/>
          </a:p>
        </p:txBody>
      </p:sp>
      <p:sp>
        <p:nvSpPr>
          <p:cNvPr id="15" name="TextBox 14">
            <a:extLst>
              <a:ext uri="{FF2B5EF4-FFF2-40B4-BE49-F238E27FC236}">
                <a16:creationId xmlns:a16="http://schemas.microsoft.com/office/drawing/2014/main" id="{47929686-EC15-F345-AAFB-7F4F6F64C951}"/>
              </a:ext>
            </a:extLst>
          </p:cNvPr>
          <p:cNvSpPr txBox="1"/>
          <p:nvPr/>
        </p:nvSpPr>
        <p:spPr>
          <a:xfrm>
            <a:off x="7173438" y="4496735"/>
            <a:ext cx="2895601" cy="707886"/>
          </a:xfrm>
          <a:prstGeom prst="rect">
            <a:avLst/>
          </a:prstGeom>
          <a:noFill/>
        </p:spPr>
        <p:txBody>
          <a:bodyPr wrap="square">
            <a:spAutoFit/>
          </a:bodyPr>
          <a:lstStyle/>
          <a:p>
            <a:r>
              <a:rPr lang="en-GB" sz="2000" kern="0" dirty="0">
                <a:solidFill>
                  <a:srgbClr val="000000"/>
                </a:solidFill>
                <a:effectLst/>
                <a:latin typeface="Calibri" panose="020F0502020204030204" pitchFamily="34" charset="0"/>
                <a:ea typeface="Times New Roman" panose="02020603050405020304" pitchFamily="18" charset="0"/>
              </a:rPr>
              <a:t>Coming  down the scale</a:t>
            </a:r>
          </a:p>
          <a:p>
            <a:r>
              <a:rPr lang="en-GB" sz="2000" kern="0" dirty="0" err="1">
                <a:solidFill>
                  <a:srgbClr val="000000"/>
                </a:solidFill>
                <a:effectLst/>
                <a:latin typeface="Calibri" panose="020F0502020204030204" pitchFamily="34" charset="0"/>
                <a:ea typeface="Times New Roman" panose="02020603050405020304" pitchFamily="18" charset="0"/>
              </a:rPr>
              <a:t>Avroh</a:t>
            </a:r>
            <a:r>
              <a:rPr lang="en-GB" sz="2000" kern="0" dirty="0">
                <a:solidFill>
                  <a:srgbClr val="000000"/>
                </a:solidFill>
                <a:effectLst/>
                <a:latin typeface="Calibri" panose="020F0502020204030204" pitchFamily="34" charset="0"/>
                <a:ea typeface="Times New Roman" panose="02020603050405020304" pitchFamily="18" charset="0"/>
              </a:rPr>
              <a:t> Descending </a:t>
            </a:r>
            <a:endParaRPr lang="en-GB" sz="2000" dirty="0"/>
          </a:p>
        </p:txBody>
      </p:sp>
      <p:sp>
        <p:nvSpPr>
          <p:cNvPr id="16" name="Footer Placeholder 3">
            <a:extLst>
              <a:ext uri="{FF2B5EF4-FFF2-40B4-BE49-F238E27FC236}">
                <a16:creationId xmlns:a16="http://schemas.microsoft.com/office/drawing/2014/main" id="{BAF3F245-75D4-AF4E-83FE-E697AD82A233}"/>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188817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3"/>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4"/>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2</a:t>
            </a:r>
            <a:endParaRPr lang="en-US" sz="4400" dirty="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latin typeface="Calibri" panose="020F0502020204030204" pitchFamily="34" charset="0"/>
                <a:cs typeface="Calibri" panose="020F0502020204030204" pitchFamily="34" charset="0"/>
              </a:rPr>
              <a:t>Raga </a:t>
            </a:r>
            <a:r>
              <a:rPr lang="en-GB" dirty="0" err="1">
                <a:solidFill>
                  <a:schemeClr val="bg1"/>
                </a:solidFill>
                <a:latin typeface="Calibri" panose="020F0502020204030204" pitchFamily="34" charset="0"/>
                <a:cs typeface="Calibri" panose="020F0502020204030204" pitchFamily="34" charset="0"/>
              </a:rPr>
              <a:t>Yaman</a:t>
            </a:r>
            <a:endParaRPr lang="en-GB" dirty="0">
              <a:solidFill>
                <a:schemeClr val="bg1"/>
              </a:solidFill>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Harpal </a:t>
            </a:r>
            <a:r>
              <a:rPr lang="en-GB" sz="1000" dirty="0" err="1">
                <a:solidFill>
                  <a:schemeClr val="bg1"/>
                </a:solidFill>
              </a:rPr>
              <a:t>Manku</a:t>
            </a:r>
            <a:r>
              <a:rPr lang="en-GB" sz="1000" dirty="0">
                <a:solidFill>
                  <a:schemeClr val="bg1"/>
                </a:solidFill>
              </a:rPr>
              <a:t> &amp; BBC</a:t>
            </a:r>
          </a:p>
        </p:txBody>
      </p:sp>
    </p:spTree>
    <p:extLst>
      <p:ext uri="{BB962C8B-B14F-4D97-AF65-F5344CB8AC3E}">
        <p14:creationId xmlns:p14="http://schemas.microsoft.com/office/powerpoint/2010/main" val="151631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15</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2" name="Table 1">
            <a:extLst>
              <a:ext uri="{FF2B5EF4-FFF2-40B4-BE49-F238E27FC236}">
                <a16:creationId xmlns:a16="http://schemas.microsoft.com/office/drawing/2014/main" id="{F176C2CD-A1E1-1521-96EB-8B05636F249F}"/>
              </a:ext>
            </a:extLst>
          </p:cNvPr>
          <p:cNvGraphicFramePr>
            <a:graphicFrameLocks noGrp="1"/>
          </p:cNvGraphicFramePr>
          <p:nvPr>
            <p:extLst>
              <p:ext uri="{D42A27DB-BD31-4B8C-83A1-F6EECF244321}">
                <p14:modId xmlns:p14="http://schemas.microsoft.com/office/powerpoint/2010/main" val="1447479242"/>
              </p:ext>
            </p:extLst>
          </p:nvPr>
        </p:nvGraphicFramePr>
        <p:xfrm>
          <a:off x="1166886" y="3092324"/>
          <a:ext cx="9858228" cy="2071159"/>
        </p:xfrm>
        <a:graphic>
          <a:graphicData uri="http://schemas.openxmlformats.org/drawingml/2006/table">
            <a:tbl>
              <a:tblPr firstRow="1" firstCol="1" bandRow="1">
                <a:tableStyleId>{5940675A-B579-460E-94D1-54222C63F5DA}</a:tableStyleId>
              </a:tblPr>
              <a:tblGrid>
                <a:gridCol w="653155">
                  <a:extLst>
                    <a:ext uri="{9D8B030D-6E8A-4147-A177-3AD203B41FA5}">
                      <a16:colId xmlns:a16="http://schemas.microsoft.com/office/drawing/2014/main" val="441133671"/>
                    </a:ext>
                  </a:extLst>
                </a:gridCol>
                <a:gridCol w="657584">
                  <a:extLst>
                    <a:ext uri="{9D8B030D-6E8A-4147-A177-3AD203B41FA5}">
                      <a16:colId xmlns:a16="http://schemas.microsoft.com/office/drawing/2014/main" val="990744939"/>
                    </a:ext>
                  </a:extLst>
                </a:gridCol>
                <a:gridCol w="657584">
                  <a:extLst>
                    <a:ext uri="{9D8B030D-6E8A-4147-A177-3AD203B41FA5}">
                      <a16:colId xmlns:a16="http://schemas.microsoft.com/office/drawing/2014/main" val="917086996"/>
                    </a:ext>
                  </a:extLst>
                </a:gridCol>
                <a:gridCol w="659799">
                  <a:extLst>
                    <a:ext uri="{9D8B030D-6E8A-4147-A177-3AD203B41FA5}">
                      <a16:colId xmlns:a16="http://schemas.microsoft.com/office/drawing/2014/main" val="4195024440"/>
                    </a:ext>
                  </a:extLst>
                </a:gridCol>
                <a:gridCol w="657584">
                  <a:extLst>
                    <a:ext uri="{9D8B030D-6E8A-4147-A177-3AD203B41FA5}">
                      <a16:colId xmlns:a16="http://schemas.microsoft.com/office/drawing/2014/main" val="922008062"/>
                    </a:ext>
                  </a:extLst>
                </a:gridCol>
                <a:gridCol w="652050">
                  <a:extLst>
                    <a:ext uri="{9D8B030D-6E8A-4147-A177-3AD203B41FA5}">
                      <a16:colId xmlns:a16="http://schemas.microsoft.com/office/drawing/2014/main" val="4043973667"/>
                    </a:ext>
                  </a:extLst>
                </a:gridCol>
                <a:gridCol w="662012">
                  <a:extLst>
                    <a:ext uri="{9D8B030D-6E8A-4147-A177-3AD203B41FA5}">
                      <a16:colId xmlns:a16="http://schemas.microsoft.com/office/drawing/2014/main" val="1192154860"/>
                    </a:ext>
                  </a:extLst>
                </a:gridCol>
                <a:gridCol w="662012">
                  <a:extLst>
                    <a:ext uri="{9D8B030D-6E8A-4147-A177-3AD203B41FA5}">
                      <a16:colId xmlns:a16="http://schemas.microsoft.com/office/drawing/2014/main" val="3545971794"/>
                    </a:ext>
                  </a:extLst>
                </a:gridCol>
                <a:gridCol w="652050">
                  <a:extLst>
                    <a:ext uri="{9D8B030D-6E8A-4147-A177-3AD203B41FA5}">
                      <a16:colId xmlns:a16="http://schemas.microsoft.com/office/drawing/2014/main" val="2187656701"/>
                    </a:ext>
                  </a:extLst>
                </a:gridCol>
                <a:gridCol w="657584">
                  <a:extLst>
                    <a:ext uri="{9D8B030D-6E8A-4147-A177-3AD203B41FA5}">
                      <a16:colId xmlns:a16="http://schemas.microsoft.com/office/drawing/2014/main" val="1186476368"/>
                    </a:ext>
                  </a:extLst>
                </a:gridCol>
                <a:gridCol w="656477">
                  <a:extLst>
                    <a:ext uri="{9D8B030D-6E8A-4147-A177-3AD203B41FA5}">
                      <a16:colId xmlns:a16="http://schemas.microsoft.com/office/drawing/2014/main" val="84304146"/>
                    </a:ext>
                  </a:extLst>
                </a:gridCol>
                <a:gridCol w="659799">
                  <a:extLst>
                    <a:ext uri="{9D8B030D-6E8A-4147-A177-3AD203B41FA5}">
                      <a16:colId xmlns:a16="http://schemas.microsoft.com/office/drawing/2014/main" val="3239124001"/>
                    </a:ext>
                  </a:extLst>
                </a:gridCol>
                <a:gridCol w="657584">
                  <a:extLst>
                    <a:ext uri="{9D8B030D-6E8A-4147-A177-3AD203B41FA5}">
                      <a16:colId xmlns:a16="http://schemas.microsoft.com/office/drawing/2014/main" val="3135405246"/>
                    </a:ext>
                  </a:extLst>
                </a:gridCol>
                <a:gridCol w="656477">
                  <a:extLst>
                    <a:ext uri="{9D8B030D-6E8A-4147-A177-3AD203B41FA5}">
                      <a16:colId xmlns:a16="http://schemas.microsoft.com/office/drawing/2014/main" val="1819678160"/>
                    </a:ext>
                  </a:extLst>
                </a:gridCol>
                <a:gridCol w="656477">
                  <a:extLst>
                    <a:ext uri="{9D8B030D-6E8A-4147-A177-3AD203B41FA5}">
                      <a16:colId xmlns:a16="http://schemas.microsoft.com/office/drawing/2014/main" val="4057338062"/>
                    </a:ext>
                  </a:extLst>
                </a:gridCol>
              </a:tblGrid>
              <a:tr h="531251">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Ni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Re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dirty="0">
                          <a:effectLst/>
                          <a:latin typeface="Calibri" panose="020F0502020204030204" pitchFamily="34" charset="0"/>
                          <a:cs typeface="Calibri" panose="020F0502020204030204" pitchFamily="34" charset="0"/>
                        </a:rPr>
                        <a:t>Ga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Ma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Da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Ni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Sa*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dirty="0">
                          <a:effectLst/>
                          <a:latin typeface="Calibri" panose="020F0502020204030204" pitchFamily="34" charset="0"/>
                          <a:cs typeface="Calibri" panose="020F0502020204030204" pitchFamily="34" charset="0"/>
                        </a:rPr>
                        <a:t>Sa*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Ni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Da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Pa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Ma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Ga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Re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Sa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extLst>
                  <a:ext uri="{0D108BD9-81ED-4DB2-BD59-A6C34878D82A}">
                    <a16:rowId xmlns:a16="http://schemas.microsoft.com/office/drawing/2014/main" val="2793941025"/>
                  </a:ext>
                </a:extLst>
              </a:tr>
              <a:tr h="531251">
                <a:tc>
                  <a:txBody>
                    <a:bodyPr/>
                    <a:lstStyle/>
                    <a:p>
                      <a:pPr algn="ctr" fontAlgn="base">
                        <a:lnSpc>
                          <a:spcPct val="115000"/>
                        </a:lnSpc>
                        <a:spcAft>
                          <a:spcPts val="800"/>
                        </a:spcAft>
                      </a:pPr>
                      <a:r>
                        <a:rPr lang="en-GB" sz="2400" kern="0" dirty="0">
                          <a:effectLst/>
                          <a:latin typeface="Calibri" panose="020F0502020204030204" pitchFamily="34" charset="0"/>
                          <a:cs typeface="Calibri" panose="020F0502020204030204" pitchFamily="34" charset="0"/>
                        </a:rPr>
                        <a:t>B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D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E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dirty="0">
                          <a:effectLst/>
                          <a:latin typeface="Calibri" panose="020F0502020204030204" pitchFamily="34" charset="0"/>
                          <a:cs typeface="Calibri" panose="020F0502020204030204" pitchFamily="34" charset="0"/>
                        </a:rPr>
                        <a:t>Gb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B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C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C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B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G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Gb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E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D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dirty="0">
                          <a:effectLst/>
                          <a:latin typeface="Calibri" panose="020F0502020204030204" pitchFamily="34" charset="0"/>
                          <a:cs typeface="Calibri" panose="020F0502020204030204" pitchFamily="34" charset="0"/>
                        </a:rPr>
                        <a:t>C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2980003803"/>
                  </a:ext>
                </a:extLst>
              </a:tr>
              <a:tr h="1008657">
                <a:tc gridSpan="7">
                  <a:txBody>
                    <a:bodyPr/>
                    <a:lstStyle/>
                    <a:p>
                      <a:pPr algn="ctr" fontAlgn="base">
                        <a:lnSpc>
                          <a:spcPct val="115000"/>
                        </a:lnSpc>
                        <a:spcAft>
                          <a:spcPts val="800"/>
                        </a:spcAft>
                      </a:pPr>
                      <a:r>
                        <a:rPr lang="en-GB" sz="2000" dirty="0" err="1">
                          <a:latin typeface="Calibri" panose="020F0502020204030204" pitchFamily="34" charset="0"/>
                          <a:cs typeface="Calibri" panose="020F0502020204030204" pitchFamily="34" charset="0"/>
                        </a:rPr>
                        <a:t>Aaroh</a:t>
                      </a:r>
                      <a:r>
                        <a:rPr lang="en-GB" sz="2000" dirty="0">
                          <a:latin typeface="Calibri" panose="020F0502020204030204" pitchFamily="34" charset="0"/>
                          <a:cs typeface="Calibri" panose="020F0502020204030204" pitchFamily="34" charset="0"/>
                        </a:rPr>
                        <a:t> Ascending </a:t>
                      </a:r>
                    </a:p>
                    <a:p>
                      <a:pPr algn="ctr" fontAlgn="base">
                        <a:lnSpc>
                          <a:spcPct val="115000"/>
                        </a:lnSpc>
                        <a:spcAft>
                          <a:spcPts val="800"/>
                        </a:spcAft>
                      </a:pPr>
                      <a:r>
                        <a:rPr lang="en-GB" sz="2000" dirty="0">
                          <a:latin typeface="Calibri" panose="020F0502020204030204" pitchFamily="34" charset="0"/>
                          <a:cs typeface="Calibri" panose="020F0502020204030204" pitchFamily="34" charset="0"/>
                        </a:rPr>
                        <a:t>Going up the scale</a:t>
                      </a:r>
                      <a:endParaRPr lang="en-GB" sz="20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noFill/>
                  </a:tcPr>
                </a:tc>
                <a:tc hMerge="1">
                  <a:txBody>
                    <a:bodyPr/>
                    <a:lstStyle/>
                    <a:p>
                      <a:pPr algn="ctr" fontAlgn="base">
                        <a:lnSpc>
                          <a:spcPct val="115000"/>
                        </a:lnSpc>
                        <a:spcAft>
                          <a:spcPts val="800"/>
                        </a:spcAft>
                      </a:pP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hMerge="1">
                  <a:txBody>
                    <a:bodyPr/>
                    <a:lstStyle/>
                    <a:p>
                      <a:pPr algn="ctr" fontAlgn="base">
                        <a:lnSpc>
                          <a:spcPct val="115000"/>
                        </a:lnSpc>
                        <a:spcAft>
                          <a:spcPts val="800"/>
                        </a:spcAft>
                      </a:pP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hMerge="1">
                  <a:txBody>
                    <a:bodyPr/>
                    <a:lstStyle/>
                    <a:p>
                      <a:pPr algn="ctr" fontAlgn="base">
                        <a:lnSpc>
                          <a:spcPct val="115000"/>
                        </a:lnSpc>
                        <a:spcAft>
                          <a:spcPts val="800"/>
                        </a:spcAft>
                      </a:pP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hMerge="1">
                  <a:txBody>
                    <a:bodyPr/>
                    <a:lstStyle/>
                    <a:p>
                      <a:pPr algn="ctr" fontAlgn="base">
                        <a:lnSpc>
                          <a:spcPct val="115000"/>
                        </a:lnSpc>
                        <a:spcAft>
                          <a:spcPts val="800"/>
                        </a:spcAft>
                      </a:pP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hMerge="1">
                  <a:txBody>
                    <a:bodyPr/>
                    <a:lstStyle/>
                    <a:p>
                      <a:pPr algn="ctr" fontAlgn="base">
                        <a:lnSpc>
                          <a:spcPct val="115000"/>
                        </a:lnSpc>
                        <a:spcAft>
                          <a:spcPts val="800"/>
                        </a:spcAft>
                      </a:pP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hMerge="1">
                  <a:txBody>
                    <a:bodyPr/>
                    <a:lstStyle/>
                    <a:p>
                      <a:pPr algn="ctr" fontAlgn="base">
                        <a:lnSpc>
                          <a:spcPct val="115000"/>
                        </a:lnSpc>
                        <a:spcAft>
                          <a:spcPts val="800"/>
                        </a:spcAft>
                      </a:pP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gridSpan="8">
                  <a:txBody>
                    <a:bodyPr/>
                    <a:lstStyle/>
                    <a:p>
                      <a:pPr algn="ctr" fontAlgn="base">
                        <a:lnSpc>
                          <a:spcPct val="115000"/>
                        </a:lnSpc>
                        <a:spcAft>
                          <a:spcPts val="800"/>
                        </a:spcAft>
                      </a:pPr>
                      <a:r>
                        <a:rPr lang="en-GB" sz="2000" dirty="0" err="1">
                          <a:latin typeface="Calibri" panose="020F0502020204030204" pitchFamily="34" charset="0"/>
                          <a:cs typeface="Calibri" panose="020F0502020204030204" pitchFamily="34" charset="0"/>
                        </a:rPr>
                        <a:t>Avroh</a:t>
                      </a:r>
                      <a:r>
                        <a:rPr lang="en-GB" sz="2000" dirty="0">
                          <a:latin typeface="Calibri" panose="020F0502020204030204" pitchFamily="34" charset="0"/>
                          <a:cs typeface="Calibri" panose="020F0502020204030204" pitchFamily="34" charset="0"/>
                        </a:rPr>
                        <a:t> Descending </a:t>
                      </a:r>
                    </a:p>
                    <a:p>
                      <a:pPr algn="ctr" fontAlgn="base">
                        <a:lnSpc>
                          <a:spcPct val="115000"/>
                        </a:lnSpc>
                        <a:spcAft>
                          <a:spcPts val="800"/>
                        </a:spcAft>
                      </a:pPr>
                      <a:r>
                        <a:rPr lang="en-GB" sz="2000" dirty="0">
                          <a:latin typeface="Calibri" panose="020F0502020204030204" pitchFamily="34" charset="0"/>
                          <a:cs typeface="Calibri" panose="020F0502020204030204" pitchFamily="34" charset="0"/>
                        </a:rPr>
                        <a:t>Coming down the scale</a:t>
                      </a:r>
                      <a:endParaRPr lang="en-GB" sz="20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noFill/>
                  </a:tcPr>
                </a:tc>
                <a:tc hMerge="1">
                  <a:txBody>
                    <a:bodyPr/>
                    <a:lstStyle/>
                    <a:p>
                      <a:pPr algn="ctr" fontAlgn="base">
                        <a:lnSpc>
                          <a:spcPct val="115000"/>
                        </a:lnSpc>
                        <a:spcAft>
                          <a:spcPts val="800"/>
                        </a:spcAft>
                      </a:pP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hMerge="1">
                  <a:txBody>
                    <a:bodyPr/>
                    <a:lstStyle/>
                    <a:p>
                      <a:pPr algn="ctr" fontAlgn="base">
                        <a:lnSpc>
                          <a:spcPct val="115000"/>
                        </a:lnSpc>
                        <a:spcAft>
                          <a:spcPts val="800"/>
                        </a:spcAft>
                      </a:pP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hMerge="1">
                  <a:txBody>
                    <a:bodyPr/>
                    <a:lstStyle/>
                    <a:p>
                      <a:pPr algn="ctr" fontAlgn="base">
                        <a:lnSpc>
                          <a:spcPct val="115000"/>
                        </a:lnSpc>
                        <a:spcAft>
                          <a:spcPts val="800"/>
                        </a:spcAft>
                      </a:pP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hMerge="1">
                  <a:txBody>
                    <a:bodyPr/>
                    <a:lstStyle/>
                    <a:p>
                      <a:pPr algn="ctr" fontAlgn="base">
                        <a:lnSpc>
                          <a:spcPct val="115000"/>
                        </a:lnSpc>
                        <a:spcAft>
                          <a:spcPts val="800"/>
                        </a:spcAft>
                      </a:pP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hMerge="1">
                  <a:txBody>
                    <a:bodyPr/>
                    <a:lstStyle/>
                    <a:p>
                      <a:pPr algn="ctr" fontAlgn="base">
                        <a:lnSpc>
                          <a:spcPct val="115000"/>
                        </a:lnSpc>
                        <a:spcAft>
                          <a:spcPts val="800"/>
                        </a:spcAft>
                      </a:pP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hMerge="1">
                  <a:txBody>
                    <a:bodyPr/>
                    <a:lstStyle/>
                    <a:p>
                      <a:pPr algn="ctr" fontAlgn="base">
                        <a:lnSpc>
                          <a:spcPct val="115000"/>
                        </a:lnSpc>
                        <a:spcAft>
                          <a:spcPts val="800"/>
                        </a:spcAft>
                      </a:pP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hMerge="1">
                  <a:txBody>
                    <a:bodyPr/>
                    <a:lstStyle/>
                    <a:p>
                      <a:pPr algn="ctr" fontAlgn="base">
                        <a:lnSpc>
                          <a:spcPct val="115000"/>
                        </a:lnSpc>
                        <a:spcAft>
                          <a:spcPts val="800"/>
                        </a:spcAft>
                      </a:pP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3683245651"/>
                  </a:ext>
                </a:extLst>
              </a:tr>
            </a:tbl>
          </a:graphicData>
        </a:graphic>
      </p:graphicFrame>
      <p:sp>
        <p:nvSpPr>
          <p:cNvPr id="3" name="Title Placeholder 9">
            <a:extLst>
              <a:ext uri="{FF2B5EF4-FFF2-40B4-BE49-F238E27FC236}">
                <a16:creationId xmlns:a16="http://schemas.microsoft.com/office/drawing/2014/main" id="{0B2632A3-CF1F-DAF5-B105-BFFBA6A36011}"/>
              </a:ext>
            </a:extLst>
          </p:cNvPr>
          <p:cNvSpPr>
            <a:spLocks noGrp="1"/>
          </p:cNvSpPr>
          <p:nvPr>
            <p:ph type="title"/>
          </p:nvPr>
        </p:nvSpPr>
        <p:spPr>
          <a:xfrm>
            <a:off x="1661705" y="354681"/>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Raga </a:t>
            </a:r>
            <a:r>
              <a:rPr lang="en-GB" sz="3200" b="1" dirty="0" err="1">
                <a:latin typeface="Calibri" panose="020F0502020204030204" pitchFamily="34" charset="0"/>
                <a:cs typeface="Calibri" panose="020F0502020204030204" pitchFamily="34" charset="0"/>
              </a:rPr>
              <a:t>Yaman</a:t>
            </a:r>
            <a:r>
              <a:rPr lang="en-GB" sz="3200" b="1" dirty="0">
                <a:latin typeface="Calibri" panose="020F0502020204030204" pitchFamily="34" charset="0"/>
                <a:cs typeface="Calibri" panose="020F0502020204030204" pitchFamily="34" charset="0"/>
              </a:rPr>
              <a:t> Notes  </a:t>
            </a:r>
            <a:endParaRPr lang="en-US" sz="3200" b="1" dirty="0">
              <a:latin typeface="Calibri" panose="020F0502020204030204" pitchFamily="34" charset="0"/>
              <a:cs typeface="Calibri" panose="020F0502020204030204" pitchFamily="34" charset="0"/>
            </a:endParaRPr>
          </a:p>
        </p:txBody>
      </p:sp>
      <p:sp>
        <p:nvSpPr>
          <p:cNvPr id="12" name="Footer Placeholder 3">
            <a:extLst>
              <a:ext uri="{FF2B5EF4-FFF2-40B4-BE49-F238E27FC236}">
                <a16:creationId xmlns:a16="http://schemas.microsoft.com/office/drawing/2014/main" id="{1325DCE4-5FC7-1C96-A75E-92AAD2D4120F}"/>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pic>
        <p:nvPicPr>
          <p:cNvPr id="5" name="Graphic 4" descr="Xylophone with solid fill">
            <a:extLst>
              <a:ext uri="{FF2B5EF4-FFF2-40B4-BE49-F238E27FC236}">
                <a16:creationId xmlns:a16="http://schemas.microsoft.com/office/drawing/2014/main" id="{67B69F32-D162-1DC2-96EE-CF043C2814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33343" y="1620760"/>
            <a:ext cx="914400" cy="914400"/>
          </a:xfrm>
          <a:prstGeom prst="rect">
            <a:avLst/>
          </a:prstGeom>
        </p:spPr>
      </p:pic>
    </p:spTree>
    <p:extLst>
      <p:ext uri="{BB962C8B-B14F-4D97-AF65-F5344CB8AC3E}">
        <p14:creationId xmlns:p14="http://schemas.microsoft.com/office/powerpoint/2010/main" val="346309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16</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4" name="Table 3">
            <a:extLst>
              <a:ext uri="{FF2B5EF4-FFF2-40B4-BE49-F238E27FC236}">
                <a16:creationId xmlns:a16="http://schemas.microsoft.com/office/drawing/2014/main" id="{ED3828A6-0E65-81AE-A247-FC20CD082316}"/>
              </a:ext>
            </a:extLst>
          </p:cNvPr>
          <p:cNvGraphicFramePr>
            <a:graphicFrameLocks noGrp="1"/>
          </p:cNvGraphicFramePr>
          <p:nvPr>
            <p:extLst>
              <p:ext uri="{D42A27DB-BD31-4B8C-83A1-F6EECF244321}">
                <p14:modId xmlns:p14="http://schemas.microsoft.com/office/powerpoint/2010/main" val="2283689719"/>
              </p:ext>
            </p:extLst>
          </p:nvPr>
        </p:nvGraphicFramePr>
        <p:xfrm>
          <a:off x="1166886" y="2779555"/>
          <a:ext cx="9858228" cy="1062502"/>
        </p:xfrm>
        <a:graphic>
          <a:graphicData uri="http://schemas.openxmlformats.org/drawingml/2006/table">
            <a:tbl>
              <a:tblPr firstRow="1" firstCol="1" bandRow="1">
                <a:tableStyleId>{5940675A-B579-460E-94D1-54222C63F5DA}</a:tableStyleId>
              </a:tblPr>
              <a:tblGrid>
                <a:gridCol w="653155">
                  <a:extLst>
                    <a:ext uri="{9D8B030D-6E8A-4147-A177-3AD203B41FA5}">
                      <a16:colId xmlns:a16="http://schemas.microsoft.com/office/drawing/2014/main" val="441133671"/>
                    </a:ext>
                  </a:extLst>
                </a:gridCol>
                <a:gridCol w="657584">
                  <a:extLst>
                    <a:ext uri="{9D8B030D-6E8A-4147-A177-3AD203B41FA5}">
                      <a16:colId xmlns:a16="http://schemas.microsoft.com/office/drawing/2014/main" val="990744939"/>
                    </a:ext>
                  </a:extLst>
                </a:gridCol>
                <a:gridCol w="657584">
                  <a:extLst>
                    <a:ext uri="{9D8B030D-6E8A-4147-A177-3AD203B41FA5}">
                      <a16:colId xmlns:a16="http://schemas.microsoft.com/office/drawing/2014/main" val="917086996"/>
                    </a:ext>
                  </a:extLst>
                </a:gridCol>
                <a:gridCol w="659799">
                  <a:extLst>
                    <a:ext uri="{9D8B030D-6E8A-4147-A177-3AD203B41FA5}">
                      <a16:colId xmlns:a16="http://schemas.microsoft.com/office/drawing/2014/main" val="4195024440"/>
                    </a:ext>
                  </a:extLst>
                </a:gridCol>
                <a:gridCol w="657584">
                  <a:extLst>
                    <a:ext uri="{9D8B030D-6E8A-4147-A177-3AD203B41FA5}">
                      <a16:colId xmlns:a16="http://schemas.microsoft.com/office/drawing/2014/main" val="922008062"/>
                    </a:ext>
                  </a:extLst>
                </a:gridCol>
                <a:gridCol w="652050">
                  <a:extLst>
                    <a:ext uri="{9D8B030D-6E8A-4147-A177-3AD203B41FA5}">
                      <a16:colId xmlns:a16="http://schemas.microsoft.com/office/drawing/2014/main" val="4043973667"/>
                    </a:ext>
                  </a:extLst>
                </a:gridCol>
                <a:gridCol w="662012">
                  <a:extLst>
                    <a:ext uri="{9D8B030D-6E8A-4147-A177-3AD203B41FA5}">
                      <a16:colId xmlns:a16="http://schemas.microsoft.com/office/drawing/2014/main" val="1192154860"/>
                    </a:ext>
                  </a:extLst>
                </a:gridCol>
                <a:gridCol w="662012">
                  <a:extLst>
                    <a:ext uri="{9D8B030D-6E8A-4147-A177-3AD203B41FA5}">
                      <a16:colId xmlns:a16="http://schemas.microsoft.com/office/drawing/2014/main" val="3545971794"/>
                    </a:ext>
                  </a:extLst>
                </a:gridCol>
                <a:gridCol w="652050">
                  <a:extLst>
                    <a:ext uri="{9D8B030D-6E8A-4147-A177-3AD203B41FA5}">
                      <a16:colId xmlns:a16="http://schemas.microsoft.com/office/drawing/2014/main" val="2187656701"/>
                    </a:ext>
                  </a:extLst>
                </a:gridCol>
                <a:gridCol w="657584">
                  <a:extLst>
                    <a:ext uri="{9D8B030D-6E8A-4147-A177-3AD203B41FA5}">
                      <a16:colId xmlns:a16="http://schemas.microsoft.com/office/drawing/2014/main" val="1186476368"/>
                    </a:ext>
                  </a:extLst>
                </a:gridCol>
                <a:gridCol w="656477">
                  <a:extLst>
                    <a:ext uri="{9D8B030D-6E8A-4147-A177-3AD203B41FA5}">
                      <a16:colId xmlns:a16="http://schemas.microsoft.com/office/drawing/2014/main" val="84304146"/>
                    </a:ext>
                  </a:extLst>
                </a:gridCol>
                <a:gridCol w="659799">
                  <a:extLst>
                    <a:ext uri="{9D8B030D-6E8A-4147-A177-3AD203B41FA5}">
                      <a16:colId xmlns:a16="http://schemas.microsoft.com/office/drawing/2014/main" val="3239124001"/>
                    </a:ext>
                  </a:extLst>
                </a:gridCol>
                <a:gridCol w="657584">
                  <a:extLst>
                    <a:ext uri="{9D8B030D-6E8A-4147-A177-3AD203B41FA5}">
                      <a16:colId xmlns:a16="http://schemas.microsoft.com/office/drawing/2014/main" val="3135405246"/>
                    </a:ext>
                  </a:extLst>
                </a:gridCol>
                <a:gridCol w="656477">
                  <a:extLst>
                    <a:ext uri="{9D8B030D-6E8A-4147-A177-3AD203B41FA5}">
                      <a16:colId xmlns:a16="http://schemas.microsoft.com/office/drawing/2014/main" val="1819678160"/>
                    </a:ext>
                  </a:extLst>
                </a:gridCol>
                <a:gridCol w="656477">
                  <a:extLst>
                    <a:ext uri="{9D8B030D-6E8A-4147-A177-3AD203B41FA5}">
                      <a16:colId xmlns:a16="http://schemas.microsoft.com/office/drawing/2014/main" val="4057338062"/>
                    </a:ext>
                  </a:extLst>
                </a:gridCol>
              </a:tblGrid>
              <a:tr h="531251">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Ni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Re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dirty="0">
                          <a:effectLst/>
                          <a:latin typeface="Calibri" panose="020F0502020204030204" pitchFamily="34" charset="0"/>
                          <a:cs typeface="Calibri" panose="020F0502020204030204" pitchFamily="34" charset="0"/>
                        </a:rPr>
                        <a:t>Ga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Ma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Da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Ni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Sa*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dirty="0">
                          <a:effectLst/>
                          <a:latin typeface="Calibri" panose="020F0502020204030204" pitchFamily="34" charset="0"/>
                          <a:cs typeface="Calibri" panose="020F0502020204030204" pitchFamily="34" charset="0"/>
                        </a:rPr>
                        <a:t>Sa*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Ni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Da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Pa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Ma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Ga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Re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Sa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tc>
                <a:extLst>
                  <a:ext uri="{0D108BD9-81ED-4DB2-BD59-A6C34878D82A}">
                    <a16:rowId xmlns:a16="http://schemas.microsoft.com/office/drawing/2014/main" val="2793941025"/>
                  </a:ext>
                </a:extLst>
              </a:tr>
              <a:tr h="531251">
                <a:tc>
                  <a:txBody>
                    <a:bodyPr/>
                    <a:lstStyle/>
                    <a:p>
                      <a:pPr algn="ctr" fontAlgn="base">
                        <a:lnSpc>
                          <a:spcPct val="115000"/>
                        </a:lnSpc>
                        <a:spcAft>
                          <a:spcPts val="800"/>
                        </a:spcAft>
                      </a:pPr>
                      <a:r>
                        <a:rPr lang="en-GB" sz="2400" kern="0" dirty="0">
                          <a:effectLst/>
                          <a:latin typeface="Calibri" panose="020F0502020204030204" pitchFamily="34" charset="0"/>
                          <a:cs typeface="Calibri" panose="020F0502020204030204" pitchFamily="34" charset="0"/>
                        </a:rPr>
                        <a:t>B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D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E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dirty="0">
                          <a:effectLst/>
                          <a:latin typeface="Calibri" panose="020F0502020204030204" pitchFamily="34" charset="0"/>
                          <a:cs typeface="Calibri" panose="020F0502020204030204" pitchFamily="34" charset="0"/>
                        </a:rPr>
                        <a:t>Gb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B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C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C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B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A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G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Gb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E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a:effectLst/>
                          <a:latin typeface="Calibri" panose="020F0502020204030204" pitchFamily="34" charset="0"/>
                          <a:cs typeface="Calibri" panose="020F0502020204030204" pitchFamily="34" charset="0"/>
                        </a:rPr>
                        <a:t>D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base">
                        <a:lnSpc>
                          <a:spcPct val="115000"/>
                        </a:lnSpc>
                        <a:spcAft>
                          <a:spcPts val="800"/>
                        </a:spcAft>
                      </a:pPr>
                      <a:r>
                        <a:rPr lang="en-GB" sz="2400" kern="0" dirty="0">
                          <a:effectLst/>
                          <a:latin typeface="Calibri" panose="020F0502020204030204" pitchFamily="34" charset="0"/>
                          <a:cs typeface="Calibri" panose="020F0502020204030204" pitchFamily="34" charset="0"/>
                        </a:rPr>
                        <a:t>C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2980003803"/>
                  </a:ext>
                </a:extLst>
              </a:tr>
            </a:tbl>
          </a:graphicData>
        </a:graphic>
      </p:graphicFrame>
      <p:graphicFrame>
        <p:nvGraphicFramePr>
          <p:cNvPr id="5" name="Table 11">
            <a:extLst>
              <a:ext uri="{FF2B5EF4-FFF2-40B4-BE49-F238E27FC236}">
                <a16:creationId xmlns:a16="http://schemas.microsoft.com/office/drawing/2014/main" id="{EEF8FA81-EF9A-D659-1454-AA67E763318B}"/>
              </a:ext>
            </a:extLst>
          </p:cNvPr>
          <p:cNvGraphicFramePr>
            <a:graphicFrameLocks noGrp="1"/>
          </p:cNvGraphicFramePr>
          <p:nvPr>
            <p:extLst>
              <p:ext uri="{D42A27DB-BD31-4B8C-83A1-F6EECF244321}">
                <p14:modId xmlns:p14="http://schemas.microsoft.com/office/powerpoint/2010/main" val="3456639454"/>
              </p:ext>
            </p:extLst>
          </p:nvPr>
        </p:nvGraphicFramePr>
        <p:xfrm>
          <a:off x="1480101" y="4890131"/>
          <a:ext cx="8613712" cy="914400"/>
        </p:xfrm>
        <a:graphic>
          <a:graphicData uri="http://schemas.openxmlformats.org/drawingml/2006/table">
            <a:tbl>
              <a:tblPr firstRow="1" bandRow="1">
                <a:tableStyleId>{5940675A-B579-460E-94D1-54222C63F5DA}</a:tableStyleId>
              </a:tblPr>
              <a:tblGrid>
                <a:gridCol w="2153428">
                  <a:extLst>
                    <a:ext uri="{9D8B030D-6E8A-4147-A177-3AD203B41FA5}">
                      <a16:colId xmlns:a16="http://schemas.microsoft.com/office/drawing/2014/main" val="3685577919"/>
                    </a:ext>
                  </a:extLst>
                </a:gridCol>
                <a:gridCol w="2153428">
                  <a:extLst>
                    <a:ext uri="{9D8B030D-6E8A-4147-A177-3AD203B41FA5}">
                      <a16:colId xmlns:a16="http://schemas.microsoft.com/office/drawing/2014/main" val="958586128"/>
                    </a:ext>
                  </a:extLst>
                </a:gridCol>
                <a:gridCol w="2153428">
                  <a:extLst>
                    <a:ext uri="{9D8B030D-6E8A-4147-A177-3AD203B41FA5}">
                      <a16:colId xmlns:a16="http://schemas.microsoft.com/office/drawing/2014/main" val="1773059331"/>
                    </a:ext>
                  </a:extLst>
                </a:gridCol>
                <a:gridCol w="2153428">
                  <a:extLst>
                    <a:ext uri="{9D8B030D-6E8A-4147-A177-3AD203B41FA5}">
                      <a16:colId xmlns:a16="http://schemas.microsoft.com/office/drawing/2014/main" val="3969578668"/>
                    </a:ext>
                  </a:extLst>
                </a:gridCol>
              </a:tblGrid>
              <a:tr h="433269">
                <a:tc>
                  <a:txBody>
                    <a:bodyPr/>
                    <a:lstStyle/>
                    <a:p>
                      <a:pPr algn="ctr"/>
                      <a:r>
                        <a:rPr lang="en-GB" sz="2400" b="1" dirty="0">
                          <a:latin typeface="Calibri" panose="020F0502020204030204" pitchFamily="34" charset="0"/>
                          <a:cs typeface="Calibri" panose="020F0502020204030204" pitchFamily="34" charset="0"/>
                        </a:rPr>
                        <a:t>Pa</a:t>
                      </a:r>
                    </a:p>
                  </a:txBody>
                  <a:tcPr anchor="ctr">
                    <a:solidFill>
                      <a:schemeClr val="bg1">
                        <a:lumMod val="95000"/>
                      </a:schemeClr>
                    </a:solidFill>
                  </a:tcPr>
                </a:tc>
                <a:tc>
                  <a:txBody>
                    <a:bodyPr/>
                    <a:lstStyle/>
                    <a:p>
                      <a:pPr algn="ctr"/>
                      <a:r>
                        <a:rPr lang="en-GB" sz="2400" b="1" dirty="0">
                          <a:latin typeface="Calibri" panose="020F0502020204030204" pitchFamily="34" charset="0"/>
                          <a:cs typeface="Calibri" panose="020F0502020204030204" pitchFamily="34" charset="0"/>
                        </a:rPr>
                        <a:t>Sa</a:t>
                      </a:r>
                    </a:p>
                  </a:txBody>
                  <a:tcPr anchor="ctr">
                    <a:solidFill>
                      <a:schemeClr val="bg1">
                        <a:lumMod val="95000"/>
                      </a:schemeClr>
                    </a:solidFill>
                  </a:tcPr>
                </a:tc>
                <a:tc>
                  <a:txBody>
                    <a:bodyPr/>
                    <a:lstStyle/>
                    <a:p>
                      <a:pPr algn="ctr"/>
                      <a:r>
                        <a:rPr lang="en-GB" sz="2400" b="1" dirty="0">
                          <a:latin typeface="Calibri" panose="020F0502020204030204" pitchFamily="34" charset="0"/>
                          <a:cs typeface="Calibri" panose="020F0502020204030204" pitchFamily="34" charset="0"/>
                        </a:rPr>
                        <a:t>Pa</a:t>
                      </a:r>
                    </a:p>
                  </a:txBody>
                  <a:tcPr anchor="ctr">
                    <a:solidFill>
                      <a:schemeClr val="bg1">
                        <a:lumMod val="95000"/>
                      </a:schemeClr>
                    </a:solidFill>
                  </a:tcPr>
                </a:tc>
                <a:tc>
                  <a:txBody>
                    <a:bodyPr/>
                    <a:lstStyle/>
                    <a:p>
                      <a:pPr algn="ctr"/>
                      <a:r>
                        <a:rPr lang="en-GB" sz="2400" b="1" dirty="0">
                          <a:latin typeface="Calibri" panose="020F0502020204030204" pitchFamily="34" charset="0"/>
                          <a:cs typeface="Calibri" panose="020F0502020204030204" pitchFamily="34" charset="0"/>
                        </a:rPr>
                        <a:t>Sa</a:t>
                      </a:r>
                    </a:p>
                  </a:txBody>
                  <a:tcPr anchor="ctr">
                    <a:solidFill>
                      <a:schemeClr val="bg1">
                        <a:lumMod val="95000"/>
                      </a:schemeClr>
                    </a:solidFill>
                  </a:tcPr>
                </a:tc>
                <a:extLst>
                  <a:ext uri="{0D108BD9-81ED-4DB2-BD59-A6C34878D82A}">
                    <a16:rowId xmlns:a16="http://schemas.microsoft.com/office/drawing/2014/main" val="4146688521"/>
                  </a:ext>
                </a:extLst>
              </a:tr>
              <a:tr h="433269">
                <a:tc>
                  <a:txBody>
                    <a:bodyPr/>
                    <a:lstStyle/>
                    <a:p>
                      <a:pPr algn="ctr"/>
                      <a:r>
                        <a:rPr lang="en-GB" sz="2400" dirty="0">
                          <a:latin typeface="Calibri" panose="020F0502020204030204" pitchFamily="34" charset="0"/>
                          <a:cs typeface="Calibri" panose="020F0502020204030204" pitchFamily="34" charset="0"/>
                        </a:rPr>
                        <a:t>G</a:t>
                      </a:r>
                    </a:p>
                  </a:txBody>
                  <a:tcPr anchor="ctr"/>
                </a:tc>
                <a:tc>
                  <a:txBody>
                    <a:bodyPr/>
                    <a:lstStyle/>
                    <a:p>
                      <a:pPr algn="ctr"/>
                      <a:r>
                        <a:rPr lang="en-GB" sz="2400" dirty="0">
                          <a:latin typeface="Calibri" panose="020F0502020204030204" pitchFamily="34" charset="0"/>
                          <a:cs typeface="Calibri" panose="020F0502020204030204" pitchFamily="34" charset="0"/>
                        </a:rPr>
                        <a:t>C</a:t>
                      </a:r>
                    </a:p>
                  </a:txBody>
                  <a:tcPr anchor="ctr"/>
                </a:tc>
                <a:tc>
                  <a:txBody>
                    <a:bodyPr/>
                    <a:lstStyle/>
                    <a:p>
                      <a:pPr algn="ctr"/>
                      <a:r>
                        <a:rPr lang="en-GB" sz="2400" dirty="0">
                          <a:latin typeface="Calibri" panose="020F0502020204030204" pitchFamily="34" charset="0"/>
                          <a:cs typeface="Calibri" panose="020F0502020204030204" pitchFamily="34" charset="0"/>
                        </a:rPr>
                        <a:t>G</a:t>
                      </a:r>
                    </a:p>
                  </a:txBody>
                  <a:tcPr anchor="ctr"/>
                </a:tc>
                <a:tc>
                  <a:txBody>
                    <a:bodyPr/>
                    <a:lstStyle/>
                    <a:p>
                      <a:pPr algn="ctr"/>
                      <a:r>
                        <a:rPr lang="en-GB" sz="2400" dirty="0">
                          <a:latin typeface="Calibri" panose="020F0502020204030204" pitchFamily="34" charset="0"/>
                          <a:cs typeface="Calibri" panose="020F0502020204030204" pitchFamily="34" charset="0"/>
                        </a:rPr>
                        <a:t>C</a:t>
                      </a:r>
                    </a:p>
                  </a:txBody>
                  <a:tcPr anchor="ctr"/>
                </a:tc>
                <a:extLst>
                  <a:ext uri="{0D108BD9-81ED-4DB2-BD59-A6C34878D82A}">
                    <a16:rowId xmlns:a16="http://schemas.microsoft.com/office/drawing/2014/main" val="2509141745"/>
                  </a:ext>
                </a:extLst>
              </a:tr>
            </a:tbl>
          </a:graphicData>
        </a:graphic>
      </p:graphicFrame>
      <p:sp>
        <p:nvSpPr>
          <p:cNvPr id="13" name="TextBox 12">
            <a:extLst>
              <a:ext uri="{FF2B5EF4-FFF2-40B4-BE49-F238E27FC236}">
                <a16:creationId xmlns:a16="http://schemas.microsoft.com/office/drawing/2014/main" id="{903D3A76-4E9E-7A1F-9C39-24B28F539B8E}"/>
              </a:ext>
            </a:extLst>
          </p:cNvPr>
          <p:cNvSpPr txBox="1"/>
          <p:nvPr/>
        </p:nvSpPr>
        <p:spPr>
          <a:xfrm>
            <a:off x="2410094" y="4200776"/>
            <a:ext cx="6753726" cy="461665"/>
          </a:xfrm>
          <a:prstGeom prst="rect">
            <a:avLst/>
          </a:prstGeom>
          <a:noFill/>
        </p:spPr>
        <p:txBody>
          <a:bodyPr wrap="square">
            <a:spAutoFit/>
          </a:bodyPr>
          <a:lstStyle/>
          <a:p>
            <a:pPr algn="ctr"/>
            <a:r>
              <a:rPr lang="en-GB" sz="2400" b="1" dirty="0">
                <a:latin typeface="Calibri" panose="020F0502020204030204" pitchFamily="34" charset="0"/>
                <a:cs typeface="Calibri" panose="020F0502020204030204" pitchFamily="34" charset="0"/>
              </a:rPr>
              <a:t>Drone Notes</a:t>
            </a:r>
          </a:p>
        </p:txBody>
      </p:sp>
      <p:sp>
        <p:nvSpPr>
          <p:cNvPr id="14" name="TextBox 13">
            <a:extLst>
              <a:ext uri="{FF2B5EF4-FFF2-40B4-BE49-F238E27FC236}">
                <a16:creationId xmlns:a16="http://schemas.microsoft.com/office/drawing/2014/main" id="{3183FBB9-3F59-1E2D-2903-23E9907204CA}"/>
              </a:ext>
            </a:extLst>
          </p:cNvPr>
          <p:cNvSpPr txBox="1"/>
          <p:nvPr/>
        </p:nvSpPr>
        <p:spPr>
          <a:xfrm>
            <a:off x="2394271" y="1904639"/>
            <a:ext cx="6753726" cy="461665"/>
          </a:xfrm>
          <a:prstGeom prst="rect">
            <a:avLst/>
          </a:prstGeom>
          <a:noFill/>
        </p:spPr>
        <p:txBody>
          <a:bodyPr wrap="square">
            <a:spAutoFit/>
          </a:bodyPr>
          <a:lstStyle/>
          <a:p>
            <a:pPr algn="ctr"/>
            <a:r>
              <a:rPr lang="en-GB" sz="2400" b="1" dirty="0">
                <a:latin typeface="Calibri" panose="020F0502020204030204" pitchFamily="34" charset="0"/>
                <a:cs typeface="Calibri" panose="020F0502020204030204" pitchFamily="34" charset="0"/>
              </a:rPr>
              <a:t>Raga </a:t>
            </a:r>
            <a:r>
              <a:rPr lang="en-GB" sz="2400" b="1" dirty="0" err="1">
                <a:latin typeface="Calibri" panose="020F0502020204030204" pitchFamily="34" charset="0"/>
                <a:cs typeface="Calibri" panose="020F0502020204030204" pitchFamily="34" charset="0"/>
              </a:rPr>
              <a:t>Yaman</a:t>
            </a:r>
            <a:r>
              <a:rPr lang="en-GB" sz="2400" b="1" dirty="0">
                <a:latin typeface="Calibri" panose="020F0502020204030204" pitchFamily="34" charset="0"/>
                <a:cs typeface="Calibri" panose="020F0502020204030204" pitchFamily="34" charset="0"/>
              </a:rPr>
              <a:t> Notes</a:t>
            </a:r>
          </a:p>
        </p:txBody>
      </p:sp>
      <p:sp>
        <p:nvSpPr>
          <p:cNvPr id="15" name="Footer Placeholder 3">
            <a:extLst>
              <a:ext uri="{FF2B5EF4-FFF2-40B4-BE49-F238E27FC236}">
                <a16:creationId xmlns:a16="http://schemas.microsoft.com/office/drawing/2014/main" id="{9DD08F10-8134-2582-45E8-44C36BBA2412}"/>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203632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17</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group of people performing on a stage&#10;&#10;Description automatically generated">
            <a:extLst>
              <a:ext uri="{FF2B5EF4-FFF2-40B4-BE49-F238E27FC236}">
                <a16:creationId xmlns:a16="http://schemas.microsoft.com/office/drawing/2014/main" id="{6473C09E-7E90-C01E-847B-CDCBE763F2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1308" y="1393294"/>
            <a:ext cx="6956298" cy="3905790"/>
          </a:xfrm>
          <a:prstGeom prst="rect">
            <a:avLst/>
          </a:prstGeom>
        </p:spPr>
      </p:pic>
      <p:sp>
        <p:nvSpPr>
          <p:cNvPr id="3" name="Title Placeholder 9">
            <a:extLst>
              <a:ext uri="{FF2B5EF4-FFF2-40B4-BE49-F238E27FC236}">
                <a16:creationId xmlns:a16="http://schemas.microsoft.com/office/drawing/2014/main" id="{90CD51F9-E658-A1ED-8E96-68055E2210EC}"/>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Listen to the orchestral performance</a:t>
            </a:r>
            <a:endParaRPr lang="en-US" sz="3200" b="1"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6088BB59-2999-6821-0BB0-DDF36FB88CF2}"/>
              </a:ext>
            </a:extLst>
          </p:cNvPr>
          <p:cNvGraphicFramePr>
            <a:graphicFrameLocks noGrp="1"/>
          </p:cNvGraphicFramePr>
          <p:nvPr>
            <p:extLst>
              <p:ext uri="{D42A27DB-BD31-4B8C-83A1-F6EECF244321}">
                <p14:modId xmlns:p14="http://schemas.microsoft.com/office/powerpoint/2010/main" val="535380806"/>
              </p:ext>
            </p:extLst>
          </p:nvPr>
        </p:nvGraphicFramePr>
        <p:xfrm>
          <a:off x="2344264" y="5464706"/>
          <a:ext cx="6150386" cy="542925"/>
        </p:xfrm>
        <a:graphic>
          <a:graphicData uri="http://schemas.openxmlformats.org/drawingml/2006/table">
            <a:tbl>
              <a:tblPr/>
              <a:tblGrid>
                <a:gridCol w="6150386">
                  <a:extLst>
                    <a:ext uri="{9D8B030D-6E8A-4147-A177-3AD203B41FA5}">
                      <a16:colId xmlns:a16="http://schemas.microsoft.com/office/drawing/2014/main" val="1572255640"/>
                    </a:ext>
                  </a:extLst>
                </a:gridCol>
              </a:tblGrid>
              <a:tr h="190500">
                <a:tc>
                  <a:txBody>
                    <a:bodyPr/>
                    <a:lstStyle/>
                    <a:p>
                      <a:pPr algn="ctr" fontAlgn="b"/>
                      <a:r>
                        <a:rPr lang="en-GB" sz="1600" b="0" i="0" u="none" strike="noStrike">
                          <a:solidFill>
                            <a:srgbClr val="467886"/>
                          </a:solidFill>
                          <a:effectLst/>
                          <a:latin typeface="Calibri" panose="020F0502020204030204" pitchFamily="34" charset="0"/>
                          <a:cs typeface="Calibri" panose="020F0502020204030204" pitchFamily="34" charset="0"/>
                          <a:hlinkClick r:id="rId7"/>
                        </a:rPr>
                        <a:t>https://teach.files.bbci.co.uk/tenpieces/audio-Reena-Esmail-Sun-Sundar-Sargam-BBC.mp3</a:t>
                      </a:r>
                      <a:endParaRPr lang="en-GB" sz="1600" b="0" i="0" u="none" strike="noStrike">
                        <a:solidFill>
                          <a:srgbClr val="467886"/>
                        </a:solidFill>
                        <a:effectLst/>
                        <a:latin typeface="Calibri" panose="020F0502020204030204" pitchFamily="34" charset="0"/>
                        <a:cs typeface="Calibri" panose="020F050202020403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3539084391"/>
                  </a:ext>
                </a:extLst>
              </a:tr>
            </a:tbl>
          </a:graphicData>
        </a:graphic>
      </p:graphicFrame>
      <p:sp>
        <p:nvSpPr>
          <p:cNvPr id="5" name="Footer Placeholder 3">
            <a:extLst>
              <a:ext uri="{FF2B5EF4-FFF2-40B4-BE49-F238E27FC236}">
                <a16:creationId xmlns:a16="http://schemas.microsoft.com/office/drawing/2014/main" id="{A3D11CB0-789C-EFF6-C216-04912B99046E}"/>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4130140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3"/>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4"/>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3</a:t>
            </a:r>
            <a:endParaRPr lang="en-US" sz="4400" dirty="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latin typeface="Calibri" panose="020F0502020204030204" pitchFamily="34" charset="0"/>
                <a:cs typeface="Calibri" panose="020F0502020204030204" pitchFamily="34" charset="0"/>
              </a:rPr>
              <a:t>Tala</a:t>
            </a: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Harpal </a:t>
            </a:r>
            <a:r>
              <a:rPr lang="en-GB" sz="1000" dirty="0" err="1">
                <a:solidFill>
                  <a:schemeClr val="bg1"/>
                </a:solidFill>
              </a:rPr>
              <a:t>Manku</a:t>
            </a:r>
            <a:r>
              <a:rPr lang="en-GB" sz="1000" dirty="0">
                <a:solidFill>
                  <a:schemeClr val="bg1"/>
                </a:solidFill>
              </a:rPr>
              <a:t> &amp; BBC</a:t>
            </a:r>
          </a:p>
        </p:txBody>
      </p:sp>
    </p:spTree>
    <p:extLst>
      <p:ext uri="{BB962C8B-B14F-4D97-AF65-F5344CB8AC3E}">
        <p14:creationId xmlns:p14="http://schemas.microsoft.com/office/powerpoint/2010/main" val="28174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19</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67595CB8-A381-90F6-970B-1A5FC805E67F}"/>
              </a:ext>
            </a:extLst>
          </p:cNvPr>
          <p:cNvSpPr>
            <a:spLocks noGrp="1"/>
          </p:cNvSpPr>
          <p:nvPr>
            <p:ph type="title"/>
          </p:nvPr>
        </p:nvSpPr>
        <p:spPr>
          <a:xfrm>
            <a:off x="1555825" y="4635266"/>
            <a:ext cx="7012582" cy="843478"/>
          </a:xfrm>
          <a:prstGeom prst="rect">
            <a:avLst/>
          </a:prstGeom>
        </p:spPr>
        <p:txBody>
          <a:bodyPr vert="horz" lIns="91440" tIns="45720" rIns="91440" bIns="45720" rtlCol="0" anchor="ctr">
            <a:normAutofit/>
          </a:bodyPr>
          <a:lstStyle/>
          <a:p>
            <a:r>
              <a:rPr lang="en-GB" sz="2800" b="1" dirty="0">
                <a:latin typeface="Calibri" panose="020F0502020204030204" pitchFamily="34" charset="0"/>
                <a:cs typeface="Calibri" panose="020F0502020204030204" pitchFamily="34" charset="0"/>
              </a:rPr>
              <a:t>Tala</a:t>
            </a:r>
            <a:endParaRPr lang="en-US" sz="2800" b="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C5A61F7-A973-83DE-FC1A-F77A90D466CE}"/>
              </a:ext>
            </a:extLst>
          </p:cNvPr>
          <p:cNvSpPr txBox="1"/>
          <p:nvPr/>
        </p:nvSpPr>
        <p:spPr>
          <a:xfrm>
            <a:off x="1555825" y="5346803"/>
            <a:ext cx="6753726" cy="461665"/>
          </a:xfrm>
          <a:prstGeom prst="rect">
            <a:avLst/>
          </a:prstGeom>
          <a:noFill/>
        </p:spPr>
        <p:txBody>
          <a:bodyPr wrap="square">
            <a:spAutoFit/>
          </a:bodyPr>
          <a:lstStyle/>
          <a:p>
            <a:r>
              <a:rPr lang="en-GB" sz="2400" dirty="0">
                <a:effectLst/>
                <a:latin typeface="Calibri" panose="020F0502020204030204" pitchFamily="34" charset="0"/>
                <a:ea typeface="Aptos" panose="020B0004020202020204" pitchFamily="34" charset="0"/>
              </a:rPr>
              <a:t>A rhythmical pattern or phrase set to a cycle of time</a:t>
            </a:r>
            <a:endParaRPr lang="en-GB" sz="2400" dirty="0"/>
          </a:p>
        </p:txBody>
      </p:sp>
      <p:sp>
        <p:nvSpPr>
          <p:cNvPr id="14" name="TextBox 13">
            <a:extLst>
              <a:ext uri="{FF2B5EF4-FFF2-40B4-BE49-F238E27FC236}">
                <a16:creationId xmlns:a16="http://schemas.microsoft.com/office/drawing/2014/main" id="{1B170C45-9E4B-4EC4-612A-CD88D0910E3B}"/>
              </a:ext>
            </a:extLst>
          </p:cNvPr>
          <p:cNvSpPr txBox="1"/>
          <p:nvPr/>
        </p:nvSpPr>
        <p:spPr>
          <a:xfrm>
            <a:off x="1477782" y="1966059"/>
            <a:ext cx="7457671" cy="830997"/>
          </a:xfrm>
          <a:prstGeom prst="rect">
            <a:avLst/>
          </a:prstGeom>
          <a:noFill/>
        </p:spPr>
        <p:txBody>
          <a:bodyPr wrap="square">
            <a:spAutoFit/>
          </a:bodyPr>
          <a:lstStyle/>
          <a:p>
            <a:pPr marR="171450" fontAlgn="base"/>
            <a:r>
              <a:rPr lang="en-GB" sz="2400" dirty="0">
                <a:solidFill>
                  <a:srgbClr val="000000"/>
                </a:solidFill>
                <a:effectLst/>
                <a:latin typeface="Calibri" panose="020F0502020204030204" pitchFamily="34" charset="0"/>
                <a:ea typeface="Times New Roman" panose="02020603050405020304" pitchFamily="18" charset="0"/>
              </a:rPr>
              <a:t>A specific set of notes played in a specific order, like a scale, often on a sitar.</a:t>
            </a:r>
            <a:endParaRPr lang="en-GB" sz="2400" dirty="0">
              <a:effectLst/>
              <a:latin typeface="Times New Roman" panose="02020603050405020304" pitchFamily="18" charset="0"/>
              <a:ea typeface="Times New Roman" panose="02020603050405020304" pitchFamily="18" charset="0"/>
            </a:endParaRPr>
          </a:p>
        </p:txBody>
      </p:sp>
      <p:sp>
        <p:nvSpPr>
          <p:cNvPr id="15" name="Title Placeholder 9">
            <a:extLst>
              <a:ext uri="{FF2B5EF4-FFF2-40B4-BE49-F238E27FC236}">
                <a16:creationId xmlns:a16="http://schemas.microsoft.com/office/drawing/2014/main" id="{F4197859-6572-2643-434B-798EAC26CACE}"/>
              </a:ext>
            </a:extLst>
          </p:cNvPr>
          <p:cNvSpPr txBox="1">
            <a:spLocks/>
          </p:cNvSpPr>
          <p:nvPr/>
        </p:nvSpPr>
        <p:spPr>
          <a:xfrm>
            <a:off x="1464278" y="1256373"/>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libri" panose="020F0502020204030204" pitchFamily="34" charset="0"/>
                <a:cs typeface="Calibri" panose="020F0502020204030204" pitchFamily="34" charset="0"/>
              </a:rPr>
              <a:t>Raga</a:t>
            </a:r>
            <a:endParaRPr lang="en-US" sz="2800" b="1"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7FB627D1-7E3E-4800-E96B-CD7A55931875}"/>
              </a:ext>
            </a:extLst>
          </p:cNvPr>
          <p:cNvSpPr txBox="1"/>
          <p:nvPr/>
        </p:nvSpPr>
        <p:spPr>
          <a:xfrm>
            <a:off x="1477782" y="3619579"/>
            <a:ext cx="6753726" cy="830997"/>
          </a:xfrm>
          <a:prstGeom prst="rect">
            <a:avLst/>
          </a:prstGeom>
          <a:noFill/>
        </p:spPr>
        <p:txBody>
          <a:bodyPr wrap="square">
            <a:spAutoFit/>
          </a:bodyPr>
          <a:lstStyle/>
          <a:p>
            <a:r>
              <a:rPr lang="en-GB" sz="2400" dirty="0">
                <a:effectLst/>
                <a:latin typeface="Calibri" panose="020F0502020204030204" pitchFamily="34" charset="0"/>
                <a:ea typeface="Aptos" panose="020B0004020202020204" pitchFamily="34" charset="0"/>
              </a:rPr>
              <a:t>Long sustained sounds without variation used for an atmospheric or ambient effect</a:t>
            </a:r>
            <a:endParaRPr lang="en-GB" sz="2400" dirty="0"/>
          </a:p>
        </p:txBody>
      </p:sp>
      <p:sp>
        <p:nvSpPr>
          <p:cNvPr id="18" name="Title Placeholder 9">
            <a:extLst>
              <a:ext uri="{FF2B5EF4-FFF2-40B4-BE49-F238E27FC236}">
                <a16:creationId xmlns:a16="http://schemas.microsoft.com/office/drawing/2014/main" id="{4A85345C-6EDD-F2FC-A908-E465210DACB0}"/>
              </a:ext>
            </a:extLst>
          </p:cNvPr>
          <p:cNvSpPr txBox="1">
            <a:spLocks/>
          </p:cNvSpPr>
          <p:nvPr/>
        </p:nvSpPr>
        <p:spPr>
          <a:xfrm>
            <a:off x="1516323" y="2946184"/>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libri" panose="020F0502020204030204" pitchFamily="34" charset="0"/>
                <a:cs typeface="Calibri" panose="020F0502020204030204" pitchFamily="34" charset="0"/>
              </a:rPr>
              <a:t>Drone</a:t>
            </a:r>
            <a:endParaRPr lang="en-US" sz="2800" b="1" dirty="0">
              <a:latin typeface="Calibri" panose="020F0502020204030204" pitchFamily="34" charset="0"/>
              <a:cs typeface="Calibri" panose="020F0502020204030204" pitchFamily="34" charset="0"/>
            </a:endParaRPr>
          </a:p>
        </p:txBody>
      </p:sp>
      <p:sp>
        <p:nvSpPr>
          <p:cNvPr id="19" name="Title Placeholder 9">
            <a:extLst>
              <a:ext uri="{FF2B5EF4-FFF2-40B4-BE49-F238E27FC236}">
                <a16:creationId xmlns:a16="http://schemas.microsoft.com/office/drawing/2014/main" id="{9E9D1223-D109-20F5-9391-FB8F3F3B8590}"/>
              </a:ext>
            </a:extLst>
          </p:cNvPr>
          <p:cNvSpPr txBox="1">
            <a:spLocks/>
          </p:cNvSpPr>
          <p:nvPr/>
        </p:nvSpPr>
        <p:spPr>
          <a:xfrm>
            <a:off x="1371190" y="467945"/>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Calibri" panose="020F0502020204030204" pitchFamily="34" charset="0"/>
                <a:cs typeface="Calibri" panose="020F0502020204030204" pitchFamily="34" charset="0"/>
              </a:rPr>
              <a:t>Three Elements</a:t>
            </a:r>
            <a:endParaRPr lang="en-US" sz="3200" b="1" dirty="0">
              <a:latin typeface="Calibri" panose="020F0502020204030204" pitchFamily="34" charset="0"/>
              <a:cs typeface="Calibri" panose="020F0502020204030204" pitchFamily="34" charset="0"/>
            </a:endParaRPr>
          </a:p>
        </p:txBody>
      </p:sp>
      <p:pic>
        <p:nvPicPr>
          <p:cNvPr id="21" name="Graphic 20" descr="Music notes with solid fill">
            <a:extLst>
              <a:ext uri="{FF2B5EF4-FFF2-40B4-BE49-F238E27FC236}">
                <a16:creationId xmlns:a16="http://schemas.microsoft.com/office/drawing/2014/main" id="{4F7E4CD3-2E43-02F5-4C6B-A4589A6FEB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51503" y="1713631"/>
            <a:ext cx="914400" cy="914400"/>
          </a:xfrm>
          <a:prstGeom prst="rect">
            <a:avLst/>
          </a:prstGeom>
        </p:spPr>
      </p:pic>
      <p:pic>
        <p:nvPicPr>
          <p:cNvPr id="23" name="Graphic 22" descr="Music note with solid fill">
            <a:extLst>
              <a:ext uri="{FF2B5EF4-FFF2-40B4-BE49-F238E27FC236}">
                <a16:creationId xmlns:a16="http://schemas.microsoft.com/office/drawing/2014/main" id="{223189B5-5033-35CE-B398-D79A335005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3772" y="3367923"/>
            <a:ext cx="914400" cy="914400"/>
          </a:xfrm>
          <a:prstGeom prst="rect">
            <a:avLst/>
          </a:prstGeom>
        </p:spPr>
      </p:pic>
      <p:pic>
        <p:nvPicPr>
          <p:cNvPr id="25" name="Graphic 24" descr="Metronome with solid fill">
            <a:extLst>
              <a:ext uri="{FF2B5EF4-FFF2-40B4-BE49-F238E27FC236}">
                <a16:creationId xmlns:a16="http://schemas.microsoft.com/office/drawing/2014/main" id="{13446316-3527-1562-0A22-614CB6811B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51503" y="5057005"/>
            <a:ext cx="914400" cy="914400"/>
          </a:xfrm>
          <a:prstGeom prst="rect">
            <a:avLst/>
          </a:prstGeom>
        </p:spPr>
      </p:pic>
      <p:sp>
        <p:nvSpPr>
          <p:cNvPr id="26" name="Footer Placeholder 3">
            <a:extLst>
              <a:ext uri="{FF2B5EF4-FFF2-40B4-BE49-F238E27FC236}">
                <a16:creationId xmlns:a16="http://schemas.microsoft.com/office/drawing/2014/main" id="{342626C7-CDA9-F74A-65EE-A8686A87B4C2}"/>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272115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78263" y="729667"/>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Lesson outcomes</a:t>
            </a:r>
            <a:endParaRPr lang="en-US" b="1">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678263" y="2100753"/>
            <a:ext cx="7369650" cy="39084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2800">
                <a:latin typeface="Calibri"/>
                <a:ea typeface="Calibri"/>
                <a:cs typeface="Calibri"/>
              </a:rPr>
              <a:t>Listen to and reflect on the piece Sun Sundar </a:t>
            </a:r>
            <a:r>
              <a:rPr lang="en-GB" sz="2800" err="1">
                <a:latin typeface="Calibri"/>
                <a:ea typeface="Calibri"/>
                <a:cs typeface="Calibri"/>
              </a:rPr>
              <a:t>Sargam</a:t>
            </a:r>
            <a:endParaRPr lang="en-US" sz="2800"/>
          </a:p>
          <a:p>
            <a:pPr lvl="2"/>
            <a:r>
              <a:rPr lang="en-GB" sz="2800">
                <a:latin typeface="Calibri"/>
                <a:ea typeface="Calibri"/>
                <a:cs typeface="Calibri"/>
              </a:rPr>
              <a:t>Create their own piece of music using instruments and voice</a:t>
            </a:r>
          </a:p>
          <a:p>
            <a:pPr lvl="2"/>
            <a:r>
              <a:rPr lang="en-GB" sz="2800">
                <a:latin typeface="Calibri"/>
                <a:ea typeface="Calibri"/>
                <a:cs typeface="Calibri"/>
              </a:rPr>
              <a:t>Perform as an ensemble</a:t>
            </a:r>
          </a:p>
          <a:p>
            <a:pPr lvl="2"/>
            <a:r>
              <a:rPr lang="en-GB" sz="2800">
                <a:latin typeface="Calibri"/>
                <a:ea typeface="Calibri"/>
                <a:cs typeface="Calibri"/>
              </a:rPr>
              <a:t>Learn musical language appropriate to the task</a:t>
            </a:r>
          </a:p>
          <a:p>
            <a:pPr>
              <a:buFont typeface="Arial" charset="2"/>
              <a:buChar char="•"/>
            </a:pPr>
            <a:endParaRPr lang="en-GB" sz="2400">
              <a:latin typeface="Calibri"/>
              <a:ea typeface="Calibri"/>
              <a:cs typeface="Calibri"/>
            </a:endParaRPr>
          </a:p>
          <a:p>
            <a:pPr lvl="2"/>
            <a:endParaRPr lang="en-GB">
              <a:latin typeface="Calibri" panose="020F0502020204030204" pitchFamily="34" charset="0"/>
              <a:ea typeface="Calibri"/>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1678263" y="1601578"/>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a:p>
        </p:txBody>
      </p:sp>
      <p:sp>
        <p:nvSpPr>
          <p:cNvPr id="10" name="Footer Placeholder 3">
            <a:extLst>
              <a:ext uri="{FF2B5EF4-FFF2-40B4-BE49-F238E27FC236}">
                <a16:creationId xmlns:a16="http://schemas.microsoft.com/office/drawing/2014/main" id="{873FB62F-17B1-4ADF-427E-DB990DFF650A}"/>
              </a:ext>
            </a:extLst>
          </p:cNvPr>
          <p:cNvSpPr>
            <a:spLocks noGrp="1"/>
          </p:cNvSpPr>
          <p:nvPr>
            <p:ph type="ftr" sz="quarter" idx="11"/>
          </p:nvPr>
        </p:nvSpPr>
        <p:spPr>
          <a:xfrm>
            <a:off x="4355132" y="6211367"/>
            <a:ext cx="3481735" cy="325472"/>
          </a:xfrm>
        </p:spPr>
        <p:txBody>
          <a:bodyPr/>
          <a:lstStyle/>
          <a:p>
            <a:r>
              <a:rPr lang="en-US"/>
              <a:t>Copyright : Words – Harpal </a:t>
            </a:r>
            <a:r>
              <a:rPr lang="en-US" err="1"/>
              <a:t>Manku</a:t>
            </a:r>
            <a:r>
              <a:rPr lang="en-US"/>
              <a:t>, Design - BBC</a:t>
            </a:r>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a:t>
            </a:fld>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Tree>
    <p:extLst>
      <p:ext uri="{BB962C8B-B14F-4D97-AF65-F5344CB8AC3E}">
        <p14:creationId xmlns:p14="http://schemas.microsoft.com/office/powerpoint/2010/main" val="8526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20</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2" name="Table 1">
            <a:extLst>
              <a:ext uri="{FF2B5EF4-FFF2-40B4-BE49-F238E27FC236}">
                <a16:creationId xmlns:a16="http://schemas.microsoft.com/office/drawing/2014/main" id="{F1151F59-C0FC-8BF3-F52D-351B197A48E9}"/>
              </a:ext>
            </a:extLst>
          </p:cNvPr>
          <p:cNvGraphicFramePr>
            <a:graphicFrameLocks noGrp="1"/>
          </p:cNvGraphicFramePr>
          <p:nvPr>
            <p:extLst>
              <p:ext uri="{D42A27DB-BD31-4B8C-83A1-F6EECF244321}">
                <p14:modId xmlns:p14="http://schemas.microsoft.com/office/powerpoint/2010/main" val="4171438029"/>
              </p:ext>
            </p:extLst>
          </p:nvPr>
        </p:nvGraphicFramePr>
        <p:xfrm>
          <a:off x="856142" y="2371314"/>
          <a:ext cx="10748212" cy="1468916"/>
        </p:xfrm>
        <a:graphic>
          <a:graphicData uri="http://schemas.openxmlformats.org/drawingml/2006/table">
            <a:tbl>
              <a:tblPr firstRow="1" firstCol="1" bandRow="1">
                <a:tableStyleId>{5940675A-B579-460E-94D1-54222C63F5DA}</a:tableStyleId>
              </a:tblPr>
              <a:tblGrid>
                <a:gridCol w="658147">
                  <a:extLst>
                    <a:ext uri="{9D8B030D-6E8A-4147-A177-3AD203B41FA5}">
                      <a16:colId xmlns:a16="http://schemas.microsoft.com/office/drawing/2014/main" val="2068189278"/>
                    </a:ext>
                  </a:extLst>
                </a:gridCol>
                <a:gridCol w="729236">
                  <a:extLst>
                    <a:ext uri="{9D8B030D-6E8A-4147-A177-3AD203B41FA5}">
                      <a16:colId xmlns:a16="http://schemas.microsoft.com/office/drawing/2014/main" val="2809175605"/>
                    </a:ext>
                  </a:extLst>
                </a:gridCol>
                <a:gridCol w="729236">
                  <a:extLst>
                    <a:ext uri="{9D8B030D-6E8A-4147-A177-3AD203B41FA5}">
                      <a16:colId xmlns:a16="http://schemas.microsoft.com/office/drawing/2014/main" val="3994711803"/>
                    </a:ext>
                  </a:extLst>
                </a:gridCol>
                <a:gridCol w="658147">
                  <a:extLst>
                    <a:ext uri="{9D8B030D-6E8A-4147-A177-3AD203B41FA5}">
                      <a16:colId xmlns:a16="http://schemas.microsoft.com/office/drawing/2014/main" val="1051412148"/>
                    </a:ext>
                  </a:extLst>
                </a:gridCol>
                <a:gridCol w="658147">
                  <a:extLst>
                    <a:ext uri="{9D8B030D-6E8A-4147-A177-3AD203B41FA5}">
                      <a16:colId xmlns:a16="http://schemas.microsoft.com/office/drawing/2014/main" val="2153466354"/>
                    </a:ext>
                  </a:extLst>
                </a:gridCol>
                <a:gridCol w="729236">
                  <a:extLst>
                    <a:ext uri="{9D8B030D-6E8A-4147-A177-3AD203B41FA5}">
                      <a16:colId xmlns:a16="http://schemas.microsoft.com/office/drawing/2014/main" val="4194484634"/>
                    </a:ext>
                  </a:extLst>
                </a:gridCol>
                <a:gridCol w="729236">
                  <a:extLst>
                    <a:ext uri="{9D8B030D-6E8A-4147-A177-3AD203B41FA5}">
                      <a16:colId xmlns:a16="http://schemas.microsoft.com/office/drawing/2014/main" val="3203678889"/>
                    </a:ext>
                  </a:extLst>
                </a:gridCol>
                <a:gridCol w="658147">
                  <a:extLst>
                    <a:ext uri="{9D8B030D-6E8A-4147-A177-3AD203B41FA5}">
                      <a16:colId xmlns:a16="http://schemas.microsoft.com/office/drawing/2014/main" val="1669822201"/>
                    </a:ext>
                  </a:extLst>
                </a:gridCol>
                <a:gridCol w="658147">
                  <a:extLst>
                    <a:ext uri="{9D8B030D-6E8A-4147-A177-3AD203B41FA5}">
                      <a16:colId xmlns:a16="http://schemas.microsoft.com/office/drawing/2014/main" val="250671666"/>
                    </a:ext>
                  </a:extLst>
                </a:gridCol>
                <a:gridCol w="562980">
                  <a:extLst>
                    <a:ext uri="{9D8B030D-6E8A-4147-A177-3AD203B41FA5}">
                      <a16:colId xmlns:a16="http://schemas.microsoft.com/office/drawing/2014/main" val="2570295772"/>
                    </a:ext>
                  </a:extLst>
                </a:gridCol>
                <a:gridCol w="562980">
                  <a:extLst>
                    <a:ext uri="{9D8B030D-6E8A-4147-A177-3AD203B41FA5}">
                      <a16:colId xmlns:a16="http://schemas.microsoft.com/office/drawing/2014/main" val="573095992"/>
                    </a:ext>
                  </a:extLst>
                </a:gridCol>
                <a:gridCol w="505651">
                  <a:extLst>
                    <a:ext uri="{9D8B030D-6E8A-4147-A177-3AD203B41FA5}">
                      <a16:colId xmlns:a16="http://schemas.microsoft.com/office/drawing/2014/main" val="452687116"/>
                    </a:ext>
                  </a:extLst>
                </a:gridCol>
                <a:gridCol w="663024">
                  <a:extLst>
                    <a:ext uri="{9D8B030D-6E8A-4147-A177-3AD203B41FA5}">
                      <a16:colId xmlns:a16="http://schemas.microsoft.com/office/drawing/2014/main" val="3121303752"/>
                    </a:ext>
                  </a:extLst>
                </a:gridCol>
                <a:gridCol w="721895">
                  <a:extLst>
                    <a:ext uri="{9D8B030D-6E8A-4147-A177-3AD203B41FA5}">
                      <a16:colId xmlns:a16="http://schemas.microsoft.com/office/drawing/2014/main" val="88445957"/>
                    </a:ext>
                  </a:extLst>
                </a:gridCol>
                <a:gridCol w="802105">
                  <a:extLst>
                    <a:ext uri="{9D8B030D-6E8A-4147-A177-3AD203B41FA5}">
                      <a16:colId xmlns:a16="http://schemas.microsoft.com/office/drawing/2014/main" val="2926594586"/>
                    </a:ext>
                  </a:extLst>
                </a:gridCol>
                <a:gridCol w="721898">
                  <a:extLst>
                    <a:ext uri="{9D8B030D-6E8A-4147-A177-3AD203B41FA5}">
                      <a16:colId xmlns:a16="http://schemas.microsoft.com/office/drawing/2014/main" val="1455671993"/>
                    </a:ext>
                  </a:extLst>
                </a:gridCol>
              </a:tblGrid>
              <a:tr h="734458">
                <a:tc>
                  <a:txBody>
                    <a:bodyPr/>
                    <a:lstStyle/>
                    <a:p>
                      <a:pPr algn="ctr">
                        <a:lnSpc>
                          <a:spcPct val="115000"/>
                        </a:lnSpc>
                        <a:spcAft>
                          <a:spcPts val="800"/>
                        </a:spcAft>
                        <a:tabLst>
                          <a:tab pos="1711960" algn="l"/>
                        </a:tabLst>
                      </a:pPr>
                      <a:r>
                        <a:rPr lang="en-GB" sz="2200" b="1" kern="100">
                          <a:effectLst/>
                          <a:latin typeface="Calibri" panose="020F0502020204030204" pitchFamily="34" charset="0"/>
                          <a:cs typeface="Calibri" panose="020F0502020204030204" pitchFamily="34" charset="0"/>
                        </a:rPr>
                        <a:t>1</a:t>
                      </a:r>
                      <a:endParaRPr lang="en-GB" sz="22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dirty="0">
                          <a:effectLst/>
                          <a:latin typeface="Calibri" panose="020F0502020204030204" pitchFamily="34" charset="0"/>
                          <a:cs typeface="Calibri" panose="020F0502020204030204" pitchFamily="34" charset="0"/>
                        </a:rPr>
                        <a:t>2</a:t>
                      </a:r>
                      <a:endParaRPr lang="en-GB" sz="2200" b="1"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a:effectLst/>
                          <a:latin typeface="Calibri" panose="020F0502020204030204" pitchFamily="34" charset="0"/>
                          <a:cs typeface="Calibri" panose="020F0502020204030204" pitchFamily="34" charset="0"/>
                        </a:rPr>
                        <a:t>3</a:t>
                      </a:r>
                      <a:endParaRPr lang="en-GB" sz="22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a:effectLst/>
                          <a:latin typeface="Calibri" panose="020F0502020204030204" pitchFamily="34" charset="0"/>
                          <a:cs typeface="Calibri" panose="020F0502020204030204" pitchFamily="34" charset="0"/>
                        </a:rPr>
                        <a:t>4</a:t>
                      </a:r>
                      <a:endParaRPr lang="en-GB" sz="22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a:effectLst/>
                          <a:latin typeface="Calibri" panose="020F0502020204030204" pitchFamily="34" charset="0"/>
                          <a:cs typeface="Calibri" panose="020F0502020204030204" pitchFamily="34" charset="0"/>
                        </a:rPr>
                        <a:t>5</a:t>
                      </a:r>
                      <a:endParaRPr lang="en-GB" sz="22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a:effectLst/>
                          <a:latin typeface="Calibri" panose="020F0502020204030204" pitchFamily="34" charset="0"/>
                          <a:cs typeface="Calibri" panose="020F0502020204030204" pitchFamily="34" charset="0"/>
                        </a:rPr>
                        <a:t>6</a:t>
                      </a:r>
                      <a:endParaRPr lang="en-GB" sz="22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a:effectLst/>
                          <a:latin typeface="Calibri" panose="020F0502020204030204" pitchFamily="34" charset="0"/>
                          <a:cs typeface="Calibri" panose="020F0502020204030204" pitchFamily="34" charset="0"/>
                        </a:rPr>
                        <a:t>7</a:t>
                      </a:r>
                      <a:endParaRPr lang="en-GB" sz="22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a:effectLst/>
                          <a:latin typeface="Calibri" panose="020F0502020204030204" pitchFamily="34" charset="0"/>
                          <a:cs typeface="Calibri" panose="020F0502020204030204" pitchFamily="34" charset="0"/>
                        </a:rPr>
                        <a:t>8</a:t>
                      </a:r>
                      <a:endParaRPr lang="en-GB" sz="22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dirty="0">
                          <a:effectLst/>
                          <a:latin typeface="Calibri" panose="020F0502020204030204" pitchFamily="34" charset="0"/>
                          <a:cs typeface="Calibri" panose="020F0502020204030204" pitchFamily="34" charset="0"/>
                        </a:rPr>
                        <a:t>9</a:t>
                      </a:r>
                      <a:endParaRPr lang="en-GB" sz="2200" b="1"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a:effectLst/>
                          <a:latin typeface="Calibri" panose="020F0502020204030204" pitchFamily="34" charset="0"/>
                          <a:cs typeface="Calibri" panose="020F0502020204030204" pitchFamily="34" charset="0"/>
                        </a:rPr>
                        <a:t>10</a:t>
                      </a:r>
                      <a:endParaRPr lang="en-GB" sz="22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a:effectLst/>
                          <a:latin typeface="Calibri" panose="020F0502020204030204" pitchFamily="34" charset="0"/>
                          <a:cs typeface="Calibri" panose="020F0502020204030204" pitchFamily="34" charset="0"/>
                        </a:rPr>
                        <a:t>11</a:t>
                      </a:r>
                      <a:endParaRPr lang="en-GB" sz="22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a:effectLst/>
                          <a:latin typeface="Calibri" panose="020F0502020204030204" pitchFamily="34" charset="0"/>
                          <a:cs typeface="Calibri" panose="020F0502020204030204" pitchFamily="34" charset="0"/>
                        </a:rPr>
                        <a:t>12</a:t>
                      </a:r>
                      <a:endParaRPr lang="en-GB" sz="22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a:effectLst/>
                          <a:latin typeface="Calibri" panose="020F0502020204030204" pitchFamily="34" charset="0"/>
                          <a:cs typeface="Calibri" panose="020F0502020204030204" pitchFamily="34" charset="0"/>
                        </a:rPr>
                        <a:t>13</a:t>
                      </a:r>
                      <a:endParaRPr lang="en-GB" sz="22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a:effectLst/>
                          <a:latin typeface="Calibri" panose="020F0502020204030204" pitchFamily="34" charset="0"/>
                          <a:cs typeface="Calibri" panose="020F0502020204030204" pitchFamily="34" charset="0"/>
                        </a:rPr>
                        <a:t>14</a:t>
                      </a:r>
                      <a:endParaRPr lang="en-GB" sz="22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a:effectLst/>
                          <a:latin typeface="Calibri" panose="020F0502020204030204" pitchFamily="34" charset="0"/>
                          <a:cs typeface="Calibri" panose="020F0502020204030204" pitchFamily="34" charset="0"/>
                        </a:rPr>
                        <a:t>15</a:t>
                      </a:r>
                      <a:endParaRPr lang="en-GB" sz="22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2200" b="1" kern="100" dirty="0">
                          <a:effectLst/>
                          <a:latin typeface="Calibri" panose="020F0502020204030204" pitchFamily="34" charset="0"/>
                          <a:cs typeface="Calibri" panose="020F0502020204030204" pitchFamily="34" charset="0"/>
                        </a:rPr>
                        <a:t>16</a:t>
                      </a:r>
                      <a:endParaRPr lang="en-GB" sz="2200" b="1"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994338537"/>
                  </a:ext>
                </a:extLst>
              </a:tr>
              <a:tr h="734458">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Dha</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Dhin</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Dhin</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Dha</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Dha</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Dhin</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dirty="0" err="1">
                          <a:effectLst/>
                          <a:latin typeface="Calibri" panose="020F0502020204030204" pitchFamily="34" charset="0"/>
                          <a:cs typeface="Calibri" panose="020F0502020204030204" pitchFamily="34" charset="0"/>
                        </a:rPr>
                        <a:t>Dhin</a:t>
                      </a:r>
                      <a:endParaRPr lang="en-GB" sz="22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Dha</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Dha</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Tin</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Tin</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Ta</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Ta</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Dhin</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a:effectLst/>
                          <a:latin typeface="Calibri" panose="020F0502020204030204" pitchFamily="34" charset="0"/>
                          <a:cs typeface="Calibri" panose="020F0502020204030204" pitchFamily="34" charset="0"/>
                        </a:rPr>
                        <a:t>Dhin</a:t>
                      </a:r>
                      <a:endParaRPr lang="en-GB" sz="22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2200" kern="100" dirty="0" err="1">
                          <a:effectLst/>
                          <a:latin typeface="Calibri" panose="020F0502020204030204" pitchFamily="34" charset="0"/>
                          <a:cs typeface="Calibri" panose="020F0502020204030204" pitchFamily="34" charset="0"/>
                        </a:rPr>
                        <a:t>Dha</a:t>
                      </a:r>
                      <a:endParaRPr lang="en-GB" sz="22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249641766"/>
                  </a:ext>
                </a:extLst>
              </a:tr>
            </a:tbl>
          </a:graphicData>
        </a:graphic>
      </p:graphicFrame>
      <p:sp>
        <p:nvSpPr>
          <p:cNvPr id="3" name="Title Placeholder 9">
            <a:extLst>
              <a:ext uri="{FF2B5EF4-FFF2-40B4-BE49-F238E27FC236}">
                <a16:creationId xmlns:a16="http://schemas.microsoft.com/office/drawing/2014/main" id="{1873F815-A858-703D-5770-2282F028BDF1}"/>
              </a:ext>
            </a:extLst>
          </p:cNvPr>
          <p:cNvSpPr>
            <a:spLocks noGrp="1"/>
          </p:cNvSpPr>
          <p:nvPr>
            <p:ph type="title"/>
          </p:nvPr>
        </p:nvSpPr>
        <p:spPr>
          <a:xfrm>
            <a:off x="1708412" y="396713"/>
            <a:ext cx="7012582" cy="843478"/>
          </a:xfrm>
          <a:prstGeom prst="rect">
            <a:avLst/>
          </a:prstGeom>
        </p:spPr>
        <p:txBody>
          <a:bodyPr vert="horz" lIns="91440" tIns="45720" rIns="91440" bIns="45720" rtlCol="0" anchor="ctr">
            <a:normAutofit/>
          </a:bodyPr>
          <a:lstStyle/>
          <a:p>
            <a:r>
              <a:rPr lang="en-GB" b="1" dirty="0" err="1">
                <a:latin typeface="Calibri" panose="020F0502020204030204" pitchFamily="34" charset="0"/>
                <a:cs typeface="Calibri" panose="020F0502020204030204" pitchFamily="34" charset="0"/>
              </a:rPr>
              <a:t>Tintal</a:t>
            </a:r>
            <a:r>
              <a:rPr lang="en-GB" b="1" dirty="0">
                <a:latin typeface="Calibri" panose="020F0502020204030204" pitchFamily="34" charset="0"/>
                <a:cs typeface="Calibri" panose="020F0502020204030204" pitchFamily="34" charset="0"/>
              </a:rPr>
              <a:t> Tala</a:t>
            </a:r>
            <a:endParaRPr lang="en-US" b="1" dirty="0">
              <a:latin typeface="Calibri" panose="020F0502020204030204" pitchFamily="34" charset="0"/>
              <a:cs typeface="Calibri" panose="020F0502020204030204" pitchFamily="34" charset="0"/>
            </a:endParaRPr>
          </a:p>
        </p:txBody>
      </p:sp>
      <p:graphicFrame>
        <p:nvGraphicFramePr>
          <p:cNvPr id="5" name="Table 11">
            <a:extLst>
              <a:ext uri="{FF2B5EF4-FFF2-40B4-BE49-F238E27FC236}">
                <a16:creationId xmlns:a16="http://schemas.microsoft.com/office/drawing/2014/main" id="{92CBFCE4-352A-893A-426E-7192E05EEB60}"/>
              </a:ext>
            </a:extLst>
          </p:cNvPr>
          <p:cNvGraphicFramePr>
            <a:graphicFrameLocks noGrp="1"/>
          </p:cNvGraphicFramePr>
          <p:nvPr>
            <p:extLst>
              <p:ext uri="{D42A27DB-BD31-4B8C-83A1-F6EECF244321}">
                <p14:modId xmlns:p14="http://schemas.microsoft.com/office/powerpoint/2010/main" val="3444003395"/>
              </p:ext>
            </p:extLst>
          </p:nvPr>
        </p:nvGraphicFramePr>
        <p:xfrm>
          <a:off x="1001318" y="4274580"/>
          <a:ext cx="4709184" cy="1468916"/>
        </p:xfrm>
        <a:graphic>
          <a:graphicData uri="http://schemas.openxmlformats.org/drawingml/2006/table">
            <a:tbl>
              <a:tblPr firstRow="1" bandRow="1">
                <a:tableStyleId>{5940675A-B579-460E-94D1-54222C63F5DA}</a:tableStyleId>
              </a:tblPr>
              <a:tblGrid>
                <a:gridCol w="1177296">
                  <a:extLst>
                    <a:ext uri="{9D8B030D-6E8A-4147-A177-3AD203B41FA5}">
                      <a16:colId xmlns:a16="http://schemas.microsoft.com/office/drawing/2014/main" val="3975526266"/>
                    </a:ext>
                  </a:extLst>
                </a:gridCol>
                <a:gridCol w="1177296">
                  <a:extLst>
                    <a:ext uri="{9D8B030D-6E8A-4147-A177-3AD203B41FA5}">
                      <a16:colId xmlns:a16="http://schemas.microsoft.com/office/drawing/2014/main" val="697911541"/>
                    </a:ext>
                  </a:extLst>
                </a:gridCol>
                <a:gridCol w="1177296">
                  <a:extLst>
                    <a:ext uri="{9D8B030D-6E8A-4147-A177-3AD203B41FA5}">
                      <a16:colId xmlns:a16="http://schemas.microsoft.com/office/drawing/2014/main" val="2775623605"/>
                    </a:ext>
                  </a:extLst>
                </a:gridCol>
                <a:gridCol w="1177296">
                  <a:extLst>
                    <a:ext uri="{9D8B030D-6E8A-4147-A177-3AD203B41FA5}">
                      <a16:colId xmlns:a16="http://schemas.microsoft.com/office/drawing/2014/main" val="2145181240"/>
                    </a:ext>
                  </a:extLst>
                </a:gridCol>
              </a:tblGrid>
              <a:tr h="734458">
                <a:tc>
                  <a:txBody>
                    <a:bodyPr/>
                    <a:lstStyle/>
                    <a:p>
                      <a:pPr algn="ctr"/>
                      <a:r>
                        <a:rPr lang="en-GB" sz="2000" b="1" dirty="0">
                          <a:latin typeface="Calibri" panose="020F0502020204030204" pitchFamily="34" charset="0"/>
                          <a:cs typeface="Calibri" panose="020F0502020204030204" pitchFamily="34" charset="0"/>
                        </a:rPr>
                        <a:t>1</a:t>
                      </a:r>
                    </a:p>
                  </a:txBody>
                  <a:tcPr anchor="ctr">
                    <a:solidFill>
                      <a:schemeClr val="bg1">
                        <a:lumMod val="95000"/>
                      </a:schemeClr>
                    </a:solidFill>
                  </a:tcPr>
                </a:tc>
                <a:tc>
                  <a:txBody>
                    <a:bodyPr/>
                    <a:lstStyle/>
                    <a:p>
                      <a:pPr algn="ctr"/>
                      <a:r>
                        <a:rPr lang="en-GB" sz="2000" b="1" dirty="0">
                          <a:latin typeface="Calibri" panose="020F0502020204030204" pitchFamily="34" charset="0"/>
                          <a:cs typeface="Calibri" panose="020F0502020204030204" pitchFamily="34" charset="0"/>
                        </a:rPr>
                        <a:t>2</a:t>
                      </a:r>
                    </a:p>
                  </a:txBody>
                  <a:tcPr anchor="ctr">
                    <a:solidFill>
                      <a:schemeClr val="bg1">
                        <a:lumMod val="95000"/>
                      </a:schemeClr>
                    </a:solidFill>
                  </a:tcPr>
                </a:tc>
                <a:tc>
                  <a:txBody>
                    <a:bodyPr/>
                    <a:lstStyle/>
                    <a:p>
                      <a:pPr algn="ctr"/>
                      <a:r>
                        <a:rPr lang="en-GB" sz="2000" b="1" dirty="0">
                          <a:latin typeface="Calibri" panose="020F0502020204030204" pitchFamily="34" charset="0"/>
                          <a:cs typeface="Calibri" panose="020F0502020204030204" pitchFamily="34" charset="0"/>
                        </a:rPr>
                        <a:t>3</a:t>
                      </a:r>
                    </a:p>
                  </a:txBody>
                  <a:tcPr anchor="ctr">
                    <a:solidFill>
                      <a:schemeClr val="bg1">
                        <a:lumMod val="95000"/>
                      </a:schemeClr>
                    </a:solidFill>
                  </a:tcPr>
                </a:tc>
                <a:tc>
                  <a:txBody>
                    <a:bodyPr/>
                    <a:lstStyle/>
                    <a:p>
                      <a:pPr algn="ctr"/>
                      <a:r>
                        <a:rPr lang="en-GB" sz="2000" b="1" dirty="0">
                          <a:latin typeface="Calibri" panose="020F0502020204030204" pitchFamily="34" charset="0"/>
                          <a:cs typeface="Calibri" panose="020F0502020204030204" pitchFamily="34" charset="0"/>
                        </a:rPr>
                        <a:t>4</a:t>
                      </a:r>
                    </a:p>
                  </a:txBody>
                  <a:tcPr anchor="ctr">
                    <a:solidFill>
                      <a:schemeClr val="bg1">
                        <a:lumMod val="95000"/>
                      </a:schemeClr>
                    </a:solidFill>
                  </a:tcPr>
                </a:tc>
                <a:extLst>
                  <a:ext uri="{0D108BD9-81ED-4DB2-BD59-A6C34878D82A}">
                    <a16:rowId xmlns:a16="http://schemas.microsoft.com/office/drawing/2014/main" val="3271751880"/>
                  </a:ext>
                </a:extLst>
              </a:tr>
              <a:tr h="734458">
                <a:tc>
                  <a:txBody>
                    <a:bodyPr/>
                    <a:lstStyle/>
                    <a:p>
                      <a:pPr algn="ctr"/>
                      <a:r>
                        <a:rPr lang="en-GB" sz="2000" dirty="0">
                          <a:latin typeface="Calibri" panose="020F0502020204030204" pitchFamily="34" charset="0"/>
                          <a:cs typeface="Calibri" panose="020F0502020204030204" pitchFamily="34" charset="0"/>
                        </a:rPr>
                        <a:t>Clap </a:t>
                      </a:r>
                    </a:p>
                  </a:txBody>
                  <a:tcPr anchor="ctr"/>
                </a:tc>
                <a:tc>
                  <a:txBody>
                    <a:bodyPr/>
                    <a:lstStyle/>
                    <a:p>
                      <a:pPr algn="ctr"/>
                      <a:r>
                        <a:rPr lang="en-GB" sz="2000" dirty="0">
                          <a:latin typeface="Calibri" panose="020F0502020204030204" pitchFamily="34" charset="0"/>
                          <a:cs typeface="Calibri" panose="020F0502020204030204" pitchFamily="34" charset="0"/>
                        </a:rPr>
                        <a:t>2</a:t>
                      </a:r>
                    </a:p>
                  </a:txBody>
                  <a:tcPr anchor="ctr"/>
                </a:tc>
                <a:tc>
                  <a:txBody>
                    <a:bodyPr/>
                    <a:lstStyle/>
                    <a:p>
                      <a:pPr algn="ctr"/>
                      <a:r>
                        <a:rPr lang="en-GB" sz="2000" dirty="0">
                          <a:latin typeface="Calibri" panose="020F0502020204030204" pitchFamily="34" charset="0"/>
                          <a:cs typeface="Calibri" panose="020F0502020204030204" pitchFamily="34" charset="0"/>
                        </a:rPr>
                        <a:t>3</a:t>
                      </a:r>
                    </a:p>
                  </a:txBody>
                  <a:tcPr anchor="ctr"/>
                </a:tc>
                <a:tc>
                  <a:txBody>
                    <a:bodyPr/>
                    <a:lstStyle/>
                    <a:p>
                      <a:pPr algn="ctr"/>
                      <a:r>
                        <a:rPr lang="en-GB" sz="2000" dirty="0">
                          <a:latin typeface="Calibri" panose="020F0502020204030204" pitchFamily="34" charset="0"/>
                          <a:cs typeface="Calibri" panose="020F0502020204030204" pitchFamily="34" charset="0"/>
                        </a:rPr>
                        <a:t>4</a:t>
                      </a:r>
                    </a:p>
                  </a:txBody>
                  <a:tcPr anchor="ctr"/>
                </a:tc>
                <a:extLst>
                  <a:ext uri="{0D108BD9-81ED-4DB2-BD59-A6C34878D82A}">
                    <a16:rowId xmlns:a16="http://schemas.microsoft.com/office/drawing/2014/main" val="683214903"/>
                  </a:ext>
                </a:extLst>
              </a:tr>
            </a:tbl>
          </a:graphicData>
        </a:graphic>
      </p:graphicFrame>
      <p:graphicFrame>
        <p:nvGraphicFramePr>
          <p:cNvPr id="12" name="Table 11">
            <a:extLst>
              <a:ext uri="{FF2B5EF4-FFF2-40B4-BE49-F238E27FC236}">
                <a16:creationId xmlns:a16="http://schemas.microsoft.com/office/drawing/2014/main" id="{8BE31302-276C-E3C9-6361-659D6F365EBD}"/>
              </a:ext>
            </a:extLst>
          </p:cNvPr>
          <p:cNvGraphicFramePr>
            <a:graphicFrameLocks noGrp="1"/>
          </p:cNvGraphicFramePr>
          <p:nvPr>
            <p:extLst>
              <p:ext uri="{D42A27DB-BD31-4B8C-83A1-F6EECF244321}">
                <p14:modId xmlns:p14="http://schemas.microsoft.com/office/powerpoint/2010/main" val="3495790734"/>
              </p:ext>
            </p:extLst>
          </p:nvPr>
        </p:nvGraphicFramePr>
        <p:xfrm>
          <a:off x="6096000" y="4274580"/>
          <a:ext cx="4709184" cy="1468916"/>
        </p:xfrm>
        <a:graphic>
          <a:graphicData uri="http://schemas.openxmlformats.org/drawingml/2006/table">
            <a:tbl>
              <a:tblPr firstRow="1" bandRow="1">
                <a:tableStyleId>{5940675A-B579-460E-94D1-54222C63F5DA}</a:tableStyleId>
              </a:tblPr>
              <a:tblGrid>
                <a:gridCol w="1177296">
                  <a:extLst>
                    <a:ext uri="{9D8B030D-6E8A-4147-A177-3AD203B41FA5}">
                      <a16:colId xmlns:a16="http://schemas.microsoft.com/office/drawing/2014/main" val="3975526266"/>
                    </a:ext>
                  </a:extLst>
                </a:gridCol>
                <a:gridCol w="1177296">
                  <a:extLst>
                    <a:ext uri="{9D8B030D-6E8A-4147-A177-3AD203B41FA5}">
                      <a16:colId xmlns:a16="http://schemas.microsoft.com/office/drawing/2014/main" val="697911541"/>
                    </a:ext>
                  </a:extLst>
                </a:gridCol>
                <a:gridCol w="1177296">
                  <a:extLst>
                    <a:ext uri="{9D8B030D-6E8A-4147-A177-3AD203B41FA5}">
                      <a16:colId xmlns:a16="http://schemas.microsoft.com/office/drawing/2014/main" val="2775623605"/>
                    </a:ext>
                  </a:extLst>
                </a:gridCol>
                <a:gridCol w="1177296">
                  <a:extLst>
                    <a:ext uri="{9D8B030D-6E8A-4147-A177-3AD203B41FA5}">
                      <a16:colId xmlns:a16="http://schemas.microsoft.com/office/drawing/2014/main" val="2145181240"/>
                    </a:ext>
                  </a:extLst>
                </a:gridCol>
              </a:tblGrid>
              <a:tr h="734458">
                <a:tc>
                  <a:txBody>
                    <a:bodyPr/>
                    <a:lstStyle/>
                    <a:p>
                      <a:pPr algn="ctr"/>
                      <a:r>
                        <a:rPr lang="en-GB" sz="2000" b="1" dirty="0">
                          <a:latin typeface="Calibri" panose="020F0502020204030204" pitchFamily="34" charset="0"/>
                          <a:cs typeface="Calibri" panose="020F0502020204030204" pitchFamily="34" charset="0"/>
                        </a:rPr>
                        <a:t>1</a:t>
                      </a:r>
                    </a:p>
                  </a:txBody>
                  <a:tcPr anchor="ctr">
                    <a:solidFill>
                      <a:schemeClr val="bg1">
                        <a:lumMod val="95000"/>
                      </a:schemeClr>
                    </a:solidFill>
                  </a:tcPr>
                </a:tc>
                <a:tc>
                  <a:txBody>
                    <a:bodyPr/>
                    <a:lstStyle/>
                    <a:p>
                      <a:pPr algn="ctr"/>
                      <a:r>
                        <a:rPr lang="en-GB" sz="2000" b="1" dirty="0">
                          <a:latin typeface="Calibri" panose="020F0502020204030204" pitchFamily="34" charset="0"/>
                          <a:cs typeface="Calibri" panose="020F0502020204030204" pitchFamily="34" charset="0"/>
                        </a:rPr>
                        <a:t>2</a:t>
                      </a:r>
                    </a:p>
                  </a:txBody>
                  <a:tcPr anchor="ctr">
                    <a:solidFill>
                      <a:schemeClr val="bg1">
                        <a:lumMod val="95000"/>
                      </a:schemeClr>
                    </a:solidFill>
                  </a:tcPr>
                </a:tc>
                <a:tc>
                  <a:txBody>
                    <a:bodyPr/>
                    <a:lstStyle/>
                    <a:p>
                      <a:pPr algn="ctr"/>
                      <a:r>
                        <a:rPr lang="en-GB" sz="2000" b="1" dirty="0">
                          <a:latin typeface="Calibri" panose="020F0502020204030204" pitchFamily="34" charset="0"/>
                          <a:cs typeface="Calibri" panose="020F0502020204030204" pitchFamily="34" charset="0"/>
                        </a:rPr>
                        <a:t>3</a:t>
                      </a:r>
                    </a:p>
                  </a:txBody>
                  <a:tcPr anchor="ctr">
                    <a:solidFill>
                      <a:schemeClr val="bg1">
                        <a:lumMod val="95000"/>
                      </a:schemeClr>
                    </a:solidFill>
                  </a:tcPr>
                </a:tc>
                <a:tc>
                  <a:txBody>
                    <a:bodyPr/>
                    <a:lstStyle/>
                    <a:p>
                      <a:pPr algn="ctr"/>
                      <a:r>
                        <a:rPr lang="en-GB" sz="2000" b="1" dirty="0">
                          <a:latin typeface="Calibri" panose="020F0502020204030204" pitchFamily="34" charset="0"/>
                          <a:cs typeface="Calibri" panose="020F0502020204030204" pitchFamily="34" charset="0"/>
                        </a:rPr>
                        <a:t>4</a:t>
                      </a:r>
                    </a:p>
                  </a:txBody>
                  <a:tcPr anchor="ctr">
                    <a:solidFill>
                      <a:schemeClr val="bg1">
                        <a:lumMod val="95000"/>
                      </a:schemeClr>
                    </a:solidFill>
                  </a:tcPr>
                </a:tc>
                <a:extLst>
                  <a:ext uri="{0D108BD9-81ED-4DB2-BD59-A6C34878D82A}">
                    <a16:rowId xmlns:a16="http://schemas.microsoft.com/office/drawing/2014/main" val="3271751880"/>
                  </a:ext>
                </a:extLst>
              </a:tr>
              <a:tr h="734458">
                <a:tc>
                  <a:txBody>
                    <a:bodyPr/>
                    <a:lstStyle/>
                    <a:p>
                      <a:pPr algn="ctr"/>
                      <a:r>
                        <a:rPr lang="en-GB" sz="2000" dirty="0">
                          <a:latin typeface="Calibri" panose="020F0502020204030204" pitchFamily="34" charset="0"/>
                          <a:cs typeface="Calibri" panose="020F0502020204030204" pitchFamily="34" charset="0"/>
                        </a:rPr>
                        <a:t>Clap </a:t>
                      </a:r>
                    </a:p>
                  </a:txBody>
                  <a:tcPr anchor="ctr"/>
                </a:tc>
                <a:tc>
                  <a:txBody>
                    <a:bodyPr/>
                    <a:lstStyle/>
                    <a:p>
                      <a:pPr algn="ctr"/>
                      <a:endParaRPr lang="en-GB" sz="2000" dirty="0">
                        <a:latin typeface="Calibri" panose="020F0502020204030204" pitchFamily="34" charset="0"/>
                        <a:cs typeface="Calibri" panose="020F0502020204030204" pitchFamily="34" charset="0"/>
                      </a:endParaRPr>
                    </a:p>
                  </a:txBody>
                  <a:tcPr anchor="ctr"/>
                </a:tc>
                <a:tc>
                  <a:txBody>
                    <a:bodyPr/>
                    <a:lstStyle/>
                    <a:p>
                      <a:pPr algn="ctr"/>
                      <a:endParaRPr lang="en-GB" sz="2000" dirty="0">
                        <a:latin typeface="Calibri" panose="020F0502020204030204" pitchFamily="34" charset="0"/>
                        <a:cs typeface="Calibri" panose="020F0502020204030204" pitchFamily="34" charset="0"/>
                      </a:endParaRPr>
                    </a:p>
                  </a:txBody>
                  <a:tcPr anchor="ctr"/>
                </a:tc>
                <a:tc>
                  <a:txBody>
                    <a:bodyPr/>
                    <a:lstStyle/>
                    <a:p>
                      <a:pPr algn="ctr"/>
                      <a:endParaRPr lang="en-GB" sz="2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83214903"/>
                  </a:ext>
                </a:extLst>
              </a:tr>
            </a:tbl>
          </a:graphicData>
        </a:graphic>
      </p:graphicFrame>
      <p:sp>
        <p:nvSpPr>
          <p:cNvPr id="13" name="Footer Placeholder 3">
            <a:extLst>
              <a:ext uri="{FF2B5EF4-FFF2-40B4-BE49-F238E27FC236}">
                <a16:creationId xmlns:a16="http://schemas.microsoft.com/office/drawing/2014/main" id="{9D8E5E6D-A865-D4F9-8D96-5A1EB6C78C02}"/>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1216767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21</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2" name="Table 1">
            <a:extLst>
              <a:ext uri="{FF2B5EF4-FFF2-40B4-BE49-F238E27FC236}">
                <a16:creationId xmlns:a16="http://schemas.microsoft.com/office/drawing/2014/main" id="{B31AA19C-7F52-6BE7-B5AB-656706222F4A}"/>
              </a:ext>
            </a:extLst>
          </p:cNvPr>
          <p:cNvGraphicFramePr>
            <a:graphicFrameLocks noGrp="1"/>
          </p:cNvGraphicFramePr>
          <p:nvPr>
            <p:extLst>
              <p:ext uri="{D42A27DB-BD31-4B8C-83A1-F6EECF244321}">
                <p14:modId xmlns:p14="http://schemas.microsoft.com/office/powerpoint/2010/main" val="3950403077"/>
              </p:ext>
            </p:extLst>
          </p:nvPr>
        </p:nvGraphicFramePr>
        <p:xfrm>
          <a:off x="684101" y="2265472"/>
          <a:ext cx="10920253" cy="2081682"/>
        </p:xfrm>
        <a:graphic>
          <a:graphicData uri="http://schemas.openxmlformats.org/drawingml/2006/table">
            <a:tbl>
              <a:tblPr firstRow="1" firstCol="1" bandRow="1">
                <a:tableStyleId>{5940675A-B579-460E-94D1-54222C63F5DA}</a:tableStyleId>
              </a:tblPr>
              <a:tblGrid>
                <a:gridCol w="761237">
                  <a:extLst>
                    <a:ext uri="{9D8B030D-6E8A-4147-A177-3AD203B41FA5}">
                      <a16:colId xmlns:a16="http://schemas.microsoft.com/office/drawing/2014/main" val="1162756112"/>
                    </a:ext>
                  </a:extLst>
                </a:gridCol>
                <a:gridCol w="711407">
                  <a:extLst>
                    <a:ext uri="{9D8B030D-6E8A-4147-A177-3AD203B41FA5}">
                      <a16:colId xmlns:a16="http://schemas.microsoft.com/office/drawing/2014/main" val="1734275980"/>
                    </a:ext>
                  </a:extLst>
                </a:gridCol>
                <a:gridCol w="711407">
                  <a:extLst>
                    <a:ext uri="{9D8B030D-6E8A-4147-A177-3AD203B41FA5}">
                      <a16:colId xmlns:a16="http://schemas.microsoft.com/office/drawing/2014/main" val="4022391659"/>
                    </a:ext>
                  </a:extLst>
                </a:gridCol>
                <a:gridCol w="641433">
                  <a:extLst>
                    <a:ext uri="{9D8B030D-6E8A-4147-A177-3AD203B41FA5}">
                      <a16:colId xmlns:a16="http://schemas.microsoft.com/office/drawing/2014/main" val="1382143675"/>
                    </a:ext>
                  </a:extLst>
                </a:gridCol>
                <a:gridCol w="761237">
                  <a:extLst>
                    <a:ext uri="{9D8B030D-6E8A-4147-A177-3AD203B41FA5}">
                      <a16:colId xmlns:a16="http://schemas.microsoft.com/office/drawing/2014/main" val="1072721175"/>
                    </a:ext>
                  </a:extLst>
                </a:gridCol>
                <a:gridCol w="711407">
                  <a:extLst>
                    <a:ext uri="{9D8B030D-6E8A-4147-A177-3AD203B41FA5}">
                      <a16:colId xmlns:a16="http://schemas.microsoft.com/office/drawing/2014/main" val="2654215578"/>
                    </a:ext>
                  </a:extLst>
                </a:gridCol>
                <a:gridCol w="711407">
                  <a:extLst>
                    <a:ext uri="{9D8B030D-6E8A-4147-A177-3AD203B41FA5}">
                      <a16:colId xmlns:a16="http://schemas.microsoft.com/office/drawing/2014/main" val="934222668"/>
                    </a:ext>
                  </a:extLst>
                </a:gridCol>
                <a:gridCol w="641433">
                  <a:extLst>
                    <a:ext uri="{9D8B030D-6E8A-4147-A177-3AD203B41FA5}">
                      <a16:colId xmlns:a16="http://schemas.microsoft.com/office/drawing/2014/main" val="1922924395"/>
                    </a:ext>
                  </a:extLst>
                </a:gridCol>
                <a:gridCol w="793063">
                  <a:extLst>
                    <a:ext uri="{9D8B030D-6E8A-4147-A177-3AD203B41FA5}">
                      <a16:colId xmlns:a16="http://schemas.microsoft.com/office/drawing/2014/main" val="1699156417"/>
                    </a:ext>
                  </a:extLst>
                </a:gridCol>
                <a:gridCol w="617026">
                  <a:extLst>
                    <a:ext uri="{9D8B030D-6E8A-4147-A177-3AD203B41FA5}">
                      <a16:colId xmlns:a16="http://schemas.microsoft.com/office/drawing/2014/main" val="30640659"/>
                    </a:ext>
                  </a:extLst>
                </a:gridCol>
                <a:gridCol w="546012">
                  <a:extLst>
                    <a:ext uri="{9D8B030D-6E8A-4147-A177-3AD203B41FA5}">
                      <a16:colId xmlns:a16="http://schemas.microsoft.com/office/drawing/2014/main" val="3887620161"/>
                    </a:ext>
                  </a:extLst>
                </a:gridCol>
                <a:gridCol w="553467">
                  <a:extLst>
                    <a:ext uri="{9D8B030D-6E8A-4147-A177-3AD203B41FA5}">
                      <a16:colId xmlns:a16="http://schemas.microsoft.com/office/drawing/2014/main" val="2590738163"/>
                    </a:ext>
                  </a:extLst>
                </a:gridCol>
                <a:gridCol w="695470">
                  <a:extLst>
                    <a:ext uri="{9D8B030D-6E8A-4147-A177-3AD203B41FA5}">
                      <a16:colId xmlns:a16="http://schemas.microsoft.com/office/drawing/2014/main" val="914581151"/>
                    </a:ext>
                  </a:extLst>
                </a:gridCol>
                <a:gridCol w="711407">
                  <a:extLst>
                    <a:ext uri="{9D8B030D-6E8A-4147-A177-3AD203B41FA5}">
                      <a16:colId xmlns:a16="http://schemas.microsoft.com/office/drawing/2014/main" val="2619703527"/>
                    </a:ext>
                  </a:extLst>
                </a:gridCol>
                <a:gridCol w="711407">
                  <a:extLst>
                    <a:ext uri="{9D8B030D-6E8A-4147-A177-3AD203B41FA5}">
                      <a16:colId xmlns:a16="http://schemas.microsoft.com/office/drawing/2014/main" val="1896073773"/>
                    </a:ext>
                  </a:extLst>
                </a:gridCol>
                <a:gridCol w="641433">
                  <a:extLst>
                    <a:ext uri="{9D8B030D-6E8A-4147-A177-3AD203B41FA5}">
                      <a16:colId xmlns:a16="http://schemas.microsoft.com/office/drawing/2014/main" val="2394707079"/>
                    </a:ext>
                  </a:extLst>
                </a:gridCol>
              </a:tblGrid>
              <a:tr h="693894">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1</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2</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3</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4</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5</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6</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7</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dirty="0">
                          <a:effectLst/>
                          <a:latin typeface="Calibri" panose="020F0502020204030204" pitchFamily="34" charset="0"/>
                          <a:cs typeface="Calibri" panose="020F0502020204030204" pitchFamily="34" charset="0"/>
                        </a:rPr>
                        <a:t>8</a:t>
                      </a:r>
                      <a:endParaRPr lang="en-GB" sz="1800" b="1"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9</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10</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11</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12</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13</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14</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a:effectLst/>
                          <a:latin typeface="Calibri" panose="020F0502020204030204" pitchFamily="34" charset="0"/>
                          <a:cs typeface="Calibri" panose="020F0502020204030204" pitchFamily="34" charset="0"/>
                        </a:rPr>
                        <a:t>15</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tc>
                  <a:txBody>
                    <a:bodyPr/>
                    <a:lstStyle/>
                    <a:p>
                      <a:pPr algn="ctr">
                        <a:lnSpc>
                          <a:spcPct val="115000"/>
                        </a:lnSpc>
                        <a:spcAft>
                          <a:spcPts val="800"/>
                        </a:spcAft>
                        <a:tabLst>
                          <a:tab pos="1711960" algn="l"/>
                        </a:tabLst>
                      </a:pPr>
                      <a:r>
                        <a:rPr lang="en-GB" sz="1800" b="1" kern="100" dirty="0">
                          <a:effectLst/>
                          <a:latin typeface="Calibri" panose="020F0502020204030204" pitchFamily="34" charset="0"/>
                          <a:cs typeface="Calibri" panose="020F0502020204030204" pitchFamily="34" charset="0"/>
                        </a:rPr>
                        <a:t>16</a:t>
                      </a:r>
                      <a:endParaRPr lang="en-GB" sz="1800" b="1"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4246005767"/>
                  </a:ext>
                </a:extLst>
              </a:tr>
              <a:tr h="693894">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Dha</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Dhin</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Dhin</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Dha</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Dha</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Dhin</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dirty="0" err="1">
                          <a:effectLst/>
                          <a:latin typeface="Calibri" panose="020F0502020204030204" pitchFamily="34" charset="0"/>
                          <a:cs typeface="Calibri" panose="020F0502020204030204" pitchFamily="34" charset="0"/>
                        </a:rPr>
                        <a:t>Dhin</a:t>
                      </a:r>
                      <a:endParaRPr lang="en-GB" sz="18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Dha</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Dha</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Tin</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Tin</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Ta</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Ta</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Dhin</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Dhin</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dirty="0" err="1">
                          <a:effectLst/>
                          <a:latin typeface="Calibri" panose="020F0502020204030204" pitchFamily="34" charset="0"/>
                          <a:cs typeface="Calibri" panose="020F0502020204030204" pitchFamily="34" charset="0"/>
                        </a:rPr>
                        <a:t>Dha</a:t>
                      </a:r>
                      <a:endParaRPr lang="en-GB" sz="18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731903224"/>
                  </a:ext>
                </a:extLst>
              </a:tr>
              <a:tr h="693894">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CLAP</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2</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3</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4</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CLAP</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6</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7</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8</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WAVE</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10</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11</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12</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CLAP</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14</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a:effectLst/>
                          <a:latin typeface="Calibri" panose="020F0502020204030204" pitchFamily="34" charset="0"/>
                          <a:cs typeface="Calibri" panose="020F0502020204030204" pitchFamily="34" charset="0"/>
                        </a:rPr>
                        <a:t>15</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algn="ctr">
                        <a:lnSpc>
                          <a:spcPct val="115000"/>
                        </a:lnSpc>
                        <a:spcAft>
                          <a:spcPts val="800"/>
                        </a:spcAft>
                        <a:tabLst>
                          <a:tab pos="1711960" algn="l"/>
                        </a:tabLst>
                      </a:pPr>
                      <a:r>
                        <a:rPr lang="en-GB" sz="1800" kern="100" dirty="0">
                          <a:effectLst/>
                          <a:latin typeface="Calibri" panose="020F0502020204030204" pitchFamily="34" charset="0"/>
                          <a:cs typeface="Calibri" panose="020F0502020204030204" pitchFamily="34" charset="0"/>
                        </a:rPr>
                        <a:t>16</a:t>
                      </a:r>
                      <a:endParaRPr lang="en-GB" sz="18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538129747"/>
                  </a:ext>
                </a:extLst>
              </a:tr>
            </a:tbl>
          </a:graphicData>
        </a:graphic>
      </p:graphicFrame>
      <p:pic>
        <p:nvPicPr>
          <p:cNvPr id="3" name="Picture 2" descr="A person playing a sitar&#10;&#10;Description automatically generated">
            <a:extLst>
              <a:ext uri="{FF2B5EF4-FFF2-40B4-BE49-F238E27FC236}">
                <a16:creationId xmlns:a16="http://schemas.microsoft.com/office/drawing/2014/main" id="{B9EEA665-5E95-49BD-29C9-DAB4EBDC2F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1327" y="4519539"/>
            <a:ext cx="2577130" cy="1618655"/>
          </a:xfrm>
          <a:prstGeom prst="rect">
            <a:avLst/>
          </a:prstGeom>
        </p:spPr>
      </p:pic>
      <p:sp>
        <p:nvSpPr>
          <p:cNvPr id="5" name="TextBox 4">
            <a:extLst>
              <a:ext uri="{FF2B5EF4-FFF2-40B4-BE49-F238E27FC236}">
                <a16:creationId xmlns:a16="http://schemas.microsoft.com/office/drawing/2014/main" id="{283F5BC1-8E36-D377-B3BF-79F698CE17AB}"/>
              </a:ext>
            </a:extLst>
          </p:cNvPr>
          <p:cNvSpPr txBox="1"/>
          <p:nvPr/>
        </p:nvSpPr>
        <p:spPr>
          <a:xfrm>
            <a:off x="6441020" y="5050122"/>
            <a:ext cx="3455761" cy="646331"/>
          </a:xfrm>
          <a:prstGeom prst="rect">
            <a:avLst/>
          </a:prstGeom>
          <a:noFill/>
        </p:spPr>
        <p:txBody>
          <a:bodyPr wrap="square">
            <a:spAutoFit/>
          </a:bodyPr>
          <a:lstStyle/>
          <a:p>
            <a:pPr algn="ctr"/>
            <a:r>
              <a:rPr lang="en-GB">
                <a:latin typeface="Calibri" panose="020F0502020204030204" pitchFamily="34" charset="0"/>
                <a:cs typeface="Calibri" panose="020F0502020204030204" pitchFamily="34" charset="0"/>
                <a:hlinkClick r:id="rId7"/>
              </a:rPr>
              <a:t>https://www.bbc.co.uk/teach/ten-pieces/articles/z2tfdnb</a:t>
            </a:r>
            <a:endParaRPr lang="en-GB">
              <a:latin typeface="Calibri" panose="020F0502020204030204" pitchFamily="34" charset="0"/>
              <a:cs typeface="Calibri" panose="020F0502020204030204" pitchFamily="34" charset="0"/>
            </a:endParaRPr>
          </a:p>
        </p:txBody>
      </p:sp>
      <p:sp>
        <p:nvSpPr>
          <p:cNvPr id="15" name="Footer Placeholder 3">
            <a:extLst>
              <a:ext uri="{FF2B5EF4-FFF2-40B4-BE49-F238E27FC236}">
                <a16:creationId xmlns:a16="http://schemas.microsoft.com/office/drawing/2014/main" id="{60567E95-8CDF-9195-B986-11CD86F44C5F}"/>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407579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3"/>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4"/>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4</a:t>
            </a:r>
            <a:endParaRPr lang="en-US" sz="4400" dirty="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latin typeface="Calibri" panose="020F0502020204030204" pitchFamily="34" charset="0"/>
                <a:cs typeface="Calibri" panose="020F0502020204030204" pitchFamily="34" charset="0"/>
              </a:rPr>
              <a:t>Performance</a:t>
            </a: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Harpal </a:t>
            </a:r>
            <a:r>
              <a:rPr lang="en-GB" sz="1000" dirty="0" err="1">
                <a:solidFill>
                  <a:schemeClr val="bg1"/>
                </a:solidFill>
              </a:rPr>
              <a:t>Manku</a:t>
            </a:r>
            <a:r>
              <a:rPr lang="en-GB" sz="1000" dirty="0">
                <a:solidFill>
                  <a:schemeClr val="bg1"/>
                </a:solidFill>
              </a:rPr>
              <a:t> &amp; BBC</a:t>
            </a:r>
          </a:p>
        </p:txBody>
      </p:sp>
    </p:spTree>
    <p:extLst>
      <p:ext uri="{BB962C8B-B14F-4D97-AF65-F5344CB8AC3E}">
        <p14:creationId xmlns:p14="http://schemas.microsoft.com/office/powerpoint/2010/main" val="1274225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23</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3" name="Table 3">
            <a:extLst>
              <a:ext uri="{FF2B5EF4-FFF2-40B4-BE49-F238E27FC236}">
                <a16:creationId xmlns:a16="http://schemas.microsoft.com/office/drawing/2014/main" id="{41C97F57-0606-39C4-F025-DCE97DB4A33D}"/>
              </a:ext>
            </a:extLst>
          </p:cNvPr>
          <p:cNvGraphicFramePr>
            <a:graphicFrameLocks noGrp="1"/>
          </p:cNvGraphicFramePr>
          <p:nvPr>
            <p:extLst>
              <p:ext uri="{D42A27DB-BD31-4B8C-83A1-F6EECF244321}">
                <p14:modId xmlns:p14="http://schemas.microsoft.com/office/powerpoint/2010/main" val="3341523262"/>
              </p:ext>
            </p:extLst>
          </p:nvPr>
        </p:nvGraphicFramePr>
        <p:xfrm>
          <a:off x="1558438" y="799582"/>
          <a:ext cx="7192212" cy="792480"/>
        </p:xfrm>
        <a:graphic>
          <a:graphicData uri="http://schemas.openxmlformats.org/drawingml/2006/table">
            <a:tbl>
              <a:tblPr firstRow="1" bandRow="1">
                <a:tableStyleId>{5940675A-B579-460E-94D1-54222C63F5DA}</a:tableStyleId>
              </a:tblPr>
              <a:tblGrid>
                <a:gridCol w="1798053">
                  <a:extLst>
                    <a:ext uri="{9D8B030D-6E8A-4147-A177-3AD203B41FA5}">
                      <a16:colId xmlns:a16="http://schemas.microsoft.com/office/drawing/2014/main" val="1381389670"/>
                    </a:ext>
                  </a:extLst>
                </a:gridCol>
                <a:gridCol w="1798053">
                  <a:extLst>
                    <a:ext uri="{9D8B030D-6E8A-4147-A177-3AD203B41FA5}">
                      <a16:colId xmlns:a16="http://schemas.microsoft.com/office/drawing/2014/main" val="748165716"/>
                    </a:ext>
                  </a:extLst>
                </a:gridCol>
                <a:gridCol w="1798053">
                  <a:extLst>
                    <a:ext uri="{9D8B030D-6E8A-4147-A177-3AD203B41FA5}">
                      <a16:colId xmlns:a16="http://schemas.microsoft.com/office/drawing/2014/main" val="221447331"/>
                    </a:ext>
                  </a:extLst>
                </a:gridCol>
                <a:gridCol w="1798053">
                  <a:extLst>
                    <a:ext uri="{9D8B030D-6E8A-4147-A177-3AD203B41FA5}">
                      <a16:colId xmlns:a16="http://schemas.microsoft.com/office/drawing/2014/main" val="1889513956"/>
                    </a:ext>
                  </a:extLst>
                </a:gridCol>
              </a:tblGrid>
              <a:tr h="370840">
                <a:tc>
                  <a:txBody>
                    <a:bodyPr/>
                    <a:lstStyle/>
                    <a:p>
                      <a:r>
                        <a:rPr lang="en-GB" sz="2000" b="1" dirty="0">
                          <a:latin typeface="Calibri" panose="020F0502020204030204" pitchFamily="34" charset="0"/>
                          <a:cs typeface="Calibri" panose="020F0502020204030204" pitchFamily="34" charset="0"/>
                        </a:rPr>
                        <a:t>Pa</a:t>
                      </a:r>
                    </a:p>
                  </a:txBody>
                  <a:tcPr>
                    <a:solidFill>
                      <a:schemeClr val="bg1">
                        <a:lumMod val="95000"/>
                      </a:schemeClr>
                    </a:solidFill>
                  </a:tcPr>
                </a:tc>
                <a:tc>
                  <a:txBody>
                    <a:bodyPr/>
                    <a:lstStyle/>
                    <a:p>
                      <a:endParaRPr lang="en-GB" sz="2000" b="1" dirty="0">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Sa</a:t>
                      </a:r>
                    </a:p>
                  </a:txBody>
                  <a:tcPr>
                    <a:solidFill>
                      <a:schemeClr val="bg1">
                        <a:lumMod val="95000"/>
                      </a:schemeClr>
                    </a:solidFill>
                  </a:tcPr>
                </a:tc>
                <a:tc>
                  <a:txBody>
                    <a:bodyPr/>
                    <a:lstStyle/>
                    <a:p>
                      <a:endParaRPr lang="en-GB" sz="2000" b="1" dirty="0">
                        <a:latin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856667276"/>
                  </a:ext>
                </a:extLst>
              </a:tr>
              <a:tr h="370840">
                <a:tc>
                  <a:txBody>
                    <a:bodyPr/>
                    <a:lstStyle/>
                    <a:p>
                      <a:r>
                        <a:rPr lang="en-GB" sz="2000" dirty="0">
                          <a:latin typeface="Calibri" panose="020F0502020204030204" pitchFamily="34" charset="0"/>
                          <a:cs typeface="Calibri" panose="020F0502020204030204" pitchFamily="34" charset="0"/>
                        </a:rPr>
                        <a:t>G</a:t>
                      </a:r>
                    </a:p>
                  </a:txBody>
                  <a:tcPr/>
                </a:tc>
                <a:tc>
                  <a:txBody>
                    <a:bodyPr/>
                    <a:lstStyle/>
                    <a:p>
                      <a:endParaRPr lang="en-GB" sz="2000" dirty="0">
                        <a:latin typeface="Calibri" panose="020F0502020204030204" pitchFamily="34" charset="0"/>
                        <a:cs typeface="Calibri" panose="020F0502020204030204" pitchFamily="34" charset="0"/>
                      </a:endParaRPr>
                    </a:p>
                  </a:txBody>
                  <a:tcPr/>
                </a:tc>
                <a:tc>
                  <a:txBody>
                    <a:bodyPr/>
                    <a:lstStyle/>
                    <a:p>
                      <a:r>
                        <a:rPr lang="en-GB" sz="2000" dirty="0">
                          <a:latin typeface="Calibri" panose="020F0502020204030204" pitchFamily="34" charset="0"/>
                          <a:cs typeface="Calibri" panose="020F0502020204030204" pitchFamily="34" charset="0"/>
                        </a:rPr>
                        <a:t>C</a:t>
                      </a:r>
                    </a:p>
                  </a:txBody>
                  <a:tcPr/>
                </a:tc>
                <a:tc>
                  <a:txBody>
                    <a:bodyPr/>
                    <a:lstStyle/>
                    <a:p>
                      <a:endParaRPr lang="en-GB"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46043420"/>
                  </a:ext>
                </a:extLst>
              </a:tr>
            </a:tbl>
          </a:graphicData>
        </a:graphic>
      </p:graphicFrame>
      <p:sp>
        <p:nvSpPr>
          <p:cNvPr id="4" name="TextBox 3">
            <a:extLst>
              <a:ext uri="{FF2B5EF4-FFF2-40B4-BE49-F238E27FC236}">
                <a16:creationId xmlns:a16="http://schemas.microsoft.com/office/drawing/2014/main" id="{598DF98A-70C7-25A9-70D0-C5828D903ED8}"/>
              </a:ext>
            </a:extLst>
          </p:cNvPr>
          <p:cNvSpPr txBox="1"/>
          <p:nvPr/>
        </p:nvSpPr>
        <p:spPr>
          <a:xfrm>
            <a:off x="1464278" y="314419"/>
            <a:ext cx="2645724" cy="400110"/>
          </a:xfrm>
          <a:prstGeom prst="rect">
            <a:avLst/>
          </a:prstGeom>
          <a:noFill/>
        </p:spPr>
        <p:txBody>
          <a:bodyPr wrap="none" rtlCol="0">
            <a:spAutoFit/>
          </a:bodyPr>
          <a:lstStyle/>
          <a:p>
            <a:r>
              <a:rPr lang="en-GB" sz="2000" b="1" dirty="0">
                <a:latin typeface="Calibri" panose="020F0502020204030204" pitchFamily="34" charset="0"/>
                <a:cs typeface="Calibri" panose="020F0502020204030204" pitchFamily="34" charset="0"/>
              </a:rPr>
              <a:t>Drone Notes with Gaps</a:t>
            </a:r>
          </a:p>
        </p:txBody>
      </p:sp>
      <p:graphicFrame>
        <p:nvGraphicFramePr>
          <p:cNvPr id="5" name="Table 11">
            <a:extLst>
              <a:ext uri="{FF2B5EF4-FFF2-40B4-BE49-F238E27FC236}">
                <a16:creationId xmlns:a16="http://schemas.microsoft.com/office/drawing/2014/main" id="{88E02849-3353-8019-6D56-80DAFB40ADEB}"/>
              </a:ext>
            </a:extLst>
          </p:cNvPr>
          <p:cNvGraphicFramePr>
            <a:graphicFrameLocks noGrp="1"/>
          </p:cNvGraphicFramePr>
          <p:nvPr>
            <p:extLst>
              <p:ext uri="{D42A27DB-BD31-4B8C-83A1-F6EECF244321}">
                <p14:modId xmlns:p14="http://schemas.microsoft.com/office/powerpoint/2010/main" val="31152430"/>
              </p:ext>
            </p:extLst>
          </p:nvPr>
        </p:nvGraphicFramePr>
        <p:xfrm>
          <a:off x="1558438" y="2131000"/>
          <a:ext cx="7192212" cy="792480"/>
        </p:xfrm>
        <a:graphic>
          <a:graphicData uri="http://schemas.openxmlformats.org/drawingml/2006/table">
            <a:tbl>
              <a:tblPr firstRow="1" bandRow="1">
                <a:tableStyleId>{5940675A-B579-460E-94D1-54222C63F5DA}</a:tableStyleId>
              </a:tblPr>
              <a:tblGrid>
                <a:gridCol w="1798053">
                  <a:extLst>
                    <a:ext uri="{9D8B030D-6E8A-4147-A177-3AD203B41FA5}">
                      <a16:colId xmlns:a16="http://schemas.microsoft.com/office/drawing/2014/main" val="2874152233"/>
                    </a:ext>
                  </a:extLst>
                </a:gridCol>
                <a:gridCol w="1798053">
                  <a:extLst>
                    <a:ext uri="{9D8B030D-6E8A-4147-A177-3AD203B41FA5}">
                      <a16:colId xmlns:a16="http://schemas.microsoft.com/office/drawing/2014/main" val="2238900869"/>
                    </a:ext>
                  </a:extLst>
                </a:gridCol>
                <a:gridCol w="1798053">
                  <a:extLst>
                    <a:ext uri="{9D8B030D-6E8A-4147-A177-3AD203B41FA5}">
                      <a16:colId xmlns:a16="http://schemas.microsoft.com/office/drawing/2014/main" val="830966207"/>
                    </a:ext>
                  </a:extLst>
                </a:gridCol>
                <a:gridCol w="1798053">
                  <a:extLst>
                    <a:ext uri="{9D8B030D-6E8A-4147-A177-3AD203B41FA5}">
                      <a16:colId xmlns:a16="http://schemas.microsoft.com/office/drawing/2014/main" val="3864490434"/>
                    </a:ext>
                  </a:extLst>
                </a:gridCol>
              </a:tblGrid>
              <a:tr h="269292">
                <a:tc>
                  <a:txBody>
                    <a:bodyPr/>
                    <a:lstStyle/>
                    <a:p>
                      <a:r>
                        <a:rPr lang="en-GB" sz="2000" b="1" dirty="0">
                          <a:latin typeface="Calibri" panose="020F0502020204030204" pitchFamily="34" charset="0"/>
                          <a:cs typeface="Calibri" panose="020F0502020204030204" pitchFamily="34" charset="0"/>
                        </a:rPr>
                        <a:t>1</a:t>
                      </a:r>
                    </a:p>
                  </a:txBody>
                  <a:tcP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2</a:t>
                      </a:r>
                    </a:p>
                  </a:txBody>
                  <a:tcP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3</a:t>
                      </a:r>
                    </a:p>
                  </a:txBody>
                  <a:tcP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4</a:t>
                      </a:r>
                    </a:p>
                  </a:txBody>
                  <a:tcPr>
                    <a:solidFill>
                      <a:schemeClr val="bg1">
                        <a:lumMod val="95000"/>
                      </a:schemeClr>
                    </a:solidFill>
                  </a:tcPr>
                </a:tc>
                <a:extLst>
                  <a:ext uri="{0D108BD9-81ED-4DB2-BD59-A6C34878D82A}">
                    <a16:rowId xmlns:a16="http://schemas.microsoft.com/office/drawing/2014/main" val="1342313852"/>
                  </a:ext>
                </a:extLst>
              </a:tr>
              <a:tr h="370840">
                <a:tc>
                  <a:txBody>
                    <a:bodyPr/>
                    <a:lstStyle/>
                    <a:p>
                      <a:r>
                        <a:rPr lang="en-GB" sz="2000" dirty="0">
                          <a:latin typeface="Calibri" panose="020F0502020204030204" pitchFamily="34" charset="0"/>
                          <a:cs typeface="Calibri" panose="020F0502020204030204" pitchFamily="34" charset="0"/>
                        </a:rPr>
                        <a:t>Sun</a:t>
                      </a:r>
                    </a:p>
                  </a:txBody>
                  <a:tcPr/>
                </a:tc>
                <a:tc>
                  <a:txBody>
                    <a:bodyPr/>
                    <a:lstStyle/>
                    <a:p>
                      <a:endParaRPr lang="en-GB" sz="2000" dirty="0">
                        <a:latin typeface="Calibri" panose="020F0502020204030204" pitchFamily="34" charset="0"/>
                        <a:cs typeface="Calibri" panose="020F0502020204030204" pitchFamily="34" charset="0"/>
                      </a:endParaRPr>
                    </a:p>
                  </a:txBody>
                  <a:tcPr/>
                </a:tc>
                <a:tc>
                  <a:txBody>
                    <a:bodyPr/>
                    <a:lstStyle/>
                    <a:p>
                      <a:r>
                        <a:rPr lang="en-GB" sz="2000" dirty="0">
                          <a:latin typeface="Calibri" panose="020F0502020204030204" pitchFamily="34" charset="0"/>
                          <a:cs typeface="Calibri" panose="020F0502020204030204" pitchFamily="34" charset="0"/>
                        </a:rPr>
                        <a:t>Sun</a:t>
                      </a:r>
                    </a:p>
                  </a:txBody>
                  <a:tcPr/>
                </a:tc>
                <a:tc>
                  <a:txBody>
                    <a:bodyPr/>
                    <a:lstStyle/>
                    <a:p>
                      <a:endParaRPr lang="en-GB"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8089974"/>
                  </a:ext>
                </a:extLst>
              </a:tr>
            </a:tbl>
          </a:graphicData>
        </a:graphic>
      </p:graphicFrame>
      <p:graphicFrame>
        <p:nvGraphicFramePr>
          <p:cNvPr id="12" name="Table 11">
            <a:extLst>
              <a:ext uri="{FF2B5EF4-FFF2-40B4-BE49-F238E27FC236}">
                <a16:creationId xmlns:a16="http://schemas.microsoft.com/office/drawing/2014/main" id="{F9C5417D-250C-2F29-C03E-C0C5B3B07249}"/>
              </a:ext>
            </a:extLst>
          </p:cNvPr>
          <p:cNvGraphicFramePr>
            <a:graphicFrameLocks noGrp="1"/>
          </p:cNvGraphicFramePr>
          <p:nvPr>
            <p:extLst>
              <p:ext uri="{D42A27DB-BD31-4B8C-83A1-F6EECF244321}">
                <p14:modId xmlns:p14="http://schemas.microsoft.com/office/powerpoint/2010/main" val="3329652773"/>
              </p:ext>
            </p:extLst>
          </p:nvPr>
        </p:nvGraphicFramePr>
        <p:xfrm>
          <a:off x="1558438" y="3032760"/>
          <a:ext cx="7192212" cy="792480"/>
        </p:xfrm>
        <a:graphic>
          <a:graphicData uri="http://schemas.openxmlformats.org/drawingml/2006/table">
            <a:tbl>
              <a:tblPr firstRow="1" bandRow="1">
                <a:tableStyleId>{5940675A-B579-460E-94D1-54222C63F5DA}</a:tableStyleId>
              </a:tblPr>
              <a:tblGrid>
                <a:gridCol w="1798053">
                  <a:extLst>
                    <a:ext uri="{9D8B030D-6E8A-4147-A177-3AD203B41FA5}">
                      <a16:colId xmlns:a16="http://schemas.microsoft.com/office/drawing/2014/main" val="2874152233"/>
                    </a:ext>
                  </a:extLst>
                </a:gridCol>
                <a:gridCol w="1798053">
                  <a:extLst>
                    <a:ext uri="{9D8B030D-6E8A-4147-A177-3AD203B41FA5}">
                      <a16:colId xmlns:a16="http://schemas.microsoft.com/office/drawing/2014/main" val="2238900869"/>
                    </a:ext>
                  </a:extLst>
                </a:gridCol>
                <a:gridCol w="1798053">
                  <a:extLst>
                    <a:ext uri="{9D8B030D-6E8A-4147-A177-3AD203B41FA5}">
                      <a16:colId xmlns:a16="http://schemas.microsoft.com/office/drawing/2014/main" val="830966207"/>
                    </a:ext>
                  </a:extLst>
                </a:gridCol>
                <a:gridCol w="1798053">
                  <a:extLst>
                    <a:ext uri="{9D8B030D-6E8A-4147-A177-3AD203B41FA5}">
                      <a16:colId xmlns:a16="http://schemas.microsoft.com/office/drawing/2014/main" val="3864490434"/>
                    </a:ext>
                  </a:extLst>
                </a:gridCol>
              </a:tblGrid>
              <a:tr h="269292">
                <a:tc>
                  <a:txBody>
                    <a:bodyPr/>
                    <a:lstStyle/>
                    <a:p>
                      <a:r>
                        <a:rPr lang="en-GB" sz="2000" b="1" dirty="0">
                          <a:latin typeface="Calibri" panose="020F0502020204030204" pitchFamily="34" charset="0"/>
                          <a:cs typeface="Calibri" panose="020F0502020204030204" pitchFamily="34" charset="0"/>
                        </a:rPr>
                        <a:t>1</a:t>
                      </a:r>
                    </a:p>
                  </a:txBody>
                  <a:tcP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2</a:t>
                      </a:r>
                    </a:p>
                  </a:txBody>
                  <a:tcP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3</a:t>
                      </a:r>
                    </a:p>
                  </a:txBody>
                  <a:tcP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4</a:t>
                      </a:r>
                    </a:p>
                  </a:txBody>
                  <a:tcPr>
                    <a:solidFill>
                      <a:schemeClr val="bg1">
                        <a:lumMod val="95000"/>
                      </a:schemeClr>
                    </a:solidFill>
                  </a:tcPr>
                </a:tc>
                <a:extLst>
                  <a:ext uri="{0D108BD9-81ED-4DB2-BD59-A6C34878D82A}">
                    <a16:rowId xmlns:a16="http://schemas.microsoft.com/office/drawing/2014/main" val="1342313852"/>
                  </a:ext>
                </a:extLst>
              </a:tr>
              <a:tr h="370840">
                <a:tc>
                  <a:txBody>
                    <a:bodyPr/>
                    <a:lstStyle/>
                    <a:p>
                      <a:r>
                        <a:rPr lang="en-GB" sz="2000" dirty="0">
                          <a:latin typeface="Calibri" panose="020F0502020204030204" pitchFamily="34" charset="0"/>
                          <a:cs typeface="Calibri" panose="020F0502020204030204" pitchFamily="34" charset="0"/>
                        </a:rPr>
                        <a:t>Sun</a:t>
                      </a:r>
                    </a:p>
                  </a:txBody>
                  <a:tcPr/>
                </a:tc>
                <a:tc>
                  <a:txBody>
                    <a:bodyPr/>
                    <a:lstStyle/>
                    <a:p>
                      <a:r>
                        <a:rPr lang="en-GB" sz="2000" dirty="0">
                          <a:latin typeface="Calibri" panose="020F0502020204030204" pitchFamily="34" charset="0"/>
                          <a:cs typeface="Calibri" panose="020F0502020204030204" pitchFamily="34" charset="0"/>
                        </a:rPr>
                        <a:t>Dar</a:t>
                      </a:r>
                    </a:p>
                  </a:txBody>
                  <a:tcPr/>
                </a:tc>
                <a:tc>
                  <a:txBody>
                    <a:bodyPr/>
                    <a:lstStyle/>
                    <a:p>
                      <a:r>
                        <a:rPr lang="en-GB" sz="2000" dirty="0">
                          <a:latin typeface="Calibri" panose="020F0502020204030204" pitchFamily="34" charset="0"/>
                          <a:cs typeface="Calibri" panose="020F0502020204030204" pitchFamily="34" charset="0"/>
                        </a:rPr>
                        <a:t>Sar</a:t>
                      </a:r>
                    </a:p>
                  </a:txBody>
                  <a:tcPr/>
                </a:tc>
                <a:tc>
                  <a:txBody>
                    <a:bodyPr/>
                    <a:lstStyle/>
                    <a:p>
                      <a:r>
                        <a:rPr lang="en-GB" sz="2000" dirty="0">
                          <a:latin typeface="Calibri" panose="020F0502020204030204" pitchFamily="34" charset="0"/>
                          <a:cs typeface="Calibri" panose="020F0502020204030204" pitchFamily="34" charset="0"/>
                        </a:rPr>
                        <a:t>Gam</a:t>
                      </a:r>
                    </a:p>
                  </a:txBody>
                  <a:tcPr/>
                </a:tc>
                <a:extLst>
                  <a:ext uri="{0D108BD9-81ED-4DB2-BD59-A6C34878D82A}">
                    <a16:rowId xmlns:a16="http://schemas.microsoft.com/office/drawing/2014/main" val="128089974"/>
                  </a:ext>
                </a:extLst>
              </a:tr>
            </a:tbl>
          </a:graphicData>
        </a:graphic>
      </p:graphicFrame>
      <p:sp>
        <p:nvSpPr>
          <p:cNvPr id="13" name="TextBox 12">
            <a:extLst>
              <a:ext uri="{FF2B5EF4-FFF2-40B4-BE49-F238E27FC236}">
                <a16:creationId xmlns:a16="http://schemas.microsoft.com/office/drawing/2014/main" id="{8154CEC2-83CD-FC7B-689F-10C729BF13DA}"/>
              </a:ext>
            </a:extLst>
          </p:cNvPr>
          <p:cNvSpPr txBox="1"/>
          <p:nvPr/>
        </p:nvSpPr>
        <p:spPr>
          <a:xfrm>
            <a:off x="1460353" y="1668317"/>
            <a:ext cx="2240357" cy="400110"/>
          </a:xfrm>
          <a:prstGeom prst="rect">
            <a:avLst/>
          </a:prstGeom>
          <a:noFill/>
        </p:spPr>
        <p:txBody>
          <a:bodyPr wrap="none" rtlCol="0">
            <a:spAutoFit/>
          </a:bodyPr>
          <a:lstStyle/>
          <a:p>
            <a:r>
              <a:rPr lang="en-GB" sz="2000" b="1" dirty="0">
                <a:latin typeface="Calibri" panose="020F0502020204030204" pitchFamily="34" charset="0"/>
                <a:cs typeface="Calibri" panose="020F0502020204030204" pitchFamily="34" charset="0"/>
              </a:rPr>
              <a:t>Sun Sundar </a:t>
            </a:r>
            <a:r>
              <a:rPr lang="en-GB" sz="2000" b="1" dirty="0" err="1">
                <a:latin typeface="Calibri" panose="020F0502020204030204" pitchFamily="34" charset="0"/>
                <a:cs typeface="Calibri" panose="020F0502020204030204" pitchFamily="34" charset="0"/>
              </a:rPr>
              <a:t>Sargam</a:t>
            </a:r>
            <a:endParaRPr lang="en-GB" sz="2000" b="1" dirty="0">
              <a:latin typeface="Calibri" panose="020F0502020204030204" pitchFamily="34" charset="0"/>
              <a:cs typeface="Calibri" panose="020F0502020204030204" pitchFamily="34" charset="0"/>
            </a:endParaRPr>
          </a:p>
        </p:txBody>
      </p:sp>
      <p:graphicFrame>
        <p:nvGraphicFramePr>
          <p:cNvPr id="14" name="Table 13">
            <a:extLst>
              <a:ext uri="{FF2B5EF4-FFF2-40B4-BE49-F238E27FC236}">
                <a16:creationId xmlns:a16="http://schemas.microsoft.com/office/drawing/2014/main" id="{FF0DDC49-7491-E93A-202E-AC05166D49B5}"/>
              </a:ext>
            </a:extLst>
          </p:cNvPr>
          <p:cNvGraphicFramePr>
            <a:graphicFrameLocks noGrp="1"/>
          </p:cNvGraphicFramePr>
          <p:nvPr>
            <p:extLst>
              <p:ext uri="{D42A27DB-BD31-4B8C-83A1-F6EECF244321}">
                <p14:modId xmlns:p14="http://schemas.microsoft.com/office/powerpoint/2010/main" val="2811666141"/>
              </p:ext>
            </p:extLst>
          </p:nvPr>
        </p:nvGraphicFramePr>
        <p:xfrm>
          <a:off x="1558438" y="4369688"/>
          <a:ext cx="7192212" cy="792480"/>
        </p:xfrm>
        <a:graphic>
          <a:graphicData uri="http://schemas.openxmlformats.org/drawingml/2006/table">
            <a:tbl>
              <a:tblPr firstRow="1" bandRow="1">
                <a:tableStyleId>{5940675A-B579-460E-94D1-54222C63F5DA}</a:tableStyleId>
              </a:tblPr>
              <a:tblGrid>
                <a:gridCol w="1798053">
                  <a:extLst>
                    <a:ext uri="{9D8B030D-6E8A-4147-A177-3AD203B41FA5}">
                      <a16:colId xmlns:a16="http://schemas.microsoft.com/office/drawing/2014/main" val="2874152233"/>
                    </a:ext>
                  </a:extLst>
                </a:gridCol>
                <a:gridCol w="1798053">
                  <a:extLst>
                    <a:ext uri="{9D8B030D-6E8A-4147-A177-3AD203B41FA5}">
                      <a16:colId xmlns:a16="http://schemas.microsoft.com/office/drawing/2014/main" val="2238900869"/>
                    </a:ext>
                  </a:extLst>
                </a:gridCol>
                <a:gridCol w="1798053">
                  <a:extLst>
                    <a:ext uri="{9D8B030D-6E8A-4147-A177-3AD203B41FA5}">
                      <a16:colId xmlns:a16="http://schemas.microsoft.com/office/drawing/2014/main" val="830966207"/>
                    </a:ext>
                  </a:extLst>
                </a:gridCol>
                <a:gridCol w="1798053">
                  <a:extLst>
                    <a:ext uri="{9D8B030D-6E8A-4147-A177-3AD203B41FA5}">
                      <a16:colId xmlns:a16="http://schemas.microsoft.com/office/drawing/2014/main" val="3864490434"/>
                    </a:ext>
                  </a:extLst>
                </a:gridCol>
              </a:tblGrid>
              <a:tr h="269292">
                <a:tc>
                  <a:txBody>
                    <a:bodyPr/>
                    <a:lstStyle/>
                    <a:p>
                      <a:r>
                        <a:rPr lang="en-GB" sz="2000" b="1" dirty="0">
                          <a:latin typeface="Calibri" panose="020F0502020204030204" pitchFamily="34" charset="0"/>
                          <a:cs typeface="Calibri" panose="020F0502020204030204" pitchFamily="34" charset="0"/>
                        </a:rPr>
                        <a:t>Pa</a:t>
                      </a:r>
                    </a:p>
                  </a:txBody>
                  <a:tcP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Ma</a:t>
                      </a:r>
                    </a:p>
                  </a:txBody>
                  <a:tcP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Ga</a:t>
                      </a:r>
                    </a:p>
                  </a:txBody>
                  <a:tcP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Re</a:t>
                      </a:r>
                    </a:p>
                  </a:txBody>
                  <a:tcPr>
                    <a:solidFill>
                      <a:schemeClr val="bg1">
                        <a:lumMod val="95000"/>
                      </a:schemeClr>
                    </a:solidFill>
                  </a:tcPr>
                </a:tc>
                <a:extLst>
                  <a:ext uri="{0D108BD9-81ED-4DB2-BD59-A6C34878D82A}">
                    <a16:rowId xmlns:a16="http://schemas.microsoft.com/office/drawing/2014/main" val="1342313852"/>
                  </a:ext>
                </a:extLst>
              </a:tr>
              <a:tr h="370840">
                <a:tc>
                  <a:txBody>
                    <a:bodyPr/>
                    <a:lstStyle/>
                    <a:p>
                      <a:r>
                        <a:rPr lang="en-GB" sz="2000" dirty="0">
                          <a:latin typeface="Calibri" panose="020F0502020204030204" pitchFamily="34" charset="0"/>
                          <a:cs typeface="Calibri" panose="020F0502020204030204" pitchFamily="34" charset="0"/>
                        </a:rPr>
                        <a:t>G</a:t>
                      </a:r>
                    </a:p>
                  </a:txBody>
                  <a:tcPr/>
                </a:tc>
                <a:tc>
                  <a:txBody>
                    <a:bodyPr/>
                    <a:lstStyle/>
                    <a:p>
                      <a:r>
                        <a:rPr lang="en-GB" sz="2000" dirty="0">
                          <a:latin typeface="Calibri" panose="020F0502020204030204" pitchFamily="34" charset="0"/>
                          <a:cs typeface="Calibri" panose="020F0502020204030204" pitchFamily="34" charset="0"/>
                        </a:rPr>
                        <a:t>Gb</a:t>
                      </a:r>
                    </a:p>
                  </a:txBody>
                  <a:tcPr/>
                </a:tc>
                <a:tc>
                  <a:txBody>
                    <a:bodyPr/>
                    <a:lstStyle/>
                    <a:p>
                      <a:r>
                        <a:rPr lang="en-GB" sz="2000" dirty="0">
                          <a:latin typeface="Calibri" panose="020F0502020204030204" pitchFamily="34" charset="0"/>
                          <a:cs typeface="Calibri" panose="020F0502020204030204" pitchFamily="34" charset="0"/>
                        </a:rPr>
                        <a:t>E</a:t>
                      </a:r>
                    </a:p>
                  </a:txBody>
                  <a:tcPr/>
                </a:tc>
                <a:tc>
                  <a:txBody>
                    <a:bodyPr/>
                    <a:lstStyle/>
                    <a:p>
                      <a:r>
                        <a:rPr lang="en-GB" sz="2000" dirty="0">
                          <a:latin typeface="Calibri" panose="020F0502020204030204" pitchFamily="34" charset="0"/>
                          <a:cs typeface="Calibri" panose="020F0502020204030204" pitchFamily="34" charset="0"/>
                        </a:rPr>
                        <a:t>D</a:t>
                      </a:r>
                    </a:p>
                  </a:txBody>
                  <a:tcPr/>
                </a:tc>
                <a:extLst>
                  <a:ext uri="{0D108BD9-81ED-4DB2-BD59-A6C34878D82A}">
                    <a16:rowId xmlns:a16="http://schemas.microsoft.com/office/drawing/2014/main" val="128089974"/>
                  </a:ext>
                </a:extLst>
              </a:tr>
            </a:tbl>
          </a:graphicData>
        </a:graphic>
      </p:graphicFrame>
      <p:sp>
        <p:nvSpPr>
          <p:cNvPr id="15" name="TextBox 14">
            <a:extLst>
              <a:ext uri="{FF2B5EF4-FFF2-40B4-BE49-F238E27FC236}">
                <a16:creationId xmlns:a16="http://schemas.microsoft.com/office/drawing/2014/main" id="{3DC12CBA-3BB2-98AF-5DD6-9BB0BE26E778}"/>
              </a:ext>
            </a:extLst>
          </p:cNvPr>
          <p:cNvSpPr txBox="1"/>
          <p:nvPr/>
        </p:nvSpPr>
        <p:spPr>
          <a:xfrm>
            <a:off x="1460353" y="3887174"/>
            <a:ext cx="4189545" cy="400110"/>
          </a:xfrm>
          <a:prstGeom prst="rect">
            <a:avLst/>
          </a:prstGeom>
          <a:noFill/>
        </p:spPr>
        <p:txBody>
          <a:bodyPr wrap="none" rtlCol="0">
            <a:spAutoFit/>
          </a:bodyPr>
          <a:lstStyle/>
          <a:p>
            <a:r>
              <a:rPr lang="en-GB" sz="2000" b="1" dirty="0">
                <a:latin typeface="Calibri" panose="020F0502020204030204" pitchFamily="34" charset="0"/>
                <a:cs typeface="Calibri" panose="020F0502020204030204" pitchFamily="34" charset="0"/>
              </a:rPr>
              <a:t>Raga Scale (Ascending &amp; Descending)</a:t>
            </a:r>
          </a:p>
        </p:txBody>
      </p:sp>
      <p:graphicFrame>
        <p:nvGraphicFramePr>
          <p:cNvPr id="16" name="Table 15">
            <a:extLst>
              <a:ext uri="{FF2B5EF4-FFF2-40B4-BE49-F238E27FC236}">
                <a16:creationId xmlns:a16="http://schemas.microsoft.com/office/drawing/2014/main" id="{03E2A9B3-BF5C-F95F-B5AC-F20A5EF6188A}"/>
              </a:ext>
            </a:extLst>
          </p:cNvPr>
          <p:cNvGraphicFramePr>
            <a:graphicFrameLocks noGrp="1"/>
          </p:cNvGraphicFramePr>
          <p:nvPr>
            <p:extLst>
              <p:ext uri="{D42A27DB-BD31-4B8C-83A1-F6EECF244321}">
                <p14:modId xmlns:p14="http://schemas.microsoft.com/office/powerpoint/2010/main" val="2038572282"/>
              </p:ext>
            </p:extLst>
          </p:nvPr>
        </p:nvGraphicFramePr>
        <p:xfrm>
          <a:off x="1558438" y="5283141"/>
          <a:ext cx="7192212" cy="792480"/>
        </p:xfrm>
        <a:graphic>
          <a:graphicData uri="http://schemas.openxmlformats.org/drawingml/2006/table">
            <a:tbl>
              <a:tblPr firstRow="1" bandRow="1">
                <a:tableStyleId>{5940675A-B579-460E-94D1-54222C63F5DA}</a:tableStyleId>
              </a:tblPr>
              <a:tblGrid>
                <a:gridCol w="1798053">
                  <a:extLst>
                    <a:ext uri="{9D8B030D-6E8A-4147-A177-3AD203B41FA5}">
                      <a16:colId xmlns:a16="http://schemas.microsoft.com/office/drawing/2014/main" val="2874152233"/>
                    </a:ext>
                  </a:extLst>
                </a:gridCol>
                <a:gridCol w="1798053">
                  <a:extLst>
                    <a:ext uri="{9D8B030D-6E8A-4147-A177-3AD203B41FA5}">
                      <a16:colId xmlns:a16="http://schemas.microsoft.com/office/drawing/2014/main" val="2238900869"/>
                    </a:ext>
                  </a:extLst>
                </a:gridCol>
                <a:gridCol w="1798053">
                  <a:extLst>
                    <a:ext uri="{9D8B030D-6E8A-4147-A177-3AD203B41FA5}">
                      <a16:colId xmlns:a16="http://schemas.microsoft.com/office/drawing/2014/main" val="830966207"/>
                    </a:ext>
                  </a:extLst>
                </a:gridCol>
                <a:gridCol w="1798053">
                  <a:extLst>
                    <a:ext uri="{9D8B030D-6E8A-4147-A177-3AD203B41FA5}">
                      <a16:colId xmlns:a16="http://schemas.microsoft.com/office/drawing/2014/main" val="3864490434"/>
                    </a:ext>
                  </a:extLst>
                </a:gridCol>
              </a:tblGrid>
              <a:tr h="269292">
                <a:tc>
                  <a:txBody>
                    <a:bodyPr/>
                    <a:lstStyle/>
                    <a:p>
                      <a:r>
                        <a:rPr lang="en-GB" sz="2000" b="1" dirty="0">
                          <a:latin typeface="Calibri" panose="020F0502020204030204" pitchFamily="34" charset="0"/>
                          <a:cs typeface="Calibri" panose="020F0502020204030204" pitchFamily="34" charset="0"/>
                        </a:rPr>
                        <a:t>Ga</a:t>
                      </a:r>
                    </a:p>
                  </a:txBody>
                  <a:tcP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Re</a:t>
                      </a:r>
                    </a:p>
                  </a:txBody>
                  <a:tcP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Ni</a:t>
                      </a:r>
                    </a:p>
                  </a:txBody>
                  <a:tcP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Re</a:t>
                      </a:r>
                    </a:p>
                  </a:txBody>
                  <a:tcPr>
                    <a:solidFill>
                      <a:schemeClr val="bg1">
                        <a:lumMod val="95000"/>
                      </a:schemeClr>
                    </a:solidFill>
                  </a:tcPr>
                </a:tc>
                <a:extLst>
                  <a:ext uri="{0D108BD9-81ED-4DB2-BD59-A6C34878D82A}">
                    <a16:rowId xmlns:a16="http://schemas.microsoft.com/office/drawing/2014/main" val="1342313852"/>
                  </a:ext>
                </a:extLst>
              </a:tr>
              <a:tr h="370840">
                <a:tc>
                  <a:txBody>
                    <a:bodyPr/>
                    <a:lstStyle/>
                    <a:p>
                      <a:r>
                        <a:rPr lang="en-GB" sz="2000" dirty="0">
                          <a:latin typeface="Calibri" panose="020F0502020204030204" pitchFamily="34" charset="0"/>
                          <a:cs typeface="Calibri" panose="020F0502020204030204" pitchFamily="34" charset="0"/>
                        </a:rPr>
                        <a:t>E</a:t>
                      </a:r>
                    </a:p>
                  </a:txBody>
                  <a:tcPr/>
                </a:tc>
                <a:tc>
                  <a:txBody>
                    <a:bodyPr/>
                    <a:lstStyle/>
                    <a:p>
                      <a:r>
                        <a:rPr lang="en-GB" sz="2000" dirty="0">
                          <a:latin typeface="Calibri" panose="020F0502020204030204" pitchFamily="34" charset="0"/>
                          <a:cs typeface="Calibri" panose="020F0502020204030204" pitchFamily="34" charset="0"/>
                        </a:rPr>
                        <a:t>D</a:t>
                      </a:r>
                    </a:p>
                  </a:txBody>
                  <a:tcPr/>
                </a:tc>
                <a:tc>
                  <a:txBody>
                    <a:bodyPr/>
                    <a:lstStyle/>
                    <a:p>
                      <a:r>
                        <a:rPr lang="en-GB" sz="2000" dirty="0">
                          <a:latin typeface="Calibri" panose="020F0502020204030204" pitchFamily="34" charset="0"/>
                          <a:cs typeface="Calibri" panose="020F0502020204030204" pitchFamily="34" charset="0"/>
                        </a:rPr>
                        <a:t>B</a:t>
                      </a:r>
                    </a:p>
                  </a:txBody>
                  <a:tcPr/>
                </a:tc>
                <a:tc>
                  <a:txBody>
                    <a:bodyPr/>
                    <a:lstStyle/>
                    <a:p>
                      <a:r>
                        <a:rPr lang="en-GB" sz="2000" dirty="0">
                          <a:latin typeface="Calibri" panose="020F0502020204030204" pitchFamily="34" charset="0"/>
                          <a:cs typeface="Calibri" panose="020F0502020204030204" pitchFamily="34" charset="0"/>
                        </a:rPr>
                        <a:t>D</a:t>
                      </a:r>
                    </a:p>
                  </a:txBody>
                  <a:tcPr/>
                </a:tc>
                <a:extLst>
                  <a:ext uri="{0D108BD9-81ED-4DB2-BD59-A6C34878D82A}">
                    <a16:rowId xmlns:a16="http://schemas.microsoft.com/office/drawing/2014/main" val="128089974"/>
                  </a:ext>
                </a:extLst>
              </a:tr>
            </a:tbl>
          </a:graphicData>
        </a:graphic>
      </p:graphicFrame>
      <p:sp>
        <p:nvSpPr>
          <p:cNvPr id="17" name="Footer Placeholder 3">
            <a:extLst>
              <a:ext uri="{FF2B5EF4-FFF2-40B4-BE49-F238E27FC236}">
                <a16:creationId xmlns:a16="http://schemas.microsoft.com/office/drawing/2014/main" id="{72F49231-F763-84E2-00AB-DE0D069C0C72}"/>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4075225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24</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Graphic 1" descr="Theatre outline">
            <a:extLst>
              <a:ext uri="{FF2B5EF4-FFF2-40B4-BE49-F238E27FC236}">
                <a16:creationId xmlns:a16="http://schemas.microsoft.com/office/drawing/2014/main" id="{5B3E4230-E44B-2CA3-7EB7-F3582CCF81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0779" y="2711417"/>
            <a:ext cx="1950442" cy="1950442"/>
          </a:xfrm>
          <a:prstGeom prst="rect">
            <a:avLst/>
          </a:prstGeom>
        </p:spPr>
      </p:pic>
      <p:pic>
        <p:nvPicPr>
          <p:cNvPr id="3" name="Graphic 2" descr="Conductor female with solid fill">
            <a:extLst>
              <a:ext uri="{FF2B5EF4-FFF2-40B4-BE49-F238E27FC236}">
                <a16:creationId xmlns:a16="http://schemas.microsoft.com/office/drawing/2014/main" id="{F95A460E-8EA8-89A8-CD14-7B74F3BA28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00885" y="2941505"/>
            <a:ext cx="1572341" cy="1572341"/>
          </a:xfrm>
          <a:prstGeom prst="rect">
            <a:avLst/>
          </a:prstGeom>
        </p:spPr>
      </p:pic>
      <p:sp>
        <p:nvSpPr>
          <p:cNvPr id="4" name="Title Placeholder 9">
            <a:extLst>
              <a:ext uri="{FF2B5EF4-FFF2-40B4-BE49-F238E27FC236}">
                <a16:creationId xmlns:a16="http://schemas.microsoft.com/office/drawing/2014/main" id="{B7F45077-9A48-FCFB-7FA1-316B15A70658}"/>
              </a:ext>
            </a:extLst>
          </p:cNvPr>
          <p:cNvSpPr>
            <a:spLocks noGrp="1"/>
          </p:cNvSpPr>
          <p:nvPr>
            <p:ph type="title"/>
          </p:nvPr>
        </p:nvSpPr>
        <p:spPr>
          <a:xfrm>
            <a:off x="1885024" y="504807"/>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Let’s perform!</a:t>
            </a:r>
            <a:endParaRPr lang="en-US" b="1" dirty="0">
              <a:latin typeface="Calibri" panose="020F0502020204030204" pitchFamily="34" charset="0"/>
              <a:cs typeface="Calibri" panose="020F0502020204030204" pitchFamily="34" charset="0"/>
            </a:endParaRPr>
          </a:p>
        </p:txBody>
      </p:sp>
      <p:pic>
        <p:nvPicPr>
          <p:cNvPr id="5" name="Graphic 4" descr="Radio microphone with solid fill">
            <a:extLst>
              <a:ext uri="{FF2B5EF4-FFF2-40B4-BE49-F238E27FC236}">
                <a16:creationId xmlns:a16="http://schemas.microsoft.com/office/drawing/2014/main" id="{76242F7A-2BEA-6392-6EF1-D5E9AF163B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17978" y="2970427"/>
            <a:ext cx="1432421" cy="1432421"/>
          </a:xfrm>
          <a:prstGeom prst="rect">
            <a:avLst/>
          </a:prstGeom>
        </p:spPr>
      </p:pic>
      <p:sp>
        <p:nvSpPr>
          <p:cNvPr id="12" name="Footer Placeholder 3">
            <a:extLst>
              <a:ext uri="{FF2B5EF4-FFF2-40B4-BE49-F238E27FC236}">
                <a16:creationId xmlns:a16="http://schemas.microsoft.com/office/drawing/2014/main" id="{6CE59D2C-3562-00D9-A6D6-9A7224436072}"/>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964478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25</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5B01C493-4DAC-005B-2C01-C3E38CBCC8FF}"/>
              </a:ext>
            </a:extLst>
          </p:cNvPr>
          <p:cNvSpPr>
            <a:spLocks noGrp="1"/>
          </p:cNvSpPr>
          <p:nvPr>
            <p:ph type="title"/>
          </p:nvPr>
        </p:nvSpPr>
        <p:spPr>
          <a:xfrm>
            <a:off x="1464278" y="542688"/>
            <a:ext cx="7012582" cy="843478"/>
          </a:xfrm>
          <a:prstGeom prst="rect">
            <a:avLst/>
          </a:prstGeom>
        </p:spPr>
        <p:txBody>
          <a:bodyPr vert="horz" lIns="91440" tIns="45720" rIns="91440" bIns="45720" rtlCol="0" anchor="ctr">
            <a:normAutofit fontScale="90000"/>
          </a:bodyPr>
          <a:lstStyle/>
          <a:p>
            <a:r>
              <a:rPr lang="en-GB" sz="3200" b="1" dirty="0">
                <a:latin typeface="Calibri" panose="020F0502020204030204" pitchFamily="34" charset="0"/>
                <a:cs typeface="Calibri" panose="020F0502020204030204" pitchFamily="34" charset="0"/>
              </a:rPr>
              <a:t>Taking it further – cross curricular activities</a:t>
            </a:r>
            <a:endParaRPr lang="en-US" sz="32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2C7A67B-7658-0722-4DB6-BB45F5FAF19A}"/>
              </a:ext>
            </a:extLst>
          </p:cNvPr>
          <p:cNvSpPr txBox="1"/>
          <p:nvPr/>
        </p:nvSpPr>
        <p:spPr>
          <a:xfrm>
            <a:off x="1464277" y="1957571"/>
            <a:ext cx="7455134" cy="3259610"/>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2000" b="1" kern="100" dirty="0">
                <a:effectLst/>
                <a:latin typeface="Calibri" panose="020F0502020204030204" pitchFamily="34" charset="0"/>
                <a:ea typeface="Aptos" panose="020B0004020202020204" pitchFamily="34" charset="0"/>
                <a:cs typeface="Arial" panose="020B0604020202020204" pitchFamily="34" charset="0"/>
              </a:rPr>
              <a:t>GEOGRAPHY/RESEARCH: </a:t>
            </a:r>
            <a:r>
              <a:rPr lang="en-GB" sz="2000" kern="100" dirty="0">
                <a:effectLst/>
                <a:latin typeface="Calibri" panose="020F0502020204030204" pitchFamily="34" charset="0"/>
                <a:ea typeface="Aptos" panose="020B0004020202020204" pitchFamily="34" charset="0"/>
                <a:cs typeface="Arial" panose="020B0604020202020204" pitchFamily="34" charset="0"/>
              </a:rPr>
              <a:t>The sitar is a traditional Indian instrument. Choose 3 different countries from anywhere around the world and research their traditional musical instruments, what they look like and what they sound like.</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15000"/>
              </a:lnSpc>
            </a:pPr>
            <a:r>
              <a:rPr lang="en-GB" sz="2000" kern="100" dirty="0">
                <a:effectLst/>
                <a:latin typeface="Calibri" panose="020F0502020204030204" pitchFamily="34" charset="0"/>
                <a:ea typeface="Aptos" panose="020B0004020202020204" pitchFamily="34" charset="0"/>
                <a:cs typeface="Arial" panose="020B0604020202020204" pitchFamily="34" charset="0"/>
              </a:rPr>
              <a:t> </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2000" b="1" kern="100" dirty="0">
                <a:effectLst/>
                <a:latin typeface="Calibri" panose="020F0502020204030204" pitchFamily="34" charset="0"/>
                <a:ea typeface="Aptos" panose="020B0004020202020204" pitchFamily="34" charset="0"/>
                <a:cs typeface="Arial" panose="020B0604020202020204" pitchFamily="34" charset="0"/>
              </a:rPr>
              <a:t>ARTWORK: </a:t>
            </a:r>
            <a:r>
              <a:rPr lang="en-GB" sz="2000" kern="100" dirty="0">
                <a:effectLst/>
                <a:latin typeface="Calibri" panose="020F0502020204030204" pitchFamily="34" charset="0"/>
                <a:ea typeface="Aptos" panose="020B0004020202020204" pitchFamily="34" charset="0"/>
                <a:cs typeface="Arial" panose="020B0604020202020204" pitchFamily="34" charset="0"/>
              </a:rPr>
              <a:t>Come up with a brand new musical instrument! Draw your instrument on a piece of paper and label the picture thinking about what it looks like, what it sounds like and why it looks this way.</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5" name="Footer Placeholder 3">
            <a:extLst>
              <a:ext uri="{FF2B5EF4-FFF2-40B4-BE49-F238E27FC236}">
                <a16:creationId xmlns:a16="http://schemas.microsoft.com/office/drawing/2014/main" id="{04113D73-83AB-491F-0A2E-E9FEAD91ECDD}"/>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141002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78263" y="729667"/>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Resources required</a:t>
            </a:r>
            <a:endParaRPr lang="en-US" b="1" dirty="0">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678263" y="2100753"/>
            <a:ext cx="7369650" cy="39084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Font typeface="Symbol" panose="05050102010706020507" pitchFamily="18" charset="2"/>
              <a:buChar char=""/>
            </a:pPr>
            <a:r>
              <a:rPr lang="en-GB" sz="2300" kern="100" dirty="0">
                <a:effectLst/>
                <a:latin typeface="Calibri" panose="020F0502020204030204" pitchFamily="34" charset="0"/>
                <a:ea typeface="Aptos" panose="020B0004020202020204" pitchFamily="34" charset="0"/>
                <a:cs typeface="Calibri" panose="020F0502020204030204" pitchFamily="34" charset="0"/>
              </a:rPr>
              <a:t>Classroom percussion instruments (e.g. glockenspiels), keyboards or iPads with GarageBand</a:t>
            </a:r>
          </a:p>
          <a:p>
            <a:pPr marL="342900" lvl="0" indent="-342900">
              <a:spcBef>
                <a:spcPts val="0"/>
              </a:spcBef>
              <a:buFont typeface="Symbol" panose="05050102010706020507" pitchFamily="18" charset="2"/>
              <a:buChar char=""/>
            </a:pPr>
            <a:r>
              <a:rPr lang="en-GB" sz="2300" kern="100" dirty="0">
                <a:effectLst/>
                <a:latin typeface="Calibri" panose="020F0502020204030204" pitchFamily="34" charset="0"/>
                <a:ea typeface="Aptos" panose="020B0004020202020204" pitchFamily="34" charset="0"/>
                <a:cs typeface="Calibri" panose="020F0502020204030204" pitchFamily="34" charset="0"/>
              </a:rPr>
              <a:t>Classroom or school hall</a:t>
            </a:r>
          </a:p>
          <a:p>
            <a:pPr marL="342900" lvl="0" indent="-342900">
              <a:spcBef>
                <a:spcPts val="0"/>
              </a:spcBef>
              <a:buFont typeface="Symbol" panose="05050102010706020507" pitchFamily="18" charset="2"/>
              <a:buChar char=""/>
            </a:pPr>
            <a:r>
              <a:rPr lang="en-GB" sz="2300" kern="100" dirty="0">
                <a:effectLst/>
                <a:latin typeface="Calibri" panose="020F0502020204030204" pitchFamily="34" charset="0"/>
                <a:ea typeface="Aptos" panose="020B0004020202020204" pitchFamily="34" charset="0"/>
                <a:cs typeface="Calibri" panose="020F0502020204030204" pitchFamily="34" charset="0"/>
              </a:rPr>
              <a:t>Supporting resources (</a:t>
            </a:r>
            <a:r>
              <a:rPr lang="en-GB" sz="2300" kern="100" dirty="0">
                <a:effectLst/>
                <a:latin typeface="Calibri" panose="020F0502020204030204" pitchFamily="34" charset="0"/>
                <a:ea typeface="Aptos" panose="020B0004020202020204" pitchFamily="34" charset="0"/>
                <a:cs typeface="Calibri" panose="020F0502020204030204" pitchFamily="34" charset="0"/>
                <a:hlinkClick r:id="rId3"/>
              </a:rPr>
              <a:t>Resources</a:t>
            </a:r>
            <a:r>
              <a:rPr lang="en-GB" sz="2300" kern="100" dirty="0">
                <a:effectLst/>
                <a:latin typeface="Calibri" panose="020F0502020204030204" pitchFamily="34" charset="0"/>
                <a:ea typeface="Aptos" panose="020B0004020202020204" pitchFamily="34" charset="0"/>
                <a:cs typeface="Calibri" panose="020F0502020204030204" pitchFamily="34" charset="0"/>
              </a:rPr>
              <a:t>, </a:t>
            </a:r>
            <a:r>
              <a:rPr lang="en-GB" sz="2300" kern="100">
                <a:effectLst/>
                <a:latin typeface="Calibri" panose="020F0502020204030204" pitchFamily="34" charset="0"/>
                <a:ea typeface="Aptos" panose="020B0004020202020204" pitchFamily="34" charset="0"/>
                <a:cs typeface="Calibri" panose="020F0502020204030204" pitchFamily="34" charset="0"/>
                <a:hlinkClick r:id="rId4"/>
              </a:rPr>
              <a:t>Sun Sundar Sargam Words</a:t>
            </a:r>
            <a:r>
              <a:rPr lang="en-GB" sz="2300" kern="100">
                <a:latin typeface="Calibri" panose="020F0502020204030204" pitchFamily="34" charset="0"/>
                <a:ea typeface="Aptos" panose="020B0004020202020204" pitchFamily="34" charset="0"/>
                <a:cs typeface="Calibri" panose="020F0502020204030204" pitchFamily="34" charset="0"/>
                <a:hlinkClick r:id="rId4"/>
              </a:rPr>
              <a:t>)</a:t>
            </a:r>
            <a:endParaRPr lang="en-GB" sz="2300" kern="100">
              <a:latin typeface="Calibri" panose="020F0502020204030204" pitchFamily="34" charset="0"/>
              <a:ea typeface="Aptos" panose="020B0004020202020204" pitchFamily="34" charset="0"/>
              <a:cs typeface="Calibri" panose="020F0502020204030204" pitchFamily="34" charset="0"/>
            </a:endParaRPr>
          </a:p>
          <a:p>
            <a:pPr marL="342900" lvl="0" indent="-342900">
              <a:spcBef>
                <a:spcPts val="0"/>
              </a:spcBef>
              <a:buFont typeface="Symbol" panose="05050102010706020507" pitchFamily="18" charset="2"/>
              <a:buChar char=""/>
            </a:pPr>
            <a:r>
              <a:rPr lang="en-GB" sz="2300" kern="100" dirty="0">
                <a:effectLst/>
                <a:latin typeface="Calibri" panose="020F0502020204030204" pitchFamily="34" charset="0"/>
                <a:ea typeface="Aptos" panose="020B0004020202020204" pitchFamily="34" charset="0"/>
                <a:cs typeface="Calibri" panose="020F0502020204030204" pitchFamily="34" charset="0"/>
              </a:rPr>
              <a:t>African drums e.g. djembes or bongos</a:t>
            </a:r>
            <a:endParaRPr lang="en-GB" sz="2300" dirty="0">
              <a:latin typeface="Calibri" panose="020F0502020204030204" pitchFamily="34" charset="0"/>
              <a:ea typeface="Calibri"/>
              <a:cs typeface="Calibri" panose="020F0502020204030204" pitchFamily="34" charset="0"/>
            </a:endParaRPr>
          </a:p>
          <a:p>
            <a:pPr lvl="2"/>
            <a:endParaRPr lang="en-GB" dirty="0">
              <a:latin typeface="Calibri" panose="020F0502020204030204" pitchFamily="34" charset="0"/>
              <a:ea typeface="Calibri"/>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1678263" y="1601578"/>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5"/>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6"/>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a:p>
        </p:txBody>
      </p:sp>
      <p:sp>
        <p:nvSpPr>
          <p:cNvPr id="10" name="Footer Placeholder 3">
            <a:extLst>
              <a:ext uri="{FF2B5EF4-FFF2-40B4-BE49-F238E27FC236}">
                <a16:creationId xmlns:a16="http://schemas.microsoft.com/office/drawing/2014/main" id="{873FB62F-17B1-4ADF-427E-DB990DFF650A}"/>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a:t>
            </a:fld>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Tree>
    <p:extLst>
      <p:ext uri="{BB962C8B-B14F-4D97-AF65-F5344CB8AC3E}">
        <p14:creationId xmlns:p14="http://schemas.microsoft.com/office/powerpoint/2010/main" val="113990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742432" y="488765"/>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Curriculum Checklist</a:t>
            </a:r>
            <a:endParaRPr lang="en-US"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1742432" y="1236063"/>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sz="900" dirty="0"/>
          </a:p>
        </p:txBody>
      </p:sp>
      <p:sp>
        <p:nvSpPr>
          <p:cNvPr id="10" name="Footer Placeholder 3">
            <a:extLst>
              <a:ext uri="{FF2B5EF4-FFF2-40B4-BE49-F238E27FC236}">
                <a16:creationId xmlns:a16="http://schemas.microsoft.com/office/drawing/2014/main" id="{873FB62F-17B1-4ADF-427E-DB990DFF650A}"/>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z="900" smtClean="0"/>
              <a:pPr algn="l"/>
              <a:t>4</a:t>
            </a:fld>
            <a:endParaRPr lang="en-US" sz="900" dirty="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extBox 2">
            <a:extLst>
              <a:ext uri="{FF2B5EF4-FFF2-40B4-BE49-F238E27FC236}">
                <a16:creationId xmlns:a16="http://schemas.microsoft.com/office/drawing/2014/main" id="{6425A280-9F42-3D1E-DF88-EB58E69E2B0C}"/>
              </a:ext>
            </a:extLst>
          </p:cNvPr>
          <p:cNvSpPr txBox="1"/>
          <p:nvPr/>
        </p:nvSpPr>
        <p:spPr>
          <a:xfrm>
            <a:off x="1742431" y="1509806"/>
            <a:ext cx="7305481" cy="4724370"/>
          </a:xfrm>
          <a:prstGeom prst="rect">
            <a:avLst/>
          </a:prstGeom>
          <a:noFill/>
        </p:spPr>
        <p:txBody>
          <a:bodyPr wrap="square">
            <a:spAutoFit/>
          </a:bodyPr>
          <a:lstStyle/>
          <a:p>
            <a:pPr lvl="0"/>
            <a:r>
              <a:rPr lang="en-GB" sz="1300" b="1" dirty="0">
                <a:effectLst/>
                <a:latin typeface="Calibri" panose="020F0502020204030204" pitchFamily="34" charset="0"/>
                <a:ea typeface="Aptos" panose="020B0004020202020204" pitchFamily="34" charset="0"/>
              </a:rPr>
              <a:t>National Curriculum in ENGLAND (KS2) </a:t>
            </a:r>
            <a:endParaRPr lang="en-GB" sz="1300" kern="100" dirty="0">
              <a:solidFill>
                <a:srgbClr val="242D34"/>
              </a:solidFill>
              <a:effectLst/>
              <a:latin typeface="Calibri" panose="020F050202020403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300" kern="100" dirty="0">
                <a:solidFill>
                  <a:srgbClr val="242D34"/>
                </a:solidFill>
                <a:effectLst/>
                <a:latin typeface="Calibri" panose="020F0502020204030204" pitchFamily="34" charset="0"/>
                <a:ea typeface="Aptos" panose="020B0004020202020204" pitchFamily="34" charset="0"/>
                <a:cs typeface="Arial" panose="020B0604020202020204" pitchFamily="34" charset="0"/>
              </a:rPr>
              <a:t>Play and perform in solo and ensemble contexts, using their voices and playing musical instruments with increasing accuracy, fluency, control and expression</a:t>
            </a:r>
            <a:endParaRPr lang="en-GB" sz="1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300" kern="100" dirty="0">
                <a:solidFill>
                  <a:srgbClr val="242D34"/>
                </a:solidFill>
                <a:effectLst/>
                <a:latin typeface="Calibri" panose="020F0502020204030204" pitchFamily="34" charset="0"/>
                <a:ea typeface="Aptos" panose="020B0004020202020204" pitchFamily="34" charset="0"/>
                <a:cs typeface="Arial" panose="020B0604020202020204" pitchFamily="34" charset="0"/>
              </a:rPr>
              <a:t>Listen with attention to detail and recall sounds with increasing aural memory</a:t>
            </a:r>
            <a:endParaRPr lang="en-GB" sz="1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300" kern="100" dirty="0">
                <a:effectLst/>
                <a:latin typeface="Calibri" panose="020F0502020204030204" pitchFamily="34" charset="0"/>
                <a:ea typeface="Aptos" panose="020B0004020202020204" pitchFamily="34" charset="0"/>
                <a:cs typeface="Arial" panose="020B0604020202020204" pitchFamily="34" charset="0"/>
              </a:rPr>
              <a:t>Improvise and compose music for a range of purposes using the interrelated dimensions of music</a:t>
            </a:r>
          </a:p>
          <a:p>
            <a:r>
              <a:rPr lang="en-GB" sz="1300" b="1" kern="100" dirty="0">
                <a:solidFill>
                  <a:srgbClr val="242D34"/>
                </a:solidFill>
                <a:effectLst/>
                <a:latin typeface="Calibri" panose="020F0502020204030204" pitchFamily="34" charset="0"/>
                <a:ea typeface="Aptos" panose="020B0004020202020204" pitchFamily="34" charset="0"/>
                <a:cs typeface="Arial" panose="020B0604020202020204" pitchFamily="34" charset="0"/>
              </a:rPr>
              <a:t>SCOTLAND Curriculum for Excellence (Second Level)</a:t>
            </a:r>
            <a:endParaRPr lang="en-GB" sz="1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300" kern="100" dirty="0">
                <a:effectLst/>
                <a:latin typeface="Calibri" panose="020F0502020204030204" pitchFamily="34" charset="0"/>
                <a:ea typeface="Aptos" panose="020B0004020202020204" pitchFamily="34" charset="0"/>
                <a:cs typeface="Arial" panose="020B0604020202020204" pitchFamily="34" charset="0"/>
              </a:rPr>
              <a:t>Performs on instruments, individually or as part of a group, to communicate the mood and character of a piece of music through, for example, the use of appropriate dynamics and expression</a:t>
            </a:r>
            <a:endParaRPr lang="en-GB" sz="1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300" kern="100" dirty="0">
                <a:effectLst/>
                <a:latin typeface="Calibri" panose="020F0502020204030204" pitchFamily="34" charset="0"/>
                <a:ea typeface="Aptos" panose="020B0004020202020204" pitchFamily="34" charset="0"/>
                <a:cs typeface="Arial" panose="020B0604020202020204" pitchFamily="34" charset="0"/>
              </a:rPr>
              <a:t>Explains, with supporting reasons, what works well and what could be improved in their own and others’ work, using appropriate musical vocabulary</a:t>
            </a:r>
            <a:endParaRPr lang="en-GB" sz="1300" kern="100" dirty="0">
              <a:effectLst/>
              <a:latin typeface="Aptos" panose="020B0004020202020204" pitchFamily="34" charset="0"/>
              <a:ea typeface="Aptos" panose="020B0004020202020204" pitchFamily="34" charset="0"/>
              <a:cs typeface="Arial" panose="020B0604020202020204" pitchFamily="34" charset="0"/>
            </a:endParaRPr>
          </a:p>
          <a:p>
            <a:pPr lvl="0"/>
            <a:r>
              <a:rPr lang="en-GB" sz="1300" b="1" dirty="0">
                <a:effectLst/>
                <a:latin typeface="Calibri" panose="020F0502020204030204" pitchFamily="34" charset="0"/>
                <a:ea typeface="Aptos" panose="020B0004020202020204" pitchFamily="34" charset="0"/>
              </a:rPr>
              <a:t>Curriculum for WALES: Expressive Arts (Progression Step 3)</a:t>
            </a:r>
          </a:p>
          <a:p>
            <a:pPr marL="342900" lvl="0" indent="-342900">
              <a:buFont typeface="Symbol" panose="05050102010706020507" pitchFamily="18" charset="2"/>
              <a:buChar char=""/>
            </a:pPr>
            <a:r>
              <a:rPr lang="en-GB" sz="1300" kern="100" dirty="0">
                <a:solidFill>
                  <a:srgbClr val="242D34"/>
                </a:solidFill>
                <a:effectLst/>
                <a:latin typeface="Calibri" panose="020F0502020204030204" pitchFamily="34" charset="0"/>
                <a:ea typeface="Aptos" panose="020B0004020202020204" pitchFamily="34" charset="0"/>
                <a:cs typeface="Arial" panose="020B0604020202020204" pitchFamily="34" charset="0"/>
              </a:rPr>
              <a:t>I can explore how creative work can represent, document, share and celebrate personal, social and cultural identities</a:t>
            </a:r>
            <a:endParaRPr lang="en-GB" sz="1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300" kern="100" dirty="0">
                <a:solidFill>
                  <a:srgbClr val="242D34"/>
                </a:solidFill>
                <a:effectLst/>
                <a:latin typeface="Calibri" panose="020F0502020204030204" pitchFamily="34" charset="0"/>
                <a:ea typeface="Aptos" panose="020B0004020202020204" pitchFamily="34" charset="0"/>
                <a:cs typeface="Arial" panose="020B0604020202020204" pitchFamily="34" charset="0"/>
              </a:rPr>
              <a:t>I can identify and respond creatively to challenges with resilience and flexibility </a:t>
            </a:r>
            <a:endParaRPr lang="en-GB" sz="1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300" kern="100" dirty="0">
                <a:solidFill>
                  <a:srgbClr val="242D34"/>
                </a:solidFill>
                <a:effectLst/>
                <a:latin typeface="Calibri" panose="020F0502020204030204" pitchFamily="34" charset="0"/>
                <a:ea typeface="Aptos" panose="020B0004020202020204" pitchFamily="34" charset="0"/>
                <a:cs typeface="Arial" panose="020B0604020202020204" pitchFamily="34" charset="0"/>
              </a:rPr>
              <a:t>I can apply knowledge and understanding of context, and make connections between my own creative work and creative work by other people from different places and times</a:t>
            </a:r>
            <a:endParaRPr lang="en-GB" sz="1300" kern="100" dirty="0">
              <a:effectLst/>
              <a:latin typeface="Aptos" panose="020B0004020202020204" pitchFamily="34" charset="0"/>
              <a:ea typeface="Aptos" panose="020B0004020202020204" pitchFamily="34" charset="0"/>
              <a:cs typeface="Arial" panose="020B0604020202020204" pitchFamily="34" charset="0"/>
            </a:endParaRPr>
          </a:p>
          <a:p>
            <a:pPr lvl="0"/>
            <a:r>
              <a:rPr lang="en-GB" sz="1300" b="1" dirty="0">
                <a:effectLst/>
                <a:latin typeface="Calibri" panose="020F0502020204030204" pitchFamily="34" charset="0"/>
                <a:ea typeface="Aptos" panose="020B0004020202020204" pitchFamily="34" charset="0"/>
              </a:rPr>
              <a:t>NORTHERN IRELAND</a:t>
            </a:r>
            <a:r>
              <a:rPr lang="en-GB" sz="1300" dirty="0">
                <a:effectLst/>
                <a:latin typeface="Calibri" panose="020F0502020204030204" pitchFamily="34" charset="0"/>
                <a:ea typeface="Aptos" panose="020B0004020202020204" pitchFamily="34" charset="0"/>
              </a:rPr>
              <a:t> </a:t>
            </a:r>
            <a:r>
              <a:rPr lang="en-GB" sz="1300" b="1" dirty="0">
                <a:effectLst/>
                <a:latin typeface="Calibri" panose="020F0502020204030204" pitchFamily="34" charset="0"/>
                <a:ea typeface="Aptos" panose="020B0004020202020204" pitchFamily="34" charset="0"/>
              </a:rPr>
              <a:t>Primary Curriculum (KS2)</a:t>
            </a:r>
          </a:p>
          <a:p>
            <a:pPr marL="342900" lvl="0" indent="-342900">
              <a:buFont typeface="Symbol" panose="05050102010706020507" pitchFamily="18" charset="2"/>
              <a:buChar char=""/>
            </a:pPr>
            <a:r>
              <a:rPr lang="en-GB" sz="1300" kern="100" dirty="0">
                <a:solidFill>
                  <a:srgbClr val="242D34"/>
                </a:solidFill>
                <a:effectLst/>
                <a:latin typeface="Calibri" panose="020F0502020204030204" pitchFamily="34" charset="0"/>
                <a:ea typeface="Aptos" panose="020B0004020202020204" pitchFamily="34" charset="0"/>
                <a:cs typeface="Arial" panose="020B0604020202020204" pitchFamily="34" charset="0"/>
              </a:rPr>
              <a:t>Listen and respond to their own and others’ music-making, thinking about, talking about and discussing a variety of characteristics within music that they create, perform or listen</a:t>
            </a:r>
            <a:endParaRPr lang="en-GB" sz="1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300" kern="100" dirty="0">
                <a:solidFill>
                  <a:srgbClr val="242D34"/>
                </a:solidFill>
                <a:effectLst/>
                <a:latin typeface="Calibri" panose="020F0502020204030204" pitchFamily="34" charset="0"/>
                <a:ea typeface="Aptos" panose="020B0004020202020204" pitchFamily="34" charset="0"/>
                <a:cs typeface="Arial" panose="020B0604020202020204" pitchFamily="34" charset="0"/>
              </a:rPr>
              <a:t>Sing and perform with simple instruments from memory, by ear or from notation to develop vocal and instrumental skills.</a:t>
            </a:r>
            <a:endParaRPr lang="en-GB" sz="1300" kern="100" dirty="0">
              <a:effectLst/>
              <a:latin typeface="Aptos" panose="020B0004020202020204" pitchFamily="34" charset="0"/>
              <a:ea typeface="Aptos" panose="020B0004020202020204" pitchFamily="34" charset="0"/>
              <a:cs typeface="Arial" panose="020B0604020202020204" pitchFamily="34" charset="0"/>
            </a:endParaRPr>
          </a:p>
          <a:p>
            <a:pPr lvl="0"/>
            <a:endParaRPr lang="en-GB" sz="13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8476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D8288D53-A08C-FF1D-7A45-379A09F19165}"/>
              </a:ext>
            </a:extLst>
          </p:cNvPr>
          <p:cNvGraphicFramePr>
            <a:graphicFrameLocks/>
          </p:cNvGraphicFramePr>
          <p:nvPr>
            <p:extLst>
              <p:ext uri="{D42A27DB-BD31-4B8C-83A1-F6EECF244321}">
                <p14:modId xmlns:p14="http://schemas.microsoft.com/office/powerpoint/2010/main" val="4140337108"/>
              </p:ext>
            </p:extLst>
          </p:nvPr>
        </p:nvGraphicFramePr>
        <p:xfrm>
          <a:off x="1748860" y="1399260"/>
          <a:ext cx="7354530" cy="4596958"/>
        </p:xfrm>
        <a:graphic>
          <a:graphicData uri="http://schemas.openxmlformats.org/drawingml/2006/table">
            <a:tbl>
              <a:tblPr firstRow="1" bandRow="1">
                <a:tableStyleId>{5C22544A-7EE6-4342-B048-85BDC9FD1C3A}</a:tableStyleId>
              </a:tblPr>
              <a:tblGrid>
                <a:gridCol w="1764361">
                  <a:extLst>
                    <a:ext uri="{9D8B030D-6E8A-4147-A177-3AD203B41FA5}">
                      <a16:colId xmlns:a16="http://schemas.microsoft.com/office/drawing/2014/main" val="20000"/>
                    </a:ext>
                  </a:extLst>
                </a:gridCol>
                <a:gridCol w="5590169">
                  <a:extLst>
                    <a:ext uri="{9D8B030D-6E8A-4147-A177-3AD203B41FA5}">
                      <a16:colId xmlns:a16="http://schemas.microsoft.com/office/drawing/2014/main" val="20001"/>
                    </a:ext>
                  </a:extLst>
                </a:gridCol>
              </a:tblGrid>
              <a:tr h="421308">
                <a:tc>
                  <a:txBody>
                    <a:bodyPr/>
                    <a:lstStyle/>
                    <a:p>
                      <a:r>
                        <a:rPr lang="en-US">
                          <a:latin typeface="Calibri"/>
                          <a:cs typeface="Calibri"/>
                        </a:rPr>
                        <a:t>Term</a:t>
                      </a:r>
                    </a:p>
                  </a:txBody>
                  <a:tcPr>
                    <a:solidFill>
                      <a:srgbClr val="4F81BD"/>
                    </a:solidFill>
                  </a:tcPr>
                </a:tc>
                <a:tc>
                  <a:txBody>
                    <a:bodyPr/>
                    <a:lstStyle/>
                    <a:p>
                      <a:r>
                        <a:rPr lang="en-US">
                          <a:latin typeface="Calibri"/>
                          <a:cs typeface="Calibri"/>
                        </a:rPr>
                        <a:t>Definition</a:t>
                      </a:r>
                    </a:p>
                  </a:txBody>
                  <a:tcPr>
                    <a:solidFill>
                      <a:srgbClr val="4F81BD"/>
                    </a:solidFill>
                  </a:tcPr>
                </a:tc>
                <a:extLst>
                  <a:ext uri="{0D108BD9-81ED-4DB2-BD59-A6C34878D82A}">
                    <a16:rowId xmlns:a16="http://schemas.microsoft.com/office/drawing/2014/main" val="10000"/>
                  </a:ext>
                </a:extLst>
              </a:tr>
              <a:tr h="502380">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Drone</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Long sustained sounds without variation used for an atmospheric or ambient effect</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502380">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Dynamics</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How loudly or quietly a piece of music should be played</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58136758"/>
                  </a:ext>
                </a:extLst>
              </a:tr>
              <a:tr h="502380">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Tuned instruments</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GB" sz="1200" kern="100">
                          <a:solidFill>
                            <a:srgbClr val="000000"/>
                          </a:solidFill>
                          <a:effectLst/>
                          <a:latin typeface="Calibri" panose="020F0502020204030204" pitchFamily="34" charset="0"/>
                          <a:ea typeface="Aptos" panose="020B0004020202020204" pitchFamily="34" charset="0"/>
                          <a:cs typeface="Arial" panose="020B0604020202020204" pitchFamily="34" charset="0"/>
                        </a:rPr>
                        <a:t>Instruments that have different pitches and can be used to play a melody or tune, e.g. glockenspiel </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0794300"/>
                  </a:ext>
                </a:extLst>
              </a:tr>
              <a:tr h="502380">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Pulse</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Steady beat that runs through the music</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32498240"/>
                  </a:ext>
                </a:extLst>
              </a:tr>
              <a:tr h="502380">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Raga</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R="171450" fontAlgn="base"/>
                      <a:r>
                        <a:rPr lang="en-GB" sz="1200" kern="100">
                          <a:solidFill>
                            <a:srgbClr val="000000"/>
                          </a:solidFill>
                          <a:effectLst/>
                          <a:latin typeface="Calibri" panose="020F0502020204030204" pitchFamily="34" charset="0"/>
                          <a:ea typeface="Times New Roman" panose="02020603050405020304" pitchFamily="18" charset="0"/>
                        </a:rPr>
                        <a:t>A specific set of notes played in a specific order, like a scale, often on a sitar.</a:t>
                      </a:r>
                      <a:endParaRPr lang="en-GB" sz="1200" kern="100">
                        <a:effectLst/>
                        <a:latin typeface="Times New Roman" panose="02020603050405020304" pitchFamily="18" charset="0"/>
                        <a:ea typeface="Times New Roman" panose="02020603050405020304" pitchFamily="18" charset="0"/>
                      </a:endParaRPr>
                    </a:p>
                    <a:p>
                      <a:r>
                        <a:rPr lang="en-GB" sz="1200" kern="100">
                          <a:effectLst/>
                          <a:latin typeface="Calibri" panose="020F0502020204030204" pitchFamily="34" charset="0"/>
                          <a:ea typeface="Aptos" panose="020B0004020202020204" pitchFamily="34" charset="0"/>
                          <a:cs typeface="Arial" panose="020B0604020202020204" pitchFamily="34" charset="0"/>
                        </a:rPr>
                        <a:t> </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33149823"/>
                  </a:ext>
                </a:extLst>
              </a:tr>
              <a:tr h="580685">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Raga Yaman</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R="171450" fontAlgn="base"/>
                      <a:r>
                        <a:rPr lang="en-US" sz="1200" kern="100">
                          <a:solidFill>
                            <a:srgbClr val="000000"/>
                          </a:solidFill>
                          <a:effectLst/>
                          <a:latin typeface="Calibri" panose="020F0502020204030204" pitchFamily="34" charset="0"/>
                          <a:ea typeface="Yu Gothic Light" panose="020B0300000000000000" pitchFamily="34" charset="-128"/>
                        </a:rPr>
                        <a:t>A type of raga which includes all seven notes in an octave. It is a early evening raga played between 7pm-10pm which is romantic in nature and signifies happiness, serenity, calmness and devotion</a:t>
                      </a:r>
                      <a:endParaRPr lang="en-GB" sz="1200" kern="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747779"/>
                  </a:ext>
                </a:extLst>
              </a:tr>
              <a:tr h="502380">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Rhythm</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A pattern of sounds of different lengths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6423597"/>
                  </a:ext>
                </a:extLst>
              </a:tr>
              <a:tr h="580685">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Sitar</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A string instrument that comes from Northern India which is played sat down and looks similar to a guitar (although a sitar can have up to 21 strings, whereas a guitar has six strings)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29946858"/>
                  </a:ext>
                </a:extLst>
              </a:tr>
            </a:tbl>
          </a:graphicData>
        </a:graphic>
      </p:graphicFrame>
      <p:sp>
        <p:nvSpPr>
          <p:cNvPr id="5" name="Title 1">
            <a:extLst>
              <a:ext uri="{FF2B5EF4-FFF2-40B4-BE49-F238E27FC236}">
                <a16:creationId xmlns:a16="http://schemas.microsoft.com/office/drawing/2014/main" id="{5CA92773-CBC2-310F-B1C5-5395416D665E}"/>
              </a:ext>
            </a:extLst>
          </p:cNvPr>
          <p:cNvSpPr>
            <a:spLocks noGrp="1"/>
          </p:cNvSpPr>
          <p:nvPr>
            <p:ph type="title"/>
          </p:nvPr>
        </p:nvSpPr>
        <p:spPr>
          <a:xfrm>
            <a:off x="1748860" y="495706"/>
            <a:ext cx="7012582" cy="937442"/>
          </a:xfrm>
        </p:spPr>
        <p:txBody>
          <a:bodyPr>
            <a:normAutofit/>
          </a:bodyPr>
          <a:lstStyle/>
          <a:p>
            <a:r>
              <a:rPr lang="en-US" sz="3200" b="1" dirty="0">
                <a:latin typeface="Calibri" panose="020F0502020204030204" pitchFamily="34" charset="0"/>
                <a:cs typeface="Calibri" panose="020F0502020204030204" pitchFamily="34" charset="0"/>
              </a:rPr>
              <a:t>Glossary of music terms</a:t>
            </a:r>
          </a:p>
        </p:txBody>
      </p:sp>
      <p:pic>
        <p:nvPicPr>
          <p:cNvPr id="6" name="Picture 5">
            <a:extLst>
              <a:ext uri="{FF2B5EF4-FFF2-40B4-BE49-F238E27FC236}">
                <a16:creationId xmlns:a16="http://schemas.microsoft.com/office/drawing/2014/main" id="{3481185B-72DA-1F9D-9E3D-BF941B1DE47C}"/>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D9405E4B-1F4E-AA1C-68B4-7BC853DB5615}"/>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F29CCE60-8479-7809-B6B2-CE75CF2BBD12}"/>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0C8895C3-8F45-304D-332F-705A77FE01B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5</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974C5DB-462B-15C7-64F2-0449AD1D5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Footer Placeholder 3">
            <a:extLst>
              <a:ext uri="{FF2B5EF4-FFF2-40B4-BE49-F238E27FC236}">
                <a16:creationId xmlns:a16="http://schemas.microsoft.com/office/drawing/2014/main" id="{A98CE6CB-E0CA-63FF-61D4-FC26E6403CB5}"/>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367877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D8288D53-A08C-FF1D-7A45-379A09F19165}"/>
              </a:ext>
            </a:extLst>
          </p:cNvPr>
          <p:cNvGraphicFramePr>
            <a:graphicFrameLocks/>
          </p:cNvGraphicFramePr>
          <p:nvPr>
            <p:extLst>
              <p:ext uri="{D42A27DB-BD31-4B8C-83A1-F6EECF244321}">
                <p14:modId xmlns:p14="http://schemas.microsoft.com/office/powerpoint/2010/main" val="3738592300"/>
              </p:ext>
            </p:extLst>
          </p:nvPr>
        </p:nvGraphicFramePr>
        <p:xfrm>
          <a:off x="1783397" y="1568675"/>
          <a:ext cx="7354530" cy="4081501"/>
        </p:xfrm>
        <a:graphic>
          <a:graphicData uri="http://schemas.openxmlformats.org/drawingml/2006/table">
            <a:tbl>
              <a:tblPr firstRow="1" bandRow="1">
                <a:tableStyleId>{5C22544A-7EE6-4342-B048-85BDC9FD1C3A}</a:tableStyleId>
              </a:tblPr>
              <a:tblGrid>
                <a:gridCol w="1764361">
                  <a:extLst>
                    <a:ext uri="{9D8B030D-6E8A-4147-A177-3AD203B41FA5}">
                      <a16:colId xmlns:a16="http://schemas.microsoft.com/office/drawing/2014/main" val="20000"/>
                    </a:ext>
                  </a:extLst>
                </a:gridCol>
                <a:gridCol w="5590169">
                  <a:extLst>
                    <a:ext uri="{9D8B030D-6E8A-4147-A177-3AD203B41FA5}">
                      <a16:colId xmlns:a16="http://schemas.microsoft.com/office/drawing/2014/main" val="20001"/>
                    </a:ext>
                  </a:extLst>
                </a:gridCol>
              </a:tblGrid>
              <a:tr h="436664">
                <a:tc>
                  <a:txBody>
                    <a:bodyPr/>
                    <a:lstStyle/>
                    <a:p>
                      <a:r>
                        <a:rPr lang="en-US">
                          <a:latin typeface="Calibri"/>
                          <a:cs typeface="Calibri"/>
                        </a:rPr>
                        <a:t>Term</a:t>
                      </a:r>
                    </a:p>
                  </a:txBody>
                  <a:tcPr>
                    <a:solidFill>
                      <a:srgbClr val="4F81BD"/>
                    </a:solidFill>
                  </a:tcPr>
                </a:tc>
                <a:tc>
                  <a:txBody>
                    <a:bodyPr/>
                    <a:lstStyle/>
                    <a:p>
                      <a:r>
                        <a:rPr lang="en-US">
                          <a:latin typeface="Calibri"/>
                          <a:cs typeface="Calibri"/>
                        </a:rPr>
                        <a:t>Definition</a:t>
                      </a:r>
                    </a:p>
                  </a:txBody>
                  <a:tcPr>
                    <a:solidFill>
                      <a:srgbClr val="4F81BD"/>
                    </a:solidFill>
                  </a:tcPr>
                </a:tc>
                <a:extLst>
                  <a:ext uri="{0D108BD9-81ED-4DB2-BD59-A6C34878D82A}">
                    <a16:rowId xmlns:a16="http://schemas.microsoft.com/office/drawing/2014/main" val="10000"/>
                  </a:ext>
                </a:extLst>
              </a:tr>
              <a:tr h="520691">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Tabla</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Traditional Indian drum</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520691">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Tala</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A rhythmical pattern or phrase set to a cycle of time</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58136758"/>
                  </a:ext>
                </a:extLst>
              </a:tr>
              <a:tr h="520691">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Tanpura</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A traditional long-necked plucked string instrument, visually similar to the sitar</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0794300"/>
                  </a:ext>
                </a:extLst>
              </a:tr>
              <a:tr h="520691">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Tempo</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Speed of the music</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32498240"/>
                  </a:ext>
                </a:extLst>
              </a:tr>
              <a:tr h="520691">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Tintal</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Most common tala, made up of 16 beats (4 + 4 + 4 + 4)</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33149823"/>
                  </a:ext>
                </a:extLst>
              </a:tr>
              <a:tr h="520691">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Tone</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Refers to the sound qualities of a particular sound e.g. a loud tone, deep tone, pleasing tone etc.</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747779"/>
                  </a:ext>
                </a:extLst>
              </a:tr>
              <a:tr h="520691">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Untuned instruments</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GB" sz="1200" kern="100">
                          <a:solidFill>
                            <a:srgbClr val="000000"/>
                          </a:solidFill>
                          <a:effectLst/>
                          <a:latin typeface="Calibri" panose="020F0502020204030204" pitchFamily="34" charset="0"/>
                          <a:ea typeface="Aptos" panose="020B0004020202020204" pitchFamily="34" charset="0"/>
                          <a:cs typeface="Arial" panose="020B0604020202020204" pitchFamily="34" charset="0"/>
                        </a:rPr>
                        <a:t>Instruments that do not have different pitched sounds and cannot be used to play a melody, e.g. triangle </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6423597"/>
                  </a:ext>
                </a:extLst>
              </a:tr>
            </a:tbl>
          </a:graphicData>
        </a:graphic>
      </p:graphicFrame>
      <p:sp>
        <p:nvSpPr>
          <p:cNvPr id="5" name="Title 1">
            <a:extLst>
              <a:ext uri="{FF2B5EF4-FFF2-40B4-BE49-F238E27FC236}">
                <a16:creationId xmlns:a16="http://schemas.microsoft.com/office/drawing/2014/main" id="{5CA92773-CBC2-310F-B1C5-5395416D665E}"/>
              </a:ext>
            </a:extLst>
          </p:cNvPr>
          <p:cNvSpPr>
            <a:spLocks noGrp="1"/>
          </p:cNvSpPr>
          <p:nvPr>
            <p:ph type="title"/>
          </p:nvPr>
        </p:nvSpPr>
        <p:spPr>
          <a:xfrm>
            <a:off x="1748860" y="354681"/>
            <a:ext cx="7012582" cy="937442"/>
          </a:xfrm>
        </p:spPr>
        <p:txBody>
          <a:bodyPr>
            <a:normAutofit/>
          </a:bodyPr>
          <a:lstStyle/>
          <a:p>
            <a:r>
              <a:rPr lang="en-US" sz="3200" b="1" dirty="0">
                <a:latin typeface="Calibri" panose="020F0502020204030204" pitchFamily="34" charset="0"/>
                <a:cs typeface="Calibri" panose="020F0502020204030204" pitchFamily="34" charset="0"/>
              </a:rPr>
              <a:t>Glossary of music terms cont.</a:t>
            </a:r>
          </a:p>
        </p:txBody>
      </p:sp>
      <p:pic>
        <p:nvPicPr>
          <p:cNvPr id="6" name="Picture 5">
            <a:extLst>
              <a:ext uri="{FF2B5EF4-FFF2-40B4-BE49-F238E27FC236}">
                <a16:creationId xmlns:a16="http://schemas.microsoft.com/office/drawing/2014/main" id="{3481185B-72DA-1F9D-9E3D-BF941B1DE47C}"/>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D9405E4B-1F4E-AA1C-68B4-7BC853DB5615}"/>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F29CCE60-8479-7809-B6B2-CE75CF2BBD12}"/>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0C8895C3-8F45-304D-332F-705A77FE01B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6</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974C5DB-462B-15C7-64F2-0449AD1D5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8BA8FF78-F9C5-FDDE-7487-BE264A62430B}"/>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249922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1</a:t>
            </a:r>
            <a:endParaRPr lang="en-US" sz="4400" dirty="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latin typeface="Calibri" panose="020F0502020204030204" pitchFamily="34" charset="0"/>
                <a:cs typeface="Calibri" panose="020F0502020204030204" pitchFamily="34" charset="0"/>
              </a:rPr>
              <a:t>Listen in colour</a:t>
            </a: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Harpal </a:t>
            </a:r>
            <a:r>
              <a:rPr lang="en-GB" sz="1000" dirty="0" err="1">
                <a:solidFill>
                  <a:schemeClr val="bg1"/>
                </a:solidFill>
              </a:rPr>
              <a:t>Manku</a:t>
            </a:r>
            <a:r>
              <a:rPr lang="en-GB" sz="1000" dirty="0">
                <a:solidFill>
                  <a:schemeClr val="bg1"/>
                </a:solidFill>
              </a:rPr>
              <a:t> &amp; BBC</a:t>
            </a:r>
          </a:p>
        </p:txBody>
      </p:sp>
    </p:spTree>
    <p:extLst>
      <p:ext uri="{BB962C8B-B14F-4D97-AF65-F5344CB8AC3E}">
        <p14:creationId xmlns:p14="http://schemas.microsoft.com/office/powerpoint/2010/main" val="408512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long hair wearing a blue and purple dress&#10;&#10;Description automatically generated">
            <a:extLst>
              <a:ext uri="{FF2B5EF4-FFF2-40B4-BE49-F238E27FC236}">
                <a16:creationId xmlns:a16="http://schemas.microsoft.com/office/drawing/2014/main" id="{257155A7-ACA0-89E7-2A08-967F13E7C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40" y="2267649"/>
            <a:ext cx="5498740" cy="3091965"/>
          </a:xfrm>
          <a:prstGeom prst="rect">
            <a:avLst/>
          </a:prstGeom>
        </p:spPr>
      </p:pic>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749449" y="926546"/>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Background – the composer</a:t>
            </a:r>
            <a:endParaRPr lang="en-US"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8</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6305817" y="2227995"/>
            <a:ext cx="4912427" cy="3452227"/>
          </a:xfrm>
          <a:prstGeom prst="rect">
            <a:avLst/>
          </a:prstGeom>
          <a:noFill/>
        </p:spPr>
        <p:txBody>
          <a:bodyPr wrap="square" rtlCol="0">
            <a:spAutoFit/>
          </a:bodyPr>
          <a:lstStyle/>
          <a:p>
            <a:pPr>
              <a:spcAft>
                <a:spcPts val="1000"/>
              </a:spcAft>
            </a:pPr>
            <a:r>
              <a:rPr lang="en-GB" sz="1500" b="1" dirty="0">
                <a:latin typeface="Calibri" panose="020F0502020204030204" pitchFamily="34" charset="0"/>
                <a:cs typeface="Calibri" panose="020F0502020204030204" pitchFamily="34" charset="0"/>
              </a:rPr>
              <a:t>Reena Esmail (b. 1983)</a:t>
            </a:r>
          </a:p>
          <a:p>
            <a:pPr marL="342900" lvl="0" indent="-342900">
              <a:buFont typeface="Symbol" panose="05050102010706020507" pitchFamily="18" charset="2"/>
              <a:buChar char=""/>
            </a:pPr>
            <a:r>
              <a:rPr lang="en-GB" sz="1500" kern="100" dirty="0">
                <a:effectLst/>
                <a:latin typeface="Calibri" panose="020F0502020204030204" pitchFamily="34" charset="0"/>
                <a:ea typeface="Aptos" panose="020B0004020202020204" pitchFamily="34" charset="0"/>
                <a:cs typeface="Arial" panose="020B0604020202020204" pitchFamily="34" charset="0"/>
              </a:rPr>
              <a:t>Reena Esmail first realised she wanted to be a composer around the age of 17. Her potential was spotted by her teachers at the Los Angeles County High School for the Arts, who put her into a composition class on Fridays.</a:t>
            </a:r>
            <a:endParaRPr lang="en-GB" sz="1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500" kern="100" dirty="0">
                <a:effectLst/>
                <a:latin typeface="Calibri" panose="020F0502020204030204" pitchFamily="34" charset="0"/>
                <a:ea typeface="Aptos" panose="020B0004020202020204" pitchFamily="34" charset="0"/>
                <a:cs typeface="Arial" panose="020B0604020202020204" pitchFamily="34" charset="0"/>
              </a:rPr>
              <a:t>Her talents blossomed when she carried on studying composition at The Julliard School in New York, but Reena Esmail has also studied Hindustani music in India.</a:t>
            </a:r>
            <a:endParaRPr lang="en-GB" sz="1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500" kern="100" dirty="0">
                <a:effectLst/>
                <a:latin typeface="Calibri" panose="020F0502020204030204" pitchFamily="34" charset="0"/>
                <a:ea typeface="Aptos" panose="020B0004020202020204" pitchFamily="34" charset="0"/>
                <a:cs typeface="Arial" panose="020B0604020202020204" pitchFamily="34" charset="0"/>
              </a:rPr>
              <a:t>Her music often celebrates how different musical styles can be mixed; Hindustani and Western classical music is a popular combination for </a:t>
            </a:r>
            <a:r>
              <a:rPr lang="en-GB" sz="1500" kern="100" dirty="0">
                <a:latin typeface="Calibri" panose="020F0502020204030204" pitchFamily="34" charset="0"/>
                <a:ea typeface="Aptos" panose="020B0004020202020204" pitchFamily="34" charset="0"/>
                <a:cs typeface="Arial" panose="020B0604020202020204" pitchFamily="34" charset="0"/>
              </a:rPr>
              <a:t>her.</a:t>
            </a:r>
          </a:p>
          <a:p>
            <a:pPr marL="342900" lvl="0" indent="-342900">
              <a:buFont typeface="Symbol" panose="05050102010706020507" pitchFamily="18" charset="2"/>
              <a:buChar char=""/>
            </a:pPr>
            <a:r>
              <a:rPr lang="en-GB" sz="1500" dirty="0">
                <a:effectLst/>
                <a:latin typeface="Calibri" panose="020F0502020204030204" pitchFamily="34" charset="0"/>
                <a:ea typeface="Aptos" panose="020B0004020202020204" pitchFamily="34" charset="0"/>
              </a:rPr>
              <a:t>She is passionate about using music to bring communities together in a collaborative space and being a mentor to young composers.</a:t>
            </a:r>
            <a:endParaRPr lang="en-GB" sz="15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FBCE8FE-CCCA-BAFB-1B60-EBF44D15C3FD}"/>
              </a:ext>
            </a:extLst>
          </p:cNvPr>
          <p:cNvSpPr txBox="1"/>
          <p:nvPr/>
        </p:nvSpPr>
        <p:spPr>
          <a:xfrm>
            <a:off x="534285" y="5507120"/>
            <a:ext cx="1511952" cy="261610"/>
          </a:xfrm>
          <a:prstGeom prst="rect">
            <a:avLst/>
          </a:prstGeom>
          <a:noFill/>
        </p:spPr>
        <p:txBody>
          <a:bodyPr wrap="none" rtlCol="0">
            <a:spAutoFit/>
          </a:bodyPr>
          <a:lstStyle/>
          <a:p>
            <a:r>
              <a:rPr lang="en-GB" sz="1100" dirty="0"/>
              <a:t>Photo: Hannah Arista </a:t>
            </a:r>
          </a:p>
        </p:txBody>
      </p:sp>
      <p:sp>
        <p:nvSpPr>
          <p:cNvPr id="14" name="Footer Placeholder 3">
            <a:extLst>
              <a:ext uri="{FF2B5EF4-FFF2-40B4-BE49-F238E27FC236}">
                <a16:creationId xmlns:a16="http://schemas.microsoft.com/office/drawing/2014/main" id="{BAF48E81-5AF9-8813-F02F-3C80E6DF0CB7}"/>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spTree>
    <p:extLst>
      <p:ext uri="{BB962C8B-B14F-4D97-AF65-F5344CB8AC3E}">
        <p14:creationId xmlns:p14="http://schemas.microsoft.com/office/powerpoint/2010/main" val="181856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464278"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Background – the music</a:t>
            </a:r>
            <a:endParaRPr lang="en-US" sz="32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9</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1065785" y="1806153"/>
            <a:ext cx="6727979" cy="3821559"/>
          </a:xfrm>
          <a:prstGeom prst="rect">
            <a:avLst/>
          </a:prstGeom>
          <a:noFill/>
        </p:spPr>
        <p:txBody>
          <a:bodyPr wrap="square" rtlCol="0">
            <a:spAutoFit/>
          </a:bodyPr>
          <a:lstStyle/>
          <a:p>
            <a:pPr>
              <a:spcAft>
                <a:spcPts val="1000"/>
              </a:spcAft>
            </a:pPr>
            <a:r>
              <a:rPr lang="en-GB" b="1" dirty="0">
                <a:latin typeface="Calibri" panose="020F0502020204030204" pitchFamily="34" charset="0"/>
                <a:cs typeface="Calibri" panose="020F0502020204030204" pitchFamily="34" charset="0"/>
              </a:rPr>
              <a:t>Sun Sundar </a:t>
            </a:r>
            <a:r>
              <a:rPr lang="en-GB" b="1" dirty="0" err="1">
                <a:latin typeface="Calibri" panose="020F0502020204030204" pitchFamily="34" charset="0"/>
                <a:cs typeface="Calibri" panose="020F0502020204030204" pitchFamily="34" charset="0"/>
              </a:rPr>
              <a:t>Sargam</a:t>
            </a:r>
            <a:endParaRPr lang="en-GB" b="1" dirty="0">
              <a:latin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Reena Esmail’s piece is for voices and </a:t>
            </a:r>
            <a:r>
              <a:rPr lang="en-GB" sz="1800" kern="100">
                <a:effectLst/>
                <a:latin typeface="Calibri" panose="020F0502020204030204" pitchFamily="34" charset="0"/>
                <a:ea typeface="Aptos" panose="020B0004020202020204" pitchFamily="34" charset="0"/>
                <a:cs typeface="Arial" panose="020B0604020202020204" pitchFamily="34" charset="0"/>
              </a:rPr>
              <a:t>sitar</a:t>
            </a:r>
            <a:r>
              <a:rPr lang="en-GB" sz="1800" kern="100" dirty="0">
                <a:effectLst/>
                <a:latin typeface="Calibri" panose="020F0502020204030204" pitchFamily="34" charset="0"/>
                <a:ea typeface="Aptos" panose="020B0004020202020204" pitchFamily="34" charset="0"/>
                <a:cs typeface="Arial" panose="020B0604020202020204" pitchFamily="34" charset="0"/>
              </a:rPr>
              <a:t>, a popular stringed instrument in Northern India, Pakistan and Bangladesh. The sitar player sits down to perform and balances the sitar between their left foot and right knee.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Like Reena Esmail, other musicians have mixed the Hindustani sounds of the sitar with different music. Bands such as The Beatles and The Rolling Stones included the sitar in their music.</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The piece uses the words </a:t>
            </a:r>
            <a:r>
              <a:rPr lang="en-GB" sz="1800" i="1" kern="100" dirty="0">
                <a:effectLst/>
                <a:latin typeface="Calibri" panose="020F0502020204030204" pitchFamily="34" charset="0"/>
                <a:ea typeface="Aptos" panose="020B0004020202020204" pitchFamily="34" charset="0"/>
                <a:cs typeface="Arial" panose="020B0604020202020204" pitchFamily="34" charset="0"/>
              </a:rPr>
              <a:t>sun </a:t>
            </a:r>
            <a:r>
              <a:rPr lang="en-GB" sz="1800" i="1" kern="100" dirty="0" err="1">
                <a:effectLst/>
                <a:latin typeface="Calibri" panose="020F0502020204030204" pitchFamily="34" charset="0"/>
                <a:ea typeface="Aptos" panose="020B0004020202020204" pitchFamily="34" charset="0"/>
                <a:cs typeface="Arial" panose="020B0604020202020204" pitchFamily="34" charset="0"/>
              </a:rPr>
              <a:t>sundar</a:t>
            </a:r>
            <a:r>
              <a:rPr lang="en-GB" sz="1800" i="1" kern="100" dirty="0">
                <a:effectLst/>
                <a:latin typeface="Calibri" panose="020F0502020204030204" pitchFamily="34" charset="0"/>
                <a:ea typeface="Aptos" panose="020B0004020202020204" pitchFamily="34" charset="0"/>
                <a:cs typeface="Arial" panose="020B0604020202020204" pitchFamily="34" charset="0"/>
              </a:rPr>
              <a:t> </a:t>
            </a:r>
            <a:r>
              <a:rPr lang="en-GB" sz="1800" i="1" kern="100" dirty="0" err="1">
                <a:effectLst/>
                <a:latin typeface="Calibri" panose="020F0502020204030204" pitchFamily="34" charset="0"/>
                <a:ea typeface="Aptos" panose="020B0004020202020204" pitchFamily="34" charset="0"/>
                <a:cs typeface="Arial" panose="020B0604020202020204" pitchFamily="34" charset="0"/>
              </a:rPr>
              <a:t>sargam</a:t>
            </a:r>
            <a:r>
              <a:rPr lang="en-GB" sz="1800" i="1" kern="100" dirty="0">
                <a:effectLst/>
                <a:latin typeface="Calibri" panose="020F0502020204030204" pitchFamily="34" charset="0"/>
                <a:ea typeface="Aptos" panose="020B0004020202020204" pitchFamily="34" charset="0"/>
                <a:cs typeface="Arial" panose="020B0604020202020204" pitchFamily="34" charset="0"/>
              </a:rPr>
              <a:t> </a:t>
            </a:r>
            <a:r>
              <a:rPr lang="en-GB" sz="1800" kern="100" dirty="0">
                <a:effectLst/>
                <a:latin typeface="Calibri" panose="020F0502020204030204" pitchFamily="34" charset="0"/>
                <a:ea typeface="Aptos" panose="020B0004020202020204" pitchFamily="34" charset="0"/>
                <a:cs typeface="Arial" panose="020B0604020202020204" pitchFamily="34" charset="0"/>
              </a:rPr>
              <a:t>which translates to ‘listen to the beautiful musical notes’.</a:t>
            </a:r>
            <a:endParaRPr lang="en-GB" kern="100" dirty="0">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Aptos" panose="020B0004020202020204" pitchFamily="34" charset="0"/>
              </a:rPr>
              <a:t>Reena Esmail has based her piece on Raag </a:t>
            </a:r>
            <a:r>
              <a:rPr lang="en-GB" sz="1800" dirty="0" err="1">
                <a:effectLst/>
                <a:latin typeface="Calibri" panose="020F0502020204030204" pitchFamily="34" charset="0"/>
                <a:ea typeface="Aptos" panose="020B0004020202020204" pitchFamily="34" charset="0"/>
              </a:rPr>
              <a:t>Yaman</a:t>
            </a:r>
            <a:r>
              <a:rPr lang="en-GB" sz="1800" dirty="0">
                <a:effectLst/>
                <a:latin typeface="Calibri" panose="020F0502020204030204" pitchFamily="34" charset="0"/>
                <a:ea typeface="Aptos" panose="020B0004020202020204" pitchFamily="34" charset="0"/>
              </a:rPr>
              <a:t>, a popular raga in Hindustani music. A </a:t>
            </a:r>
            <a:r>
              <a:rPr lang="en-GB" sz="1800">
                <a:effectLst/>
                <a:latin typeface="Calibri" panose="020F0502020204030204" pitchFamily="34" charset="0"/>
                <a:ea typeface="Aptos" panose="020B0004020202020204" pitchFamily="34" charset="0"/>
              </a:rPr>
              <a:t>raga</a:t>
            </a:r>
            <a:r>
              <a:rPr lang="en-GB" sz="1800" dirty="0">
                <a:effectLst/>
                <a:latin typeface="Calibri" panose="020F0502020204030204" pitchFamily="34" charset="0"/>
                <a:ea typeface="Aptos" panose="020B0004020202020204" pitchFamily="34" charset="0"/>
              </a:rPr>
              <a:t> is a group of notes that act as ‘ingredients’ for improvisation.</a:t>
            </a:r>
            <a:endParaRPr lang="en-GB" b="1" dirty="0">
              <a:latin typeface="Calibri" panose="020F0502020204030204" pitchFamily="34" charset="0"/>
              <a:cs typeface="Calibri" panose="020F0502020204030204" pitchFamily="34" charset="0"/>
            </a:endParaRPr>
          </a:p>
        </p:txBody>
      </p:sp>
      <p:sp>
        <p:nvSpPr>
          <p:cNvPr id="5" name="Footer Placeholder 3">
            <a:extLst>
              <a:ext uri="{FF2B5EF4-FFF2-40B4-BE49-F238E27FC236}">
                <a16:creationId xmlns:a16="http://schemas.microsoft.com/office/drawing/2014/main" id="{73A5ED14-A94A-2446-97F6-CFC991EE89B5}"/>
              </a:ext>
            </a:extLst>
          </p:cNvPr>
          <p:cNvSpPr>
            <a:spLocks noGrp="1"/>
          </p:cNvSpPr>
          <p:nvPr>
            <p:ph type="ftr" sz="quarter" idx="11"/>
          </p:nvPr>
        </p:nvSpPr>
        <p:spPr>
          <a:xfrm>
            <a:off x="4355132" y="6211367"/>
            <a:ext cx="3481735" cy="325472"/>
          </a:xfrm>
        </p:spPr>
        <p:txBody>
          <a:bodyPr/>
          <a:lstStyle/>
          <a:p>
            <a:r>
              <a:rPr lang="en-US" dirty="0"/>
              <a:t>Copyright : Words – Harpal </a:t>
            </a:r>
            <a:r>
              <a:rPr lang="en-US" dirty="0" err="1"/>
              <a:t>Manku</a:t>
            </a:r>
            <a:r>
              <a:rPr lang="en-US" dirty="0"/>
              <a:t>, Design - BBC</a:t>
            </a:r>
          </a:p>
        </p:txBody>
      </p:sp>
      <p:pic>
        <p:nvPicPr>
          <p:cNvPr id="9" name="Picture 8" descr="A person playing a sitar&#10;&#10;Description automatically generated">
            <a:extLst>
              <a:ext uri="{FF2B5EF4-FFF2-40B4-BE49-F238E27FC236}">
                <a16:creationId xmlns:a16="http://schemas.microsoft.com/office/drawing/2014/main" id="{8C6D2E09-95F2-AFCE-1A86-2B0175DCD2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1618" y="2696571"/>
            <a:ext cx="3028770" cy="1902323"/>
          </a:xfrm>
          <a:prstGeom prst="rect">
            <a:avLst/>
          </a:prstGeom>
        </p:spPr>
      </p:pic>
    </p:spTree>
    <p:extLst>
      <p:ext uri="{BB962C8B-B14F-4D97-AF65-F5344CB8AC3E}">
        <p14:creationId xmlns:p14="http://schemas.microsoft.com/office/powerpoint/2010/main" val="1443282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FAFD0279939409A7700F515FCBEBF" ma:contentTypeVersion="16" ma:contentTypeDescription="Create a new document." ma:contentTypeScope="" ma:versionID="202c0764e1815e7fb44d7a442d758f50">
  <xsd:schema xmlns:xsd="http://www.w3.org/2001/XMLSchema" xmlns:xs="http://www.w3.org/2001/XMLSchema" xmlns:p="http://schemas.microsoft.com/office/2006/metadata/properties" xmlns:ns2="240909b8-c487-4072-b240-298ff60e045c" xmlns:ns3="322ec8ad-325e-4a6b-b4ff-46bbac20ea54" targetNamespace="http://schemas.microsoft.com/office/2006/metadata/properties" ma:root="true" ma:fieldsID="4109a29dd6866bbb55dd21c5806aec3a" ns2:_="" ns3:_="">
    <xsd:import namespace="240909b8-c487-4072-b240-298ff60e045c"/>
    <xsd:import namespace="322ec8ad-325e-4a6b-b4ff-46bbac20ea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forsharing"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909b8-c487-4072-b240-298ff60e0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0a4360-04d9-4667-be95-b97e4a7e4ae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forsharing" ma:index="22" nillable="true" ma:displayName="for sharing?" ma:format="Dropdown" ma:internalName="forsharing">
      <xsd:simpleType>
        <xsd:union memberTypes="dms:Text">
          <xsd:simpleType>
            <xsd:restriction base="dms:Choice">
              <xsd:enumeration value="Yes"/>
            </xsd:restriction>
          </xsd:simpleType>
        </xsd:un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2ec8ad-325e-4a6b-b4ff-46bbac20ea5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833b751-d315-4695-8f93-2e70ee4cc7fe}" ma:internalName="TaxCatchAll" ma:showField="CatchAllData" ma:web="322ec8ad-325e-4a6b-b4ff-46bbac20ea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22ec8ad-325e-4a6b-b4ff-46bbac20ea54" xsi:nil="true"/>
    <lcf76f155ced4ddcb4097134ff3c332f xmlns="240909b8-c487-4072-b240-298ff60e045c">
      <Terms xmlns="http://schemas.microsoft.com/office/infopath/2007/PartnerControls"/>
    </lcf76f155ced4ddcb4097134ff3c332f>
    <forsharing xmlns="240909b8-c487-4072-b240-298ff60e045c" xsi:nil="true"/>
  </documentManagement>
</p:properties>
</file>

<file path=customXml/itemProps1.xml><?xml version="1.0" encoding="utf-8"?>
<ds:datastoreItem xmlns:ds="http://schemas.openxmlformats.org/officeDocument/2006/customXml" ds:itemID="{B994C68A-D199-4D49-9415-EC1A79BBCE5D}">
  <ds:schemaRefs>
    <ds:schemaRef ds:uri="240909b8-c487-4072-b240-298ff60e045c"/>
    <ds:schemaRef ds:uri="322ec8ad-325e-4a6b-b4ff-46bbac20ea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325E538-F288-498C-A48E-AD5A307A3DF2}">
  <ds:schemaRefs>
    <ds:schemaRef ds:uri="http://schemas.microsoft.com/sharepoint/v3/contenttype/forms"/>
  </ds:schemaRefs>
</ds:datastoreItem>
</file>

<file path=customXml/itemProps3.xml><?xml version="1.0" encoding="utf-8"?>
<ds:datastoreItem xmlns:ds="http://schemas.openxmlformats.org/officeDocument/2006/customXml" ds:itemID="{ABBC4E83-879D-4CDD-AD9D-FBCD2374670D}"/>
</file>

<file path=docProps/app.xml><?xml version="1.0" encoding="utf-8"?>
<Properties xmlns="http://schemas.openxmlformats.org/officeDocument/2006/extended-properties" xmlns:vt="http://schemas.openxmlformats.org/officeDocument/2006/docPropsVTypes">
  <Template>office theme</Template>
  <TotalTime>0</TotalTime>
  <Words>4337</Words>
  <Application>Microsoft Office PowerPoint</Application>
  <PresentationFormat>Widescreen</PresentationFormat>
  <Paragraphs>640</Paragraphs>
  <Slides>25</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Aptos</vt:lpstr>
      <vt:lpstr>Aptos Display</vt:lpstr>
      <vt:lpstr>Arial</vt:lpstr>
      <vt:lpstr>Calibri</vt:lpstr>
      <vt:lpstr>Gill Sans</vt:lpstr>
      <vt:lpstr>ReithSans</vt:lpstr>
      <vt:lpstr>Symbol</vt:lpstr>
      <vt:lpstr>Times New Roman</vt:lpstr>
      <vt:lpstr>Wingdings</vt:lpstr>
      <vt:lpstr>office theme</vt:lpstr>
      <vt:lpstr>PowerPoint Presentation</vt:lpstr>
      <vt:lpstr>Lesson outcomes</vt:lpstr>
      <vt:lpstr>Resources required</vt:lpstr>
      <vt:lpstr>Curriculum Checklist</vt:lpstr>
      <vt:lpstr>Glossary of music terms</vt:lpstr>
      <vt:lpstr>Glossary of music terms cont.</vt:lpstr>
      <vt:lpstr>PowerPoint Presentation</vt:lpstr>
      <vt:lpstr>Background – the composer</vt:lpstr>
      <vt:lpstr>Background – the music</vt:lpstr>
      <vt:lpstr>Listen to the orchestral performance</vt:lpstr>
      <vt:lpstr>Sun Sundar Sargam</vt:lpstr>
      <vt:lpstr>PowerPoint Presentation</vt:lpstr>
      <vt:lpstr>Raga Yaman Notes </vt:lpstr>
      <vt:lpstr>PowerPoint Presentation</vt:lpstr>
      <vt:lpstr>Raga Yaman Notes  </vt:lpstr>
      <vt:lpstr>PowerPoint Presentation</vt:lpstr>
      <vt:lpstr>Listen to the orchestral performance</vt:lpstr>
      <vt:lpstr>PowerPoint Presentation</vt:lpstr>
      <vt:lpstr>Tala</vt:lpstr>
      <vt:lpstr>Tintal Tala</vt:lpstr>
      <vt:lpstr>PowerPoint Presentation</vt:lpstr>
      <vt:lpstr>PowerPoint Presentation</vt:lpstr>
      <vt:lpstr>PowerPoint Presentation</vt:lpstr>
      <vt:lpstr>Let’s perform!</vt:lpstr>
      <vt:lpstr>Taking it further – cross curricular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Cat Cayley</cp:lastModifiedBy>
  <cp:revision>1</cp:revision>
  <dcterms:created xsi:type="dcterms:W3CDTF">2024-09-19T09:55:49Z</dcterms:created>
  <dcterms:modified xsi:type="dcterms:W3CDTF">2024-10-11T15:46:10Z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0x010100247FAFD0279939409A7700F515FCBEBF</vt:lpwstr>
  </property>
</Properties>
</file>