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4"/>
  </p:notesMasterIdLst>
  <p:sldIdLst>
    <p:sldId id="256" r:id="rId4"/>
    <p:sldId id="260" r:id="rId5"/>
    <p:sldId id="305" r:id="rId6"/>
    <p:sldId id="264" r:id="rId7"/>
    <p:sldId id="261" r:id="rId8"/>
    <p:sldId id="284" r:id="rId9"/>
    <p:sldId id="262" r:id="rId10"/>
    <p:sldId id="285" r:id="rId11"/>
    <p:sldId id="267" r:id="rId12"/>
    <p:sldId id="283" r:id="rId13"/>
    <p:sldId id="286" r:id="rId14"/>
    <p:sldId id="287" r:id="rId15"/>
    <p:sldId id="306" r:id="rId16"/>
    <p:sldId id="289" r:id="rId17"/>
    <p:sldId id="291" r:id="rId18"/>
    <p:sldId id="290" r:id="rId19"/>
    <p:sldId id="292" r:id="rId20"/>
    <p:sldId id="293" r:id="rId21"/>
    <p:sldId id="288" r:id="rId22"/>
    <p:sldId id="296" r:id="rId23"/>
    <p:sldId id="294" r:id="rId24"/>
    <p:sldId id="297" r:id="rId25"/>
    <p:sldId id="295" r:id="rId26"/>
    <p:sldId id="298" r:id="rId27"/>
    <p:sldId id="302" r:id="rId28"/>
    <p:sldId id="299" r:id="rId29"/>
    <p:sldId id="300" r:id="rId30"/>
    <p:sldId id="301" r:id="rId31"/>
    <p:sldId id="303"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FB304-70D8-D943-B044-AE7712250C8A}" v="4" dt="2024-10-11T11:51:50.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76146" autoAdjust="0"/>
  </p:normalViewPr>
  <p:slideViewPr>
    <p:cSldViewPr snapToGrid="0">
      <p:cViewPr varScale="1">
        <p:scale>
          <a:sx n="87" d="100"/>
          <a:sy n="87" d="100"/>
        </p:scale>
        <p:origin x="138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Cayley" userId="S::cat.cayley@bbc.co.uk::01e44b2d-e5a9-4feb-9050-a58178c4f08a" providerId="AD" clId="Web-{B20591CD-1E33-04F7-DF11-E59431A0305A}"/>
    <pc:docChg chg="addSld delSld sldOrd">
      <pc:chgData name="Cat Cayley" userId="S::cat.cayley@bbc.co.uk::01e44b2d-e5a9-4feb-9050-a58178c4f08a" providerId="AD" clId="Web-{B20591CD-1E33-04F7-DF11-E59431A0305A}" dt="2024-09-24T15:28:39.925" v="6"/>
      <pc:docMkLst>
        <pc:docMk/>
      </pc:docMkLst>
      <pc:sldChg chg="ord">
        <pc:chgData name="Cat Cayley" userId="S::cat.cayley@bbc.co.uk::01e44b2d-e5a9-4feb-9050-a58178c4f08a" providerId="AD" clId="Web-{B20591CD-1E33-04F7-DF11-E59431A0305A}" dt="2024-09-24T15:20:59.209" v="1"/>
        <pc:sldMkLst>
          <pc:docMk/>
          <pc:sldMk cId="1139906567" sldId="260"/>
        </pc:sldMkLst>
      </pc:sldChg>
      <pc:sldChg chg="ord">
        <pc:chgData name="Cat Cayley" userId="S::cat.cayley@bbc.co.uk::01e44b2d-e5a9-4feb-9050-a58178c4f08a" providerId="AD" clId="Web-{B20591CD-1E33-04F7-DF11-E59431A0305A}" dt="2024-09-24T15:20:53.725" v="0"/>
        <pc:sldMkLst>
          <pc:docMk/>
          <pc:sldMk cId="3678773824" sldId="261"/>
        </pc:sldMkLst>
      </pc:sldChg>
      <pc:sldChg chg="add del">
        <pc:chgData name="Cat Cayley" userId="S::cat.cayley@bbc.co.uk::01e44b2d-e5a9-4feb-9050-a58178c4f08a" providerId="AD" clId="Web-{B20591CD-1E33-04F7-DF11-E59431A0305A}" dt="2024-09-24T15:28:33.159" v="4"/>
        <pc:sldMkLst>
          <pc:docMk/>
          <pc:sldMk cId="4085124999" sldId="262"/>
        </pc:sldMkLst>
      </pc:sldChg>
      <pc:sldChg chg="add del replId">
        <pc:chgData name="Cat Cayley" userId="S::cat.cayley@bbc.co.uk::01e44b2d-e5a9-4feb-9050-a58178c4f08a" providerId="AD" clId="Web-{B20591CD-1E33-04F7-DF11-E59431A0305A}" dt="2024-09-24T15:28:39.925" v="6"/>
        <pc:sldMkLst>
          <pc:docMk/>
          <pc:sldMk cId="1921253132" sldId="263"/>
        </pc:sldMkLst>
      </pc:sldChg>
    </pc:docChg>
  </pc:docChgLst>
  <pc:docChgLst>
    <pc:chgData name="Cat Cayley" userId="01e44b2d-e5a9-4feb-9050-a58178c4f08a" providerId="ADAL" clId="{9DDC6408-B44E-4790-8B7B-76E903659742}"/>
    <pc:docChg chg="undo custSel addSld delSld modSld sldOrd">
      <pc:chgData name="Cat Cayley" userId="01e44b2d-e5a9-4feb-9050-a58178c4f08a" providerId="ADAL" clId="{9DDC6408-B44E-4790-8B7B-76E903659742}" dt="2024-10-11T15:41:11.854" v="1609" actId="1076"/>
      <pc:docMkLst>
        <pc:docMk/>
      </pc:docMkLst>
      <pc:sldChg chg="modSp mod">
        <pc:chgData name="Cat Cayley" userId="01e44b2d-e5a9-4feb-9050-a58178c4f08a" providerId="ADAL" clId="{9DDC6408-B44E-4790-8B7B-76E903659742}" dt="2024-10-07T12:29:19.505" v="77" actId="20577"/>
        <pc:sldMkLst>
          <pc:docMk/>
          <pc:sldMk cId="109857222" sldId="256"/>
        </pc:sldMkLst>
        <pc:spChg chg="mod">
          <ac:chgData name="Cat Cayley" userId="01e44b2d-e5a9-4feb-9050-a58178c4f08a" providerId="ADAL" clId="{9DDC6408-B44E-4790-8B7B-76E903659742}" dt="2024-10-07T12:28:51.402" v="16" actId="20577"/>
          <ac:spMkLst>
            <pc:docMk/>
            <pc:sldMk cId="109857222" sldId="256"/>
            <ac:spMk id="10" creationId="{63B5B7EF-101B-A120-753F-9882877159F3}"/>
          </ac:spMkLst>
        </pc:spChg>
        <pc:spChg chg="mod">
          <ac:chgData name="Cat Cayley" userId="01e44b2d-e5a9-4feb-9050-a58178c4f08a" providerId="ADAL" clId="{9DDC6408-B44E-4790-8B7B-76E903659742}" dt="2024-10-07T12:29:13.890" v="57" actId="5793"/>
          <ac:spMkLst>
            <pc:docMk/>
            <pc:sldMk cId="109857222" sldId="256"/>
            <ac:spMk id="11" creationId="{4CA9F064-31C5-962D-B7F9-B46DBC4E319F}"/>
          </ac:spMkLst>
        </pc:spChg>
        <pc:spChg chg="mod">
          <ac:chgData name="Cat Cayley" userId="01e44b2d-e5a9-4feb-9050-a58178c4f08a" providerId="ADAL" clId="{9DDC6408-B44E-4790-8B7B-76E903659742}" dt="2024-10-07T12:29:19.505" v="77" actId="20577"/>
          <ac:spMkLst>
            <pc:docMk/>
            <pc:sldMk cId="109857222" sldId="256"/>
            <ac:spMk id="12" creationId="{8053679D-3475-E04F-6C85-47A6067ED2AB}"/>
          </ac:spMkLst>
        </pc:spChg>
      </pc:sldChg>
      <pc:sldChg chg="del">
        <pc:chgData name="Cat Cayley" userId="01e44b2d-e5a9-4feb-9050-a58178c4f08a" providerId="ADAL" clId="{9DDC6408-B44E-4790-8B7B-76E903659742}" dt="2024-10-07T12:43:27.150" v="351" actId="47"/>
        <pc:sldMkLst>
          <pc:docMk/>
          <pc:sldMk cId="3571218279" sldId="257"/>
        </pc:sldMkLst>
      </pc:sldChg>
      <pc:sldChg chg="del">
        <pc:chgData name="Cat Cayley" userId="01e44b2d-e5a9-4feb-9050-a58178c4f08a" providerId="ADAL" clId="{9DDC6408-B44E-4790-8B7B-76E903659742}" dt="2024-10-07T12:43:26.018" v="350" actId="47"/>
        <pc:sldMkLst>
          <pc:docMk/>
          <pc:sldMk cId="3592317649" sldId="258"/>
        </pc:sldMkLst>
      </pc:sldChg>
      <pc:sldChg chg="del">
        <pc:chgData name="Cat Cayley" userId="01e44b2d-e5a9-4feb-9050-a58178c4f08a" providerId="ADAL" clId="{9DDC6408-B44E-4790-8B7B-76E903659742}" dt="2024-10-07T12:43:24.800" v="349" actId="47"/>
        <pc:sldMkLst>
          <pc:docMk/>
          <pc:sldMk cId="2013607231" sldId="259"/>
        </pc:sldMkLst>
      </pc:sldChg>
      <pc:sldChg chg="addSp delSp modSp mod modNotesTx">
        <pc:chgData name="Cat Cayley" userId="01e44b2d-e5a9-4feb-9050-a58178c4f08a" providerId="ADAL" clId="{9DDC6408-B44E-4790-8B7B-76E903659742}" dt="2024-10-08T14:09:51.736" v="1458"/>
        <pc:sldMkLst>
          <pc:docMk/>
          <pc:sldMk cId="1139906567" sldId="260"/>
        </pc:sldMkLst>
        <pc:spChg chg="add mod">
          <ac:chgData name="Cat Cayley" userId="01e44b2d-e5a9-4feb-9050-a58178c4f08a" providerId="ADAL" clId="{9DDC6408-B44E-4790-8B7B-76E903659742}" dt="2024-10-08T14:09:51.736" v="1458"/>
          <ac:spMkLst>
            <pc:docMk/>
            <pc:sldMk cId="1139906567" sldId="260"/>
            <ac:spMk id="2" creationId="{27B3BC26-72D0-9316-A258-1F98D21FB6F9}"/>
          </ac:spMkLst>
        </pc:spChg>
        <pc:spChg chg="mod">
          <ac:chgData name="Cat Cayley" userId="01e44b2d-e5a9-4feb-9050-a58178c4f08a" providerId="ADAL" clId="{9DDC6408-B44E-4790-8B7B-76E903659742}" dt="2024-10-07T15:46:15.947" v="1456" actId="403"/>
          <ac:spMkLst>
            <pc:docMk/>
            <pc:sldMk cId="1139906567" sldId="260"/>
            <ac:spMk id="5" creationId="{DE2FDA27-3321-1301-FB33-4CF86D6D3BDD}"/>
          </ac:spMkLst>
        </pc:spChg>
        <pc:spChg chg="del">
          <ac:chgData name="Cat Cayley" userId="01e44b2d-e5a9-4feb-9050-a58178c4f08a" providerId="ADAL" clId="{9DDC6408-B44E-4790-8B7B-76E903659742}" dt="2024-10-08T14:09:51.548" v="1457" actId="478"/>
          <ac:spMkLst>
            <pc:docMk/>
            <pc:sldMk cId="1139906567" sldId="260"/>
            <ac:spMk id="10" creationId="{873FB62F-17B1-4ADF-427E-DB990DFF650A}"/>
          </ac:spMkLst>
        </pc:spChg>
      </pc:sldChg>
      <pc:sldChg chg="addSp delSp modSp mod">
        <pc:chgData name="Cat Cayley" userId="01e44b2d-e5a9-4feb-9050-a58178c4f08a" providerId="ADAL" clId="{9DDC6408-B44E-4790-8B7B-76E903659742}" dt="2024-10-07T12:36:08.235" v="200" actId="14734"/>
        <pc:sldMkLst>
          <pc:docMk/>
          <pc:sldMk cId="3678773824" sldId="261"/>
        </pc:sldMkLst>
        <pc:spChg chg="mod">
          <ac:chgData name="Cat Cayley" userId="01e44b2d-e5a9-4feb-9050-a58178c4f08a" providerId="ADAL" clId="{9DDC6408-B44E-4790-8B7B-76E903659742}" dt="2024-10-07T12:33:23.009" v="149" actId="1076"/>
          <ac:spMkLst>
            <pc:docMk/>
            <pc:sldMk cId="3678773824" sldId="261"/>
            <ac:spMk id="5" creationId="{5CA92773-CBC2-310F-B1C5-5395416D665E}"/>
          </ac:spMkLst>
        </pc:spChg>
        <pc:graphicFrameChg chg="add del mod modGraphic">
          <ac:chgData name="Cat Cayley" userId="01e44b2d-e5a9-4feb-9050-a58178c4f08a" providerId="ADAL" clId="{9DDC6408-B44E-4790-8B7B-76E903659742}" dt="2024-10-07T12:36:08.235" v="200" actId="14734"/>
          <ac:graphicFrameMkLst>
            <pc:docMk/>
            <pc:sldMk cId="3678773824" sldId="261"/>
            <ac:graphicFrameMk id="4" creationId="{D8288D53-A08C-FF1D-7A45-379A09F19165}"/>
          </ac:graphicFrameMkLst>
        </pc:graphicFrameChg>
      </pc:sldChg>
      <pc:sldChg chg="delSp modSp mod">
        <pc:chgData name="Cat Cayley" userId="01e44b2d-e5a9-4feb-9050-a58178c4f08a" providerId="ADAL" clId="{9DDC6408-B44E-4790-8B7B-76E903659742}" dt="2024-10-07T12:36:38.247" v="217" actId="20577"/>
        <pc:sldMkLst>
          <pc:docMk/>
          <pc:sldMk cId="4085124999" sldId="262"/>
        </pc:sldMkLst>
        <pc:spChg chg="mod">
          <ac:chgData name="Cat Cayley" userId="01e44b2d-e5a9-4feb-9050-a58178c4f08a" providerId="ADAL" clId="{9DDC6408-B44E-4790-8B7B-76E903659742}" dt="2024-10-07T12:36:38.247" v="217" actId="20577"/>
          <ac:spMkLst>
            <pc:docMk/>
            <pc:sldMk cId="4085124999" sldId="262"/>
            <ac:spMk id="2" creationId="{FB3F7C3F-98E1-3F52-0F8B-B4747FD4E11B}"/>
          </ac:spMkLst>
        </pc:spChg>
        <pc:spChg chg="mod">
          <ac:chgData name="Cat Cayley" userId="01e44b2d-e5a9-4feb-9050-a58178c4f08a" providerId="ADAL" clId="{9DDC6408-B44E-4790-8B7B-76E903659742}" dt="2024-10-07T12:36:33.247" v="204" actId="20577"/>
          <ac:spMkLst>
            <pc:docMk/>
            <pc:sldMk cId="4085124999" sldId="262"/>
            <ac:spMk id="10" creationId="{63B5B7EF-101B-A120-753F-9882877159F3}"/>
          </ac:spMkLst>
        </pc:spChg>
        <pc:spChg chg="del">
          <ac:chgData name="Cat Cayley" userId="01e44b2d-e5a9-4feb-9050-a58178c4f08a" providerId="ADAL" clId="{9DDC6408-B44E-4790-8B7B-76E903659742}" dt="2024-10-07T12:36:29.594" v="201" actId="478"/>
          <ac:spMkLst>
            <pc:docMk/>
            <pc:sldMk cId="4085124999" sldId="262"/>
            <ac:spMk id="11" creationId="{4CA9F064-31C5-962D-B7F9-B46DBC4E319F}"/>
          </ac:spMkLst>
        </pc:spChg>
      </pc:sldChg>
      <pc:sldChg chg="addSp modSp mod">
        <pc:chgData name="Cat Cayley" userId="01e44b2d-e5a9-4feb-9050-a58178c4f08a" providerId="ADAL" clId="{9DDC6408-B44E-4790-8B7B-76E903659742}" dt="2024-10-07T12:32:58.150" v="147" actId="948"/>
        <pc:sldMkLst>
          <pc:docMk/>
          <pc:sldMk cId="984763986" sldId="264"/>
        </pc:sldMkLst>
        <pc:spChg chg="add mod">
          <ac:chgData name="Cat Cayley" userId="01e44b2d-e5a9-4feb-9050-a58178c4f08a" providerId="ADAL" clId="{9DDC6408-B44E-4790-8B7B-76E903659742}" dt="2024-10-07T12:32:58.150" v="147" actId="948"/>
          <ac:spMkLst>
            <pc:docMk/>
            <pc:sldMk cId="984763986" sldId="264"/>
            <ac:spMk id="3" creationId="{F1C42339-A8D3-2846-0859-DDF9E131DB90}"/>
          </ac:spMkLst>
        </pc:spChg>
      </pc:sldChg>
      <pc:sldChg chg="addSp delSp modSp add mod modNotesTx">
        <pc:chgData name="Cat Cayley" userId="01e44b2d-e5a9-4feb-9050-a58178c4f08a" providerId="ADAL" clId="{9DDC6408-B44E-4790-8B7B-76E903659742}" dt="2024-10-11T15:35:53.395" v="1506" actId="255"/>
        <pc:sldMkLst>
          <pc:docMk/>
          <pc:sldMk cId="1443282431" sldId="267"/>
        </pc:sldMkLst>
        <pc:spChg chg="mod">
          <ac:chgData name="Cat Cayley" userId="01e44b2d-e5a9-4feb-9050-a58178c4f08a" providerId="ADAL" clId="{9DDC6408-B44E-4790-8B7B-76E903659742}" dt="2024-10-07T12:40:59.350" v="330" actId="313"/>
          <ac:spMkLst>
            <pc:docMk/>
            <pc:sldMk cId="1443282431" sldId="267"/>
            <ac:spMk id="2" creationId="{DFD12C19-66F0-B157-819E-FD92ED5AF9FB}"/>
          </ac:spMkLst>
        </pc:spChg>
        <pc:spChg chg="add mod">
          <ac:chgData name="Cat Cayley" userId="01e44b2d-e5a9-4feb-9050-a58178c4f08a" providerId="ADAL" clId="{9DDC6408-B44E-4790-8B7B-76E903659742}" dt="2024-10-08T14:10:01.176" v="1464"/>
          <ac:spMkLst>
            <pc:docMk/>
            <pc:sldMk cId="1443282431" sldId="267"/>
            <ac:spMk id="3" creationId="{20B74B3A-DBC4-FD72-A809-94A3B977C030}"/>
          </ac:spMkLst>
        </pc:spChg>
        <pc:spChg chg="mod">
          <ac:chgData name="Cat Cayley" userId="01e44b2d-e5a9-4feb-9050-a58178c4f08a" providerId="ADAL" clId="{9DDC6408-B44E-4790-8B7B-76E903659742}" dt="2024-10-11T15:35:53.395" v="1506" actId="255"/>
          <ac:spMkLst>
            <pc:docMk/>
            <pc:sldMk cId="1443282431" sldId="267"/>
            <ac:spMk id="4" creationId="{891B0C4C-8E5A-979B-2257-06B7F71FBD6D}"/>
          </ac:spMkLst>
        </pc:spChg>
        <pc:spChg chg="del">
          <ac:chgData name="Cat Cayley" userId="01e44b2d-e5a9-4feb-9050-a58178c4f08a" providerId="ADAL" clId="{9DDC6408-B44E-4790-8B7B-76E903659742}" dt="2024-10-08T14:10:00.965" v="1463" actId="478"/>
          <ac:spMkLst>
            <pc:docMk/>
            <pc:sldMk cId="1443282431" sldId="267"/>
            <ac:spMk id="9" creationId="{00C06A9E-C074-4EE8-05BE-FA47BAE629E3}"/>
          </ac:spMkLst>
        </pc:spChg>
        <pc:picChg chg="add mod">
          <ac:chgData name="Cat Cayley" userId="01e44b2d-e5a9-4feb-9050-a58178c4f08a" providerId="ADAL" clId="{9DDC6408-B44E-4790-8B7B-76E903659742}" dt="2024-10-07T12:48:35.954" v="392" actId="1076"/>
          <ac:picMkLst>
            <pc:docMk/>
            <pc:sldMk cId="1443282431" sldId="267"/>
            <ac:picMk id="5" creationId="{6B0F308B-71BF-D4B5-3341-09960DE72000}"/>
          </ac:picMkLst>
        </pc:picChg>
        <pc:picChg chg="del">
          <ac:chgData name="Cat Cayley" userId="01e44b2d-e5a9-4feb-9050-a58178c4f08a" providerId="ADAL" clId="{9DDC6408-B44E-4790-8B7B-76E903659742}" dt="2024-10-07T12:40:50.272" v="328" actId="478"/>
          <ac:picMkLst>
            <pc:docMk/>
            <pc:sldMk cId="1443282431" sldId="267"/>
            <ac:picMk id="12" creationId="{AEEBF17E-722C-AEA4-854B-C12E229A2FBE}"/>
          </ac:picMkLst>
        </pc:picChg>
        <pc:picChg chg="add mod">
          <ac:chgData name="Cat Cayley" userId="01e44b2d-e5a9-4feb-9050-a58178c4f08a" providerId="ADAL" clId="{9DDC6408-B44E-4790-8B7B-76E903659742}" dt="2024-10-07T12:48:37.201" v="393" actId="1076"/>
          <ac:picMkLst>
            <pc:docMk/>
            <pc:sldMk cId="1443282431" sldId="267"/>
            <ac:picMk id="13" creationId="{1CFD2257-4297-018D-30CE-483B8A7EFE22}"/>
          </ac:picMkLst>
        </pc:picChg>
      </pc:sldChg>
      <pc:sldChg chg="addSp delSp modSp mod ord modNotesTx">
        <pc:chgData name="Cat Cayley" userId="01e44b2d-e5a9-4feb-9050-a58178c4f08a" providerId="ADAL" clId="{9DDC6408-B44E-4790-8B7B-76E903659742}" dt="2024-10-08T14:10:04.560" v="1466"/>
        <pc:sldMkLst>
          <pc:docMk/>
          <pc:sldMk cId="1635878673" sldId="283"/>
        </pc:sldMkLst>
        <pc:spChg chg="add mod">
          <ac:chgData name="Cat Cayley" userId="01e44b2d-e5a9-4feb-9050-a58178c4f08a" providerId="ADAL" clId="{9DDC6408-B44E-4790-8B7B-76E903659742}" dt="2024-10-08T14:10:04.560" v="1466"/>
          <ac:spMkLst>
            <pc:docMk/>
            <pc:sldMk cId="1635878673" sldId="283"/>
            <ac:spMk id="2" creationId="{6CE00F08-3876-7274-7FCE-788528700352}"/>
          </ac:spMkLst>
        </pc:spChg>
        <pc:spChg chg="add mod">
          <ac:chgData name="Cat Cayley" userId="01e44b2d-e5a9-4feb-9050-a58178c4f08a" providerId="ADAL" clId="{9DDC6408-B44E-4790-8B7B-76E903659742}" dt="2024-10-07T12:46:40.641" v="362"/>
          <ac:spMkLst>
            <pc:docMk/>
            <pc:sldMk cId="1635878673" sldId="283"/>
            <ac:spMk id="4" creationId="{3BEAC50A-4B90-593A-4617-B901D6CB9585}"/>
          </ac:spMkLst>
        </pc:spChg>
        <pc:spChg chg="del">
          <ac:chgData name="Cat Cayley" userId="01e44b2d-e5a9-4feb-9050-a58178c4f08a" providerId="ADAL" clId="{9DDC6408-B44E-4790-8B7B-76E903659742}" dt="2024-10-08T14:10:04.364" v="1465" actId="478"/>
          <ac:spMkLst>
            <pc:docMk/>
            <pc:sldMk cId="1635878673" sldId="283"/>
            <ac:spMk id="18" creationId="{DEE89EB3-4075-EA0B-3469-FBDEB2A7A9D5}"/>
          </ac:spMkLst>
        </pc:spChg>
        <pc:graphicFrameChg chg="add mod modGraphic">
          <ac:chgData name="Cat Cayley" userId="01e44b2d-e5a9-4feb-9050-a58178c4f08a" providerId="ADAL" clId="{9DDC6408-B44E-4790-8B7B-76E903659742}" dt="2024-10-07T12:47:25.305" v="379" actId="1076"/>
          <ac:graphicFrameMkLst>
            <pc:docMk/>
            <pc:sldMk cId="1635878673" sldId="283"/>
            <ac:graphicFrameMk id="6" creationId="{4CA8F7E6-139B-7E49-B708-821F58D08C4B}"/>
          </ac:graphicFrameMkLst>
        </pc:graphicFrameChg>
        <pc:picChg chg="add mod ord">
          <ac:chgData name="Cat Cayley" userId="01e44b2d-e5a9-4feb-9050-a58178c4f08a" providerId="ADAL" clId="{9DDC6408-B44E-4790-8B7B-76E903659742}" dt="2024-10-07T12:46:56.931" v="367" actId="167"/>
          <ac:picMkLst>
            <pc:docMk/>
            <pc:sldMk cId="1635878673" sldId="283"/>
            <ac:picMk id="3" creationId="{DB88C304-2CF2-B32B-B8F5-351FF1C8510C}"/>
          </ac:picMkLst>
        </pc:picChg>
        <pc:picChg chg="add del mod">
          <ac:chgData name="Cat Cayley" userId="01e44b2d-e5a9-4feb-9050-a58178c4f08a" providerId="ADAL" clId="{9DDC6408-B44E-4790-8B7B-76E903659742}" dt="2024-10-07T12:46:58.003" v="368" actId="478"/>
          <ac:picMkLst>
            <pc:docMk/>
            <pc:sldMk cId="1635878673" sldId="283"/>
            <ac:picMk id="5" creationId="{D51328F9-1C74-8813-AF30-8EAFDBB45843}"/>
          </ac:picMkLst>
        </pc:picChg>
        <pc:picChg chg="add del mod">
          <ac:chgData name="Cat Cayley" userId="01e44b2d-e5a9-4feb-9050-a58178c4f08a" providerId="ADAL" clId="{9DDC6408-B44E-4790-8B7B-76E903659742}" dt="2024-10-07T12:48:29.340" v="387" actId="21"/>
          <ac:picMkLst>
            <pc:docMk/>
            <pc:sldMk cId="1635878673" sldId="283"/>
            <ac:picMk id="8" creationId="{44B0BDA9-15C3-A715-D7BB-1B696FAD06AD}"/>
          </ac:picMkLst>
        </pc:picChg>
      </pc:sldChg>
      <pc:sldChg chg="addSp delSp modSp add mod">
        <pc:chgData name="Cat Cayley" userId="01e44b2d-e5a9-4feb-9050-a58178c4f08a" providerId="ADAL" clId="{9DDC6408-B44E-4790-8B7B-76E903659742}" dt="2024-10-08T14:09:55.845" v="1460"/>
        <pc:sldMkLst>
          <pc:docMk/>
          <pc:sldMk cId="387590948" sldId="284"/>
        </pc:sldMkLst>
        <pc:spChg chg="add mod">
          <ac:chgData name="Cat Cayley" userId="01e44b2d-e5a9-4feb-9050-a58178c4f08a" providerId="ADAL" clId="{9DDC6408-B44E-4790-8B7B-76E903659742}" dt="2024-10-08T14:09:55.845" v="1460"/>
          <ac:spMkLst>
            <pc:docMk/>
            <pc:sldMk cId="387590948" sldId="284"/>
            <ac:spMk id="2" creationId="{7DCD7D9F-CC68-5841-CDA1-80EB8E93A440}"/>
          </ac:spMkLst>
        </pc:spChg>
        <pc:spChg chg="mod">
          <ac:chgData name="Cat Cayley" userId="01e44b2d-e5a9-4feb-9050-a58178c4f08a" providerId="ADAL" clId="{9DDC6408-B44E-4790-8B7B-76E903659742}" dt="2024-10-07T12:34:10.962" v="172" actId="20577"/>
          <ac:spMkLst>
            <pc:docMk/>
            <pc:sldMk cId="387590948" sldId="284"/>
            <ac:spMk id="5" creationId="{5CA92773-CBC2-310F-B1C5-5395416D665E}"/>
          </ac:spMkLst>
        </pc:spChg>
        <pc:spChg chg="del">
          <ac:chgData name="Cat Cayley" userId="01e44b2d-e5a9-4feb-9050-a58178c4f08a" providerId="ADAL" clId="{9DDC6408-B44E-4790-8B7B-76E903659742}" dt="2024-10-08T14:09:55.692" v="1459" actId="478"/>
          <ac:spMkLst>
            <pc:docMk/>
            <pc:sldMk cId="387590948" sldId="284"/>
            <ac:spMk id="9" creationId="{0C638BAC-60BF-A4E7-3FE8-ACF3265DCFDA}"/>
          </ac:spMkLst>
        </pc:spChg>
        <pc:graphicFrameChg chg="mod modGraphic">
          <ac:chgData name="Cat Cayley" userId="01e44b2d-e5a9-4feb-9050-a58178c4f08a" providerId="ADAL" clId="{9DDC6408-B44E-4790-8B7B-76E903659742}" dt="2024-10-07T12:35:51.642" v="191" actId="21"/>
          <ac:graphicFrameMkLst>
            <pc:docMk/>
            <pc:sldMk cId="387590948" sldId="284"/>
            <ac:graphicFrameMk id="4" creationId="{D8288D53-A08C-FF1D-7A45-379A09F19165}"/>
          </ac:graphicFrameMkLst>
        </pc:graphicFrameChg>
      </pc:sldChg>
      <pc:sldChg chg="addSp delSp modSp add mod">
        <pc:chgData name="Cat Cayley" userId="01e44b2d-e5a9-4feb-9050-a58178c4f08a" providerId="ADAL" clId="{9DDC6408-B44E-4790-8B7B-76E903659742}" dt="2024-10-11T15:35:47.360" v="1504" actId="1076"/>
        <pc:sldMkLst>
          <pc:docMk/>
          <pc:sldMk cId="2632482470" sldId="285"/>
        </pc:sldMkLst>
        <pc:spChg chg="mod">
          <ac:chgData name="Cat Cayley" userId="01e44b2d-e5a9-4feb-9050-a58178c4f08a" providerId="ADAL" clId="{9DDC6408-B44E-4790-8B7B-76E903659742}" dt="2024-10-07T12:42:44.650" v="343" actId="1076"/>
          <ac:spMkLst>
            <pc:docMk/>
            <pc:sldMk cId="2632482470" sldId="285"/>
            <ac:spMk id="2" creationId="{DFD12C19-66F0-B157-819E-FD92ED5AF9FB}"/>
          </ac:spMkLst>
        </pc:spChg>
        <pc:spChg chg="add mod">
          <ac:chgData name="Cat Cayley" userId="01e44b2d-e5a9-4feb-9050-a58178c4f08a" providerId="ADAL" clId="{9DDC6408-B44E-4790-8B7B-76E903659742}" dt="2024-10-08T14:09:58.933" v="1462"/>
          <ac:spMkLst>
            <pc:docMk/>
            <pc:sldMk cId="2632482470" sldId="285"/>
            <ac:spMk id="3" creationId="{D7E14612-1D71-9253-1738-0261D135E196}"/>
          </ac:spMkLst>
        </pc:spChg>
        <pc:spChg chg="mod">
          <ac:chgData name="Cat Cayley" userId="01e44b2d-e5a9-4feb-9050-a58178c4f08a" providerId="ADAL" clId="{9DDC6408-B44E-4790-8B7B-76E903659742}" dt="2024-10-11T15:35:47.360" v="1504" actId="1076"/>
          <ac:spMkLst>
            <pc:docMk/>
            <pc:sldMk cId="2632482470" sldId="285"/>
            <ac:spMk id="4" creationId="{891B0C4C-8E5A-979B-2257-06B7F71FBD6D}"/>
          </ac:spMkLst>
        </pc:spChg>
        <pc:spChg chg="del">
          <ac:chgData name="Cat Cayley" userId="01e44b2d-e5a9-4feb-9050-a58178c4f08a" providerId="ADAL" clId="{9DDC6408-B44E-4790-8B7B-76E903659742}" dt="2024-10-08T14:09:58.758" v="1461" actId="478"/>
          <ac:spMkLst>
            <pc:docMk/>
            <pc:sldMk cId="2632482470" sldId="285"/>
            <ac:spMk id="9" creationId="{00C06A9E-C074-4EE8-05BE-FA47BAE629E3}"/>
          </ac:spMkLst>
        </pc:spChg>
        <pc:picChg chg="add mod ord modCrop">
          <ac:chgData name="Cat Cayley" userId="01e44b2d-e5a9-4feb-9050-a58178c4f08a" providerId="ADAL" clId="{9DDC6408-B44E-4790-8B7B-76E903659742}" dt="2024-10-07T12:40:00.958" v="258" actId="167"/>
          <ac:picMkLst>
            <pc:docMk/>
            <pc:sldMk cId="2632482470" sldId="285"/>
            <ac:picMk id="5" creationId="{9BFD75EE-6049-41C7-513B-20659BB0B26E}"/>
          </ac:picMkLst>
        </pc:picChg>
        <pc:picChg chg="del">
          <ac:chgData name="Cat Cayley" userId="01e44b2d-e5a9-4feb-9050-a58178c4f08a" providerId="ADAL" clId="{9DDC6408-B44E-4790-8B7B-76E903659742}" dt="2024-10-07T12:40:02.389" v="259" actId="478"/>
          <ac:picMkLst>
            <pc:docMk/>
            <pc:sldMk cId="2632482470" sldId="285"/>
            <ac:picMk id="12" creationId="{7C24BCF2-BEBF-EF82-BB22-978C9CEFF6DC}"/>
          </ac:picMkLst>
        </pc:picChg>
      </pc:sldChg>
      <pc:sldChg chg="addSp delSp modSp add mod modNotesTx">
        <pc:chgData name="Cat Cayley" userId="01e44b2d-e5a9-4feb-9050-a58178c4f08a" providerId="ADAL" clId="{9DDC6408-B44E-4790-8B7B-76E903659742}" dt="2024-10-08T14:10:09.120" v="1468"/>
        <pc:sldMkLst>
          <pc:docMk/>
          <pc:sldMk cId="1194290853" sldId="286"/>
        </pc:sldMkLst>
        <pc:spChg chg="add mod">
          <ac:chgData name="Cat Cayley" userId="01e44b2d-e5a9-4feb-9050-a58178c4f08a" providerId="ADAL" clId="{9DDC6408-B44E-4790-8B7B-76E903659742}" dt="2024-10-08T14:10:09.120" v="1468"/>
          <ac:spMkLst>
            <pc:docMk/>
            <pc:sldMk cId="1194290853" sldId="286"/>
            <ac:spMk id="2" creationId="{68E413B4-86C2-F0BF-8F7D-FD8D50C916AA}"/>
          </ac:spMkLst>
        </pc:spChg>
        <pc:spChg chg="add del">
          <ac:chgData name="Cat Cayley" userId="01e44b2d-e5a9-4feb-9050-a58178c4f08a" providerId="ADAL" clId="{9DDC6408-B44E-4790-8B7B-76E903659742}" dt="2024-10-07T12:49:51.798" v="428" actId="22"/>
          <ac:spMkLst>
            <pc:docMk/>
            <pc:sldMk cId="1194290853" sldId="286"/>
            <ac:spMk id="3" creationId="{EF2AF95B-AF25-756C-81BE-F8227BE8D777}"/>
          </ac:spMkLst>
        </pc:spChg>
        <pc:spChg chg="add mod">
          <ac:chgData name="Cat Cayley" userId="01e44b2d-e5a9-4feb-9050-a58178c4f08a" providerId="ADAL" clId="{9DDC6408-B44E-4790-8B7B-76E903659742}" dt="2024-10-07T12:50:02.130" v="431" actId="1076"/>
          <ac:spMkLst>
            <pc:docMk/>
            <pc:sldMk cId="1194290853" sldId="286"/>
            <ac:spMk id="5" creationId="{B4F307FE-B22B-D121-8072-91F60BF5B7C0}"/>
          </ac:spMkLst>
        </pc:spChg>
        <pc:spChg chg="del">
          <ac:chgData name="Cat Cayley" userId="01e44b2d-e5a9-4feb-9050-a58178c4f08a" providerId="ADAL" clId="{9DDC6408-B44E-4790-8B7B-76E903659742}" dt="2024-10-08T14:10:08.955" v="1467" actId="478"/>
          <ac:spMkLst>
            <pc:docMk/>
            <pc:sldMk cId="1194290853" sldId="286"/>
            <ac:spMk id="18" creationId="{DEE89EB3-4075-EA0B-3469-FBDEB2A7A9D5}"/>
          </ac:spMkLst>
        </pc:spChg>
      </pc:sldChg>
      <pc:sldChg chg="addSp delSp modSp add mod modNotesTx">
        <pc:chgData name="Cat Cayley" userId="01e44b2d-e5a9-4feb-9050-a58178c4f08a" providerId="ADAL" clId="{9DDC6408-B44E-4790-8B7B-76E903659742}" dt="2024-10-11T15:36:20.607" v="1509" actId="404"/>
        <pc:sldMkLst>
          <pc:docMk/>
          <pc:sldMk cId="2000560109" sldId="287"/>
        </pc:sldMkLst>
        <pc:spChg chg="add mod">
          <ac:chgData name="Cat Cayley" userId="01e44b2d-e5a9-4feb-9050-a58178c4f08a" providerId="ADAL" clId="{9DDC6408-B44E-4790-8B7B-76E903659742}" dt="2024-10-11T15:36:20.607" v="1509" actId="404"/>
          <ac:spMkLst>
            <pc:docMk/>
            <pc:sldMk cId="2000560109" sldId="287"/>
            <ac:spMk id="2" creationId="{51C5D715-1BE2-6F35-6679-A8FF45576351}"/>
          </ac:spMkLst>
        </pc:spChg>
        <pc:spChg chg="add mod">
          <ac:chgData name="Cat Cayley" userId="01e44b2d-e5a9-4feb-9050-a58178c4f08a" providerId="ADAL" clId="{9DDC6408-B44E-4790-8B7B-76E903659742}" dt="2024-10-08T14:10:11.384" v="1471"/>
          <ac:spMkLst>
            <pc:docMk/>
            <pc:sldMk cId="2000560109" sldId="287"/>
            <ac:spMk id="3" creationId="{C7B04A67-155A-6C55-066F-8C14180AD4AE}"/>
          </ac:spMkLst>
        </pc:spChg>
        <pc:spChg chg="add mod">
          <ac:chgData name="Cat Cayley" userId="01e44b2d-e5a9-4feb-9050-a58178c4f08a" providerId="ADAL" clId="{9DDC6408-B44E-4790-8B7B-76E903659742}" dt="2024-10-07T13:11:14.952" v="506" actId="5793"/>
          <ac:spMkLst>
            <pc:docMk/>
            <pc:sldMk cId="2000560109" sldId="287"/>
            <ac:spMk id="4" creationId="{E755E8E9-88D7-836C-7A2B-602F83B7FEE6}"/>
          </ac:spMkLst>
        </pc:spChg>
        <pc:spChg chg="del mod">
          <ac:chgData name="Cat Cayley" userId="01e44b2d-e5a9-4feb-9050-a58178c4f08a" providerId="ADAL" clId="{9DDC6408-B44E-4790-8B7B-76E903659742}" dt="2024-10-08T14:10:11.187" v="1470" actId="478"/>
          <ac:spMkLst>
            <pc:docMk/>
            <pc:sldMk cId="2000560109" sldId="287"/>
            <ac:spMk id="18" creationId="{DEE89EB3-4075-EA0B-3469-FBDEB2A7A9D5}"/>
          </ac:spMkLst>
        </pc:spChg>
        <pc:picChg chg="add mod">
          <ac:chgData name="Cat Cayley" userId="01e44b2d-e5a9-4feb-9050-a58178c4f08a" providerId="ADAL" clId="{9DDC6408-B44E-4790-8B7B-76E903659742}" dt="2024-10-07T13:12:14.412" v="516" actId="1076"/>
          <ac:picMkLst>
            <pc:docMk/>
            <pc:sldMk cId="2000560109" sldId="287"/>
            <ac:picMk id="6" creationId="{D3B0CB36-7358-5158-FCA6-274A6A8DFE35}"/>
          </ac:picMkLst>
        </pc:picChg>
      </pc:sldChg>
      <pc:sldChg chg="addSp delSp modSp add mod modNotesTx">
        <pc:chgData name="Cat Cayley" userId="01e44b2d-e5a9-4feb-9050-a58178c4f08a" providerId="ADAL" clId="{9DDC6408-B44E-4790-8B7B-76E903659742}" dt="2024-10-08T14:10:26.179" v="1481"/>
        <pc:sldMkLst>
          <pc:docMk/>
          <pc:sldMk cId="907094165" sldId="288"/>
        </pc:sldMkLst>
        <pc:spChg chg="add mod">
          <ac:chgData name="Cat Cayley" userId="01e44b2d-e5a9-4feb-9050-a58178c4f08a" providerId="ADAL" clId="{9DDC6408-B44E-4790-8B7B-76E903659742}" dt="2024-10-07T13:21:25.466" v="960"/>
          <ac:spMkLst>
            <pc:docMk/>
            <pc:sldMk cId="907094165" sldId="288"/>
            <ac:spMk id="5" creationId="{2A1FF0D4-1786-211B-5F8B-AC9554BE6B38}"/>
          </ac:spMkLst>
        </pc:spChg>
        <pc:spChg chg="add mod">
          <ac:chgData name="Cat Cayley" userId="01e44b2d-e5a9-4feb-9050-a58178c4f08a" providerId="ADAL" clId="{9DDC6408-B44E-4790-8B7B-76E903659742}" dt="2024-10-08T14:10:26.179" v="1481"/>
          <ac:spMkLst>
            <pc:docMk/>
            <pc:sldMk cId="907094165" sldId="288"/>
            <ac:spMk id="6" creationId="{669C1D84-F06E-E72D-E059-A9FB9C486803}"/>
          </ac:spMkLst>
        </pc:spChg>
        <pc:spChg chg="del">
          <ac:chgData name="Cat Cayley" userId="01e44b2d-e5a9-4feb-9050-a58178c4f08a" providerId="ADAL" clId="{9DDC6408-B44E-4790-8B7B-76E903659742}" dt="2024-10-08T14:10:25.917" v="1480" actId="478"/>
          <ac:spMkLst>
            <pc:docMk/>
            <pc:sldMk cId="907094165" sldId="288"/>
            <ac:spMk id="18" creationId="{DEE89EB3-4075-EA0B-3469-FBDEB2A7A9D5}"/>
          </ac:spMkLst>
        </pc:spChg>
        <pc:picChg chg="add mod">
          <ac:chgData name="Cat Cayley" userId="01e44b2d-e5a9-4feb-9050-a58178c4f08a" providerId="ADAL" clId="{9DDC6408-B44E-4790-8B7B-76E903659742}" dt="2024-10-07T13:21:25.466" v="960"/>
          <ac:picMkLst>
            <pc:docMk/>
            <pc:sldMk cId="907094165" sldId="288"/>
            <ac:picMk id="2" creationId="{07534248-F603-74F6-EB2C-4FD84437611A}"/>
          </ac:picMkLst>
        </pc:picChg>
        <pc:picChg chg="add mod">
          <ac:chgData name="Cat Cayley" userId="01e44b2d-e5a9-4feb-9050-a58178c4f08a" providerId="ADAL" clId="{9DDC6408-B44E-4790-8B7B-76E903659742}" dt="2024-10-07T13:21:25.466" v="960"/>
          <ac:picMkLst>
            <pc:docMk/>
            <pc:sldMk cId="907094165" sldId="288"/>
            <ac:picMk id="3" creationId="{75E25162-3582-CF79-D553-842F47D6C026}"/>
          </ac:picMkLst>
        </pc:picChg>
        <pc:picChg chg="add mod">
          <ac:chgData name="Cat Cayley" userId="01e44b2d-e5a9-4feb-9050-a58178c4f08a" providerId="ADAL" clId="{9DDC6408-B44E-4790-8B7B-76E903659742}" dt="2024-10-07T13:21:25.466" v="960"/>
          <ac:picMkLst>
            <pc:docMk/>
            <pc:sldMk cId="907094165" sldId="288"/>
            <ac:picMk id="4" creationId="{A04C2FA2-2B98-7AF6-A13C-592178FFC308}"/>
          </ac:picMkLst>
        </pc:picChg>
      </pc:sldChg>
      <pc:sldChg chg="addSp delSp modSp add mod modNotesTx">
        <pc:chgData name="Cat Cayley" userId="01e44b2d-e5a9-4feb-9050-a58178c4f08a" providerId="ADAL" clId="{9DDC6408-B44E-4790-8B7B-76E903659742}" dt="2024-10-11T15:36:33.128" v="1512" actId="1076"/>
        <pc:sldMkLst>
          <pc:docMk/>
          <pc:sldMk cId="1066281780" sldId="289"/>
        </pc:sldMkLst>
        <pc:spChg chg="add mod">
          <ac:chgData name="Cat Cayley" userId="01e44b2d-e5a9-4feb-9050-a58178c4f08a" providerId="ADAL" clId="{9DDC6408-B44E-4790-8B7B-76E903659742}" dt="2024-10-11T15:36:33.128" v="1512" actId="1076"/>
          <ac:spMkLst>
            <pc:docMk/>
            <pc:sldMk cId="1066281780" sldId="289"/>
            <ac:spMk id="5" creationId="{9E4EAACE-E225-C430-9731-105CAA037183}"/>
          </ac:spMkLst>
        </pc:spChg>
        <pc:spChg chg="add mod">
          <ac:chgData name="Cat Cayley" userId="01e44b2d-e5a9-4feb-9050-a58178c4f08a" providerId="ADAL" clId="{9DDC6408-B44E-4790-8B7B-76E903659742}" dt="2024-10-08T14:10:14.274" v="1473"/>
          <ac:spMkLst>
            <pc:docMk/>
            <pc:sldMk cId="1066281780" sldId="289"/>
            <ac:spMk id="6" creationId="{286EE507-496D-D2C0-5232-E2E992A3D4AB}"/>
          </ac:spMkLst>
        </pc:spChg>
        <pc:spChg chg="del">
          <ac:chgData name="Cat Cayley" userId="01e44b2d-e5a9-4feb-9050-a58178c4f08a" providerId="ADAL" clId="{9DDC6408-B44E-4790-8B7B-76E903659742}" dt="2024-10-08T14:10:14.052" v="1472" actId="478"/>
          <ac:spMkLst>
            <pc:docMk/>
            <pc:sldMk cId="1066281780" sldId="289"/>
            <ac:spMk id="18" creationId="{DEE89EB3-4075-EA0B-3469-FBDEB2A7A9D5}"/>
          </ac:spMkLst>
        </pc:spChg>
        <pc:picChg chg="add mod">
          <ac:chgData name="Cat Cayley" userId="01e44b2d-e5a9-4feb-9050-a58178c4f08a" providerId="ADAL" clId="{9DDC6408-B44E-4790-8B7B-76E903659742}" dt="2024-10-07T13:13:20.288" v="525" actId="1076"/>
          <ac:picMkLst>
            <pc:docMk/>
            <pc:sldMk cId="1066281780" sldId="289"/>
            <ac:picMk id="2" creationId="{BC5F3152-D6CF-C50D-E6B7-79AD5A919C10}"/>
          </ac:picMkLst>
        </pc:picChg>
        <pc:picChg chg="add mod">
          <ac:chgData name="Cat Cayley" userId="01e44b2d-e5a9-4feb-9050-a58178c4f08a" providerId="ADAL" clId="{9DDC6408-B44E-4790-8B7B-76E903659742}" dt="2024-10-07T13:13:20.288" v="525" actId="1076"/>
          <ac:picMkLst>
            <pc:docMk/>
            <pc:sldMk cId="1066281780" sldId="289"/>
            <ac:picMk id="3" creationId="{1EF4854D-9894-E493-9A67-0CF3126B079F}"/>
          </ac:picMkLst>
        </pc:picChg>
        <pc:picChg chg="add mod">
          <ac:chgData name="Cat Cayley" userId="01e44b2d-e5a9-4feb-9050-a58178c4f08a" providerId="ADAL" clId="{9DDC6408-B44E-4790-8B7B-76E903659742}" dt="2024-10-07T13:13:20.288" v="525" actId="1076"/>
          <ac:picMkLst>
            <pc:docMk/>
            <pc:sldMk cId="1066281780" sldId="289"/>
            <ac:picMk id="4" creationId="{B253DDA1-C4BD-68DC-A9DF-0E9F7B929F7B}"/>
          </ac:picMkLst>
        </pc:picChg>
      </pc:sldChg>
      <pc:sldChg chg="add del">
        <pc:chgData name="Cat Cayley" userId="01e44b2d-e5a9-4feb-9050-a58178c4f08a" providerId="ADAL" clId="{9DDC6408-B44E-4790-8B7B-76E903659742}" dt="2024-10-07T12:48:26.820" v="385"/>
        <pc:sldMkLst>
          <pc:docMk/>
          <pc:sldMk cId="3607418698" sldId="289"/>
        </pc:sldMkLst>
      </pc:sldChg>
      <pc:sldChg chg="addSp delSp modSp add mod modNotesTx">
        <pc:chgData name="Cat Cayley" userId="01e44b2d-e5a9-4feb-9050-a58178c4f08a" providerId="ADAL" clId="{9DDC6408-B44E-4790-8B7B-76E903659742}" dt="2024-10-08T14:10:17.440" v="1475"/>
        <pc:sldMkLst>
          <pc:docMk/>
          <pc:sldMk cId="4267009513" sldId="290"/>
        </pc:sldMkLst>
        <pc:spChg chg="add mod">
          <ac:chgData name="Cat Cayley" userId="01e44b2d-e5a9-4feb-9050-a58178c4f08a" providerId="ADAL" clId="{9DDC6408-B44E-4790-8B7B-76E903659742}" dt="2024-10-07T13:15:18.336" v="572"/>
          <ac:spMkLst>
            <pc:docMk/>
            <pc:sldMk cId="4267009513" sldId="290"/>
            <ac:spMk id="3" creationId="{B3EED2A8-CDE0-78AD-396A-7A217B995D55}"/>
          </ac:spMkLst>
        </pc:spChg>
        <pc:spChg chg="add mod">
          <ac:chgData name="Cat Cayley" userId="01e44b2d-e5a9-4feb-9050-a58178c4f08a" providerId="ADAL" clId="{9DDC6408-B44E-4790-8B7B-76E903659742}" dt="2024-10-08T14:10:17.440" v="1475"/>
          <ac:spMkLst>
            <pc:docMk/>
            <pc:sldMk cId="4267009513" sldId="290"/>
            <ac:spMk id="5" creationId="{991766BF-D697-DEB3-0C4F-DAAD4B99B596}"/>
          </ac:spMkLst>
        </pc:spChg>
        <pc:spChg chg="del">
          <ac:chgData name="Cat Cayley" userId="01e44b2d-e5a9-4feb-9050-a58178c4f08a" providerId="ADAL" clId="{9DDC6408-B44E-4790-8B7B-76E903659742}" dt="2024-10-08T14:10:17.149" v="1474" actId="478"/>
          <ac:spMkLst>
            <pc:docMk/>
            <pc:sldMk cId="4267009513" sldId="290"/>
            <ac:spMk id="18" creationId="{DEE89EB3-4075-EA0B-3469-FBDEB2A7A9D5}"/>
          </ac:spMkLst>
        </pc:spChg>
        <pc:graphicFrameChg chg="add mod">
          <ac:chgData name="Cat Cayley" userId="01e44b2d-e5a9-4feb-9050-a58178c4f08a" providerId="ADAL" clId="{9DDC6408-B44E-4790-8B7B-76E903659742}" dt="2024-10-07T13:15:18.336" v="572"/>
          <ac:graphicFrameMkLst>
            <pc:docMk/>
            <pc:sldMk cId="4267009513" sldId="290"/>
            <ac:graphicFrameMk id="4" creationId="{456376C9-526D-45F3-AF73-056C61BBA0B8}"/>
          </ac:graphicFrameMkLst>
        </pc:graphicFrameChg>
        <pc:picChg chg="add mod">
          <ac:chgData name="Cat Cayley" userId="01e44b2d-e5a9-4feb-9050-a58178c4f08a" providerId="ADAL" clId="{9DDC6408-B44E-4790-8B7B-76E903659742}" dt="2024-10-07T13:15:18.336" v="572"/>
          <ac:picMkLst>
            <pc:docMk/>
            <pc:sldMk cId="4267009513" sldId="290"/>
            <ac:picMk id="2" creationId="{D95270E8-5FF7-D5E8-9101-13FC63F24821}"/>
          </ac:picMkLst>
        </pc:picChg>
      </pc:sldChg>
      <pc:sldChg chg="modSp add mod ord setBg">
        <pc:chgData name="Cat Cayley" userId="01e44b2d-e5a9-4feb-9050-a58178c4f08a" providerId="ADAL" clId="{9DDC6408-B44E-4790-8B7B-76E903659742}" dt="2024-10-07T13:13:45.539" v="532" actId="20577"/>
        <pc:sldMkLst>
          <pc:docMk/>
          <pc:sldMk cId="603937182" sldId="291"/>
        </pc:sldMkLst>
        <pc:spChg chg="mod">
          <ac:chgData name="Cat Cayley" userId="01e44b2d-e5a9-4feb-9050-a58178c4f08a" providerId="ADAL" clId="{9DDC6408-B44E-4790-8B7B-76E903659742}" dt="2024-10-07T13:13:45.539" v="532" actId="20577"/>
          <ac:spMkLst>
            <pc:docMk/>
            <pc:sldMk cId="603937182" sldId="291"/>
            <ac:spMk id="10" creationId="{63B5B7EF-101B-A120-753F-9882877159F3}"/>
          </ac:spMkLst>
        </pc:spChg>
      </pc:sldChg>
      <pc:sldChg chg="addSp delSp modSp add mod modNotesTx">
        <pc:chgData name="Cat Cayley" userId="01e44b2d-e5a9-4feb-9050-a58178c4f08a" providerId="ADAL" clId="{9DDC6408-B44E-4790-8B7B-76E903659742}" dt="2024-10-11T15:37:23.792" v="1571" actId="255"/>
        <pc:sldMkLst>
          <pc:docMk/>
          <pc:sldMk cId="1106957809" sldId="292"/>
        </pc:sldMkLst>
        <pc:spChg chg="add mod">
          <ac:chgData name="Cat Cayley" userId="01e44b2d-e5a9-4feb-9050-a58178c4f08a" providerId="ADAL" clId="{9DDC6408-B44E-4790-8B7B-76E903659742}" dt="2024-10-08T14:10:20.217" v="1477"/>
          <ac:spMkLst>
            <pc:docMk/>
            <pc:sldMk cId="1106957809" sldId="292"/>
            <ac:spMk id="2" creationId="{37164F6A-1903-3E49-9EEF-B9E1FD7D9E32}"/>
          </ac:spMkLst>
        </pc:spChg>
        <pc:spChg chg="add mod">
          <ac:chgData name="Cat Cayley" userId="01e44b2d-e5a9-4feb-9050-a58178c4f08a" providerId="ADAL" clId="{9DDC6408-B44E-4790-8B7B-76E903659742}" dt="2024-10-07T13:17:13.291" v="683" actId="1076"/>
          <ac:spMkLst>
            <pc:docMk/>
            <pc:sldMk cId="1106957809" sldId="292"/>
            <ac:spMk id="3" creationId="{76C97DF4-B2B3-7AE0-ED86-BDE0FBAF333F}"/>
          </ac:spMkLst>
        </pc:spChg>
        <pc:spChg chg="add mod">
          <ac:chgData name="Cat Cayley" userId="01e44b2d-e5a9-4feb-9050-a58178c4f08a" providerId="ADAL" clId="{9DDC6408-B44E-4790-8B7B-76E903659742}" dt="2024-10-11T15:37:23.792" v="1571" actId="255"/>
          <ac:spMkLst>
            <pc:docMk/>
            <pc:sldMk cId="1106957809" sldId="292"/>
            <ac:spMk id="4" creationId="{4585DCF6-C7BF-4F07-2964-46CFED877D22}"/>
          </ac:spMkLst>
        </pc:spChg>
        <pc:spChg chg="del">
          <ac:chgData name="Cat Cayley" userId="01e44b2d-e5a9-4feb-9050-a58178c4f08a" providerId="ADAL" clId="{9DDC6408-B44E-4790-8B7B-76E903659742}" dt="2024-10-08T14:10:20.036" v="1476" actId="478"/>
          <ac:spMkLst>
            <pc:docMk/>
            <pc:sldMk cId="1106957809" sldId="292"/>
            <ac:spMk id="18" creationId="{DEE89EB3-4075-EA0B-3469-FBDEB2A7A9D5}"/>
          </ac:spMkLst>
        </pc:spChg>
      </pc:sldChg>
      <pc:sldChg chg="addSp delSp modSp add mod modNotesTx">
        <pc:chgData name="Cat Cayley" userId="01e44b2d-e5a9-4feb-9050-a58178c4f08a" providerId="ADAL" clId="{9DDC6408-B44E-4790-8B7B-76E903659742}" dt="2024-10-08T14:10:23.776" v="1479"/>
        <pc:sldMkLst>
          <pc:docMk/>
          <pc:sldMk cId="2459407943" sldId="293"/>
        </pc:sldMkLst>
        <pc:spChg chg="add mod">
          <ac:chgData name="Cat Cayley" userId="01e44b2d-e5a9-4feb-9050-a58178c4f08a" providerId="ADAL" clId="{9DDC6408-B44E-4790-8B7B-76E903659742}" dt="2024-10-07T13:19:20.102" v="727" actId="20577"/>
          <ac:spMkLst>
            <pc:docMk/>
            <pc:sldMk cId="2459407943" sldId="293"/>
            <ac:spMk id="2" creationId="{E94E7B0E-AF60-2238-12D7-AEEEEC82B8E8}"/>
          </ac:spMkLst>
        </pc:spChg>
        <pc:spChg chg="add mod">
          <ac:chgData name="Cat Cayley" userId="01e44b2d-e5a9-4feb-9050-a58178c4f08a" providerId="ADAL" clId="{9DDC6408-B44E-4790-8B7B-76E903659742}" dt="2024-10-07T13:20:36.011" v="950" actId="5793"/>
          <ac:spMkLst>
            <pc:docMk/>
            <pc:sldMk cId="2459407943" sldId="293"/>
            <ac:spMk id="3" creationId="{38134679-6C87-350C-AEF3-3E69D5C5E741}"/>
          </ac:spMkLst>
        </pc:spChg>
        <pc:spChg chg="add mod">
          <ac:chgData name="Cat Cayley" userId="01e44b2d-e5a9-4feb-9050-a58178c4f08a" providerId="ADAL" clId="{9DDC6408-B44E-4790-8B7B-76E903659742}" dt="2024-10-08T14:10:23.776" v="1479"/>
          <ac:spMkLst>
            <pc:docMk/>
            <pc:sldMk cId="2459407943" sldId="293"/>
            <ac:spMk id="5" creationId="{0C8A45B4-800A-877D-9172-A81E3D1A63A7}"/>
          </ac:spMkLst>
        </pc:spChg>
        <pc:spChg chg="del">
          <ac:chgData name="Cat Cayley" userId="01e44b2d-e5a9-4feb-9050-a58178c4f08a" providerId="ADAL" clId="{9DDC6408-B44E-4790-8B7B-76E903659742}" dt="2024-10-08T14:10:23.588" v="1478" actId="478"/>
          <ac:spMkLst>
            <pc:docMk/>
            <pc:sldMk cId="2459407943" sldId="293"/>
            <ac:spMk id="18" creationId="{DEE89EB3-4075-EA0B-3469-FBDEB2A7A9D5}"/>
          </ac:spMkLst>
        </pc:spChg>
        <pc:picChg chg="add mod">
          <ac:chgData name="Cat Cayley" userId="01e44b2d-e5a9-4feb-9050-a58178c4f08a" providerId="ADAL" clId="{9DDC6408-B44E-4790-8B7B-76E903659742}" dt="2024-10-07T13:20:44.686" v="952" actId="1076"/>
          <ac:picMkLst>
            <pc:docMk/>
            <pc:sldMk cId="2459407943" sldId="293"/>
            <ac:picMk id="4" creationId="{70C3BC93-62B4-183E-526E-F7080FBCBE32}"/>
          </ac:picMkLst>
        </pc:picChg>
      </pc:sldChg>
      <pc:sldChg chg="addSp delSp modSp add mod modNotesTx">
        <pc:chgData name="Cat Cayley" userId="01e44b2d-e5a9-4feb-9050-a58178c4f08a" providerId="ADAL" clId="{9DDC6408-B44E-4790-8B7B-76E903659742}" dt="2024-10-08T14:10:29.233" v="1483"/>
        <pc:sldMkLst>
          <pc:docMk/>
          <pc:sldMk cId="2864801083" sldId="294"/>
        </pc:sldMkLst>
        <pc:spChg chg="add mod">
          <ac:chgData name="Cat Cayley" userId="01e44b2d-e5a9-4feb-9050-a58178c4f08a" providerId="ADAL" clId="{9DDC6408-B44E-4790-8B7B-76E903659742}" dt="2024-10-07T13:29:18.483" v="969"/>
          <ac:spMkLst>
            <pc:docMk/>
            <pc:sldMk cId="2864801083" sldId="294"/>
            <ac:spMk id="3" creationId="{87389318-1722-EC1A-9B84-20850FD1A1FE}"/>
          </ac:spMkLst>
        </pc:spChg>
        <pc:spChg chg="add mod">
          <ac:chgData name="Cat Cayley" userId="01e44b2d-e5a9-4feb-9050-a58178c4f08a" providerId="ADAL" clId="{9DDC6408-B44E-4790-8B7B-76E903659742}" dt="2024-10-08T14:10:29.233" v="1483"/>
          <ac:spMkLst>
            <pc:docMk/>
            <pc:sldMk cId="2864801083" sldId="294"/>
            <ac:spMk id="5" creationId="{3F96AFD0-F95E-D5A1-2A46-70462FABEB35}"/>
          </ac:spMkLst>
        </pc:spChg>
        <pc:spChg chg="del">
          <ac:chgData name="Cat Cayley" userId="01e44b2d-e5a9-4feb-9050-a58178c4f08a" providerId="ADAL" clId="{9DDC6408-B44E-4790-8B7B-76E903659742}" dt="2024-10-08T14:10:29.092" v="1482" actId="478"/>
          <ac:spMkLst>
            <pc:docMk/>
            <pc:sldMk cId="2864801083" sldId="294"/>
            <ac:spMk id="18" creationId="{DEE89EB3-4075-EA0B-3469-FBDEB2A7A9D5}"/>
          </ac:spMkLst>
        </pc:spChg>
        <pc:graphicFrameChg chg="add mod">
          <ac:chgData name="Cat Cayley" userId="01e44b2d-e5a9-4feb-9050-a58178c4f08a" providerId="ADAL" clId="{9DDC6408-B44E-4790-8B7B-76E903659742}" dt="2024-10-07T13:29:18.483" v="969"/>
          <ac:graphicFrameMkLst>
            <pc:docMk/>
            <pc:sldMk cId="2864801083" sldId="294"/>
            <ac:graphicFrameMk id="4" creationId="{912641A5-C46F-2C8A-0ABC-3EF5E9D1E4A5}"/>
          </ac:graphicFrameMkLst>
        </pc:graphicFrameChg>
        <pc:picChg chg="add mod">
          <ac:chgData name="Cat Cayley" userId="01e44b2d-e5a9-4feb-9050-a58178c4f08a" providerId="ADAL" clId="{9DDC6408-B44E-4790-8B7B-76E903659742}" dt="2024-10-07T13:29:18.483" v="969"/>
          <ac:picMkLst>
            <pc:docMk/>
            <pc:sldMk cId="2864801083" sldId="294"/>
            <ac:picMk id="2" creationId="{53332340-750C-F118-A69B-63E81EC9881F}"/>
          </ac:picMkLst>
        </pc:picChg>
      </pc:sldChg>
      <pc:sldChg chg="addSp delSp modSp add mod modNotesTx">
        <pc:chgData name="Cat Cayley" userId="01e44b2d-e5a9-4feb-9050-a58178c4f08a" providerId="ADAL" clId="{9DDC6408-B44E-4790-8B7B-76E903659742}" dt="2024-10-08T14:10:34.697" v="1487"/>
        <pc:sldMkLst>
          <pc:docMk/>
          <pc:sldMk cId="2941111901" sldId="295"/>
        </pc:sldMkLst>
        <pc:spChg chg="add mod">
          <ac:chgData name="Cat Cayley" userId="01e44b2d-e5a9-4feb-9050-a58178c4f08a" providerId="ADAL" clId="{9DDC6408-B44E-4790-8B7B-76E903659742}" dt="2024-10-08T14:10:34.697" v="1487"/>
          <ac:spMkLst>
            <pc:docMk/>
            <pc:sldMk cId="2941111901" sldId="295"/>
            <ac:spMk id="2" creationId="{6254E202-A611-57E6-F30F-96079FF32B43}"/>
          </ac:spMkLst>
        </pc:spChg>
        <pc:spChg chg="add mod">
          <ac:chgData name="Cat Cayley" userId="01e44b2d-e5a9-4feb-9050-a58178c4f08a" providerId="ADAL" clId="{9DDC6408-B44E-4790-8B7B-76E903659742}" dt="2024-10-07T13:34:15.585" v="1079" actId="1076"/>
          <ac:spMkLst>
            <pc:docMk/>
            <pc:sldMk cId="2941111901" sldId="295"/>
            <ac:spMk id="3" creationId="{282F7DDA-A1E2-0ECE-2961-355CD46CD5B0}"/>
          </ac:spMkLst>
        </pc:spChg>
        <pc:spChg chg="del">
          <ac:chgData name="Cat Cayley" userId="01e44b2d-e5a9-4feb-9050-a58178c4f08a" providerId="ADAL" clId="{9DDC6408-B44E-4790-8B7B-76E903659742}" dt="2024-10-08T14:10:34.460" v="1486" actId="478"/>
          <ac:spMkLst>
            <pc:docMk/>
            <pc:sldMk cId="2941111901" sldId="295"/>
            <ac:spMk id="18" creationId="{DEE89EB3-4075-EA0B-3469-FBDEB2A7A9D5}"/>
          </ac:spMkLst>
        </pc:spChg>
        <pc:picChg chg="add mod">
          <ac:chgData name="Cat Cayley" userId="01e44b2d-e5a9-4feb-9050-a58178c4f08a" providerId="ADAL" clId="{9DDC6408-B44E-4790-8B7B-76E903659742}" dt="2024-10-07T13:34:16.560" v="1080" actId="1076"/>
          <ac:picMkLst>
            <pc:docMk/>
            <pc:sldMk cId="2941111901" sldId="295"/>
            <ac:picMk id="4" creationId="{1E62E602-A278-6334-F85C-1CCF27C95AD4}"/>
          </ac:picMkLst>
        </pc:picChg>
      </pc:sldChg>
      <pc:sldChg chg="modSp add mod ord setBg">
        <pc:chgData name="Cat Cayley" userId="01e44b2d-e5a9-4feb-9050-a58178c4f08a" providerId="ADAL" clId="{9DDC6408-B44E-4790-8B7B-76E903659742}" dt="2024-10-07T13:21:45.570" v="966" actId="20577"/>
        <pc:sldMkLst>
          <pc:docMk/>
          <pc:sldMk cId="2515880650" sldId="296"/>
        </pc:sldMkLst>
        <pc:spChg chg="mod">
          <ac:chgData name="Cat Cayley" userId="01e44b2d-e5a9-4feb-9050-a58178c4f08a" providerId="ADAL" clId="{9DDC6408-B44E-4790-8B7B-76E903659742}" dt="2024-10-07T13:21:45.570" v="966" actId="20577"/>
          <ac:spMkLst>
            <pc:docMk/>
            <pc:sldMk cId="2515880650" sldId="296"/>
            <ac:spMk id="10" creationId="{63B5B7EF-101B-A120-753F-9882877159F3}"/>
          </ac:spMkLst>
        </pc:spChg>
      </pc:sldChg>
      <pc:sldChg chg="addSp delSp modSp add mod modNotesTx">
        <pc:chgData name="Cat Cayley" userId="01e44b2d-e5a9-4feb-9050-a58178c4f08a" providerId="ADAL" clId="{9DDC6408-B44E-4790-8B7B-76E903659742}" dt="2024-10-11T15:37:51.214" v="1575" actId="1076"/>
        <pc:sldMkLst>
          <pc:docMk/>
          <pc:sldMk cId="2156393582" sldId="297"/>
        </pc:sldMkLst>
        <pc:spChg chg="add mod">
          <ac:chgData name="Cat Cayley" userId="01e44b2d-e5a9-4feb-9050-a58178c4f08a" providerId="ADAL" clId="{9DDC6408-B44E-4790-8B7B-76E903659742}" dt="2024-10-08T14:10:31.679" v="1485"/>
          <ac:spMkLst>
            <pc:docMk/>
            <pc:sldMk cId="2156393582" sldId="297"/>
            <ac:spMk id="4" creationId="{B227376B-5B6C-2C45-33CF-407C49F12BF4}"/>
          </ac:spMkLst>
        </pc:spChg>
        <pc:spChg chg="del">
          <ac:chgData name="Cat Cayley" userId="01e44b2d-e5a9-4feb-9050-a58178c4f08a" providerId="ADAL" clId="{9DDC6408-B44E-4790-8B7B-76E903659742}" dt="2024-10-08T14:10:31.492" v="1484" actId="478"/>
          <ac:spMkLst>
            <pc:docMk/>
            <pc:sldMk cId="2156393582" sldId="297"/>
            <ac:spMk id="18" creationId="{DEE89EB3-4075-EA0B-3469-FBDEB2A7A9D5}"/>
          </ac:spMkLst>
        </pc:spChg>
        <pc:graphicFrameChg chg="mod modGraphic">
          <ac:chgData name="Cat Cayley" userId="01e44b2d-e5a9-4feb-9050-a58178c4f08a" providerId="ADAL" clId="{9DDC6408-B44E-4790-8B7B-76E903659742}" dt="2024-10-11T15:37:51.214" v="1575" actId="1076"/>
          <ac:graphicFrameMkLst>
            <pc:docMk/>
            <pc:sldMk cId="2156393582" sldId="297"/>
            <ac:graphicFrameMk id="5" creationId="{B7F41CA3-34B0-C1DA-3EB1-A3E1FEF6B1E7}"/>
          </ac:graphicFrameMkLst>
        </pc:graphicFrameChg>
        <pc:picChg chg="add mod">
          <ac:chgData name="Cat Cayley" userId="01e44b2d-e5a9-4feb-9050-a58178c4f08a" providerId="ADAL" clId="{9DDC6408-B44E-4790-8B7B-76E903659742}" dt="2024-10-07T13:30:28.561" v="1007" actId="1076"/>
          <ac:picMkLst>
            <pc:docMk/>
            <pc:sldMk cId="2156393582" sldId="297"/>
            <ac:picMk id="2" creationId="{8AA94E1B-5B55-75F1-F535-4D2C5AA0EBBC}"/>
          </ac:picMkLst>
        </pc:picChg>
        <pc:picChg chg="add mod">
          <ac:chgData name="Cat Cayley" userId="01e44b2d-e5a9-4feb-9050-a58178c4f08a" providerId="ADAL" clId="{9DDC6408-B44E-4790-8B7B-76E903659742}" dt="2024-10-07T13:30:33.203" v="1009" actId="1076"/>
          <ac:picMkLst>
            <pc:docMk/>
            <pc:sldMk cId="2156393582" sldId="297"/>
            <ac:picMk id="3" creationId="{5D71D59A-76C6-F8A0-EFF6-C0F9EB15539D}"/>
          </ac:picMkLst>
        </pc:picChg>
      </pc:sldChg>
      <pc:sldChg chg="addSp delSp modSp add mod modNotesTx">
        <pc:chgData name="Cat Cayley" userId="01e44b2d-e5a9-4feb-9050-a58178c4f08a" providerId="ADAL" clId="{9DDC6408-B44E-4790-8B7B-76E903659742}" dt="2024-10-11T15:41:03.726" v="1608" actId="1076"/>
        <pc:sldMkLst>
          <pc:docMk/>
          <pc:sldMk cId="2756937799" sldId="298"/>
        </pc:sldMkLst>
        <pc:spChg chg="add mod">
          <ac:chgData name="Cat Cayley" userId="01e44b2d-e5a9-4feb-9050-a58178c4f08a" providerId="ADAL" clId="{9DDC6408-B44E-4790-8B7B-76E903659742}" dt="2024-10-11T15:41:03.726" v="1608" actId="1076"/>
          <ac:spMkLst>
            <pc:docMk/>
            <pc:sldMk cId="2756937799" sldId="298"/>
            <ac:spMk id="5" creationId="{F399A4E9-41A4-EDB7-EF6E-85F37D20137E}"/>
          </ac:spMkLst>
        </pc:spChg>
        <pc:spChg chg="add mod">
          <ac:chgData name="Cat Cayley" userId="01e44b2d-e5a9-4feb-9050-a58178c4f08a" providerId="ADAL" clId="{9DDC6408-B44E-4790-8B7B-76E903659742}" dt="2024-10-08T14:10:37.689" v="1489"/>
          <ac:spMkLst>
            <pc:docMk/>
            <pc:sldMk cId="2756937799" sldId="298"/>
            <ac:spMk id="6" creationId="{250D5974-3CF0-3968-2FCA-434BC47C4476}"/>
          </ac:spMkLst>
        </pc:spChg>
        <pc:spChg chg="add mod">
          <ac:chgData name="Cat Cayley" userId="01e44b2d-e5a9-4feb-9050-a58178c4f08a" providerId="ADAL" clId="{9DDC6408-B44E-4790-8B7B-76E903659742}" dt="2024-10-07T13:44:11.361" v="1404" actId="571"/>
          <ac:spMkLst>
            <pc:docMk/>
            <pc:sldMk cId="2756937799" sldId="298"/>
            <ac:spMk id="8" creationId="{17785750-293B-4636-0B4E-E5CD4B1FB378}"/>
          </ac:spMkLst>
        </pc:spChg>
        <pc:spChg chg="del">
          <ac:chgData name="Cat Cayley" userId="01e44b2d-e5a9-4feb-9050-a58178c4f08a" providerId="ADAL" clId="{9DDC6408-B44E-4790-8B7B-76E903659742}" dt="2024-10-08T14:10:37.516" v="1488" actId="478"/>
          <ac:spMkLst>
            <pc:docMk/>
            <pc:sldMk cId="2756937799" sldId="298"/>
            <ac:spMk id="18" creationId="{DEE89EB3-4075-EA0B-3469-FBDEB2A7A9D5}"/>
          </ac:spMkLst>
        </pc:spChg>
        <pc:picChg chg="add mod">
          <ac:chgData name="Cat Cayley" userId="01e44b2d-e5a9-4feb-9050-a58178c4f08a" providerId="ADAL" clId="{9DDC6408-B44E-4790-8B7B-76E903659742}" dt="2024-10-07T13:34:35.777" v="1086"/>
          <ac:picMkLst>
            <pc:docMk/>
            <pc:sldMk cId="2756937799" sldId="298"/>
            <ac:picMk id="2" creationId="{20BD65F2-3D6E-549E-3861-A511E42E958D}"/>
          </ac:picMkLst>
        </pc:picChg>
        <pc:picChg chg="add mod">
          <ac:chgData name="Cat Cayley" userId="01e44b2d-e5a9-4feb-9050-a58178c4f08a" providerId="ADAL" clId="{9DDC6408-B44E-4790-8B7B-76E903659742}" dt="2024-10-07T13:34:35.777" v="1086"/>
          <ac:picMkLst>
            <pc:docMk/>
            <pc:sldMk cId="2756937799" sldId="298"/>
            <ac:picMk id="3" creationId="{660C1A71-10F2-0212-354F-B028F7175139}"/>
          </ac:picMkLst>
        </pc:picChg>
        <pc:picChg chg="add mod">
          <ac:chgData name="Cat Cayley" userId="01e44b2d-e5a9-4feb-9050-a58178c4f08a" providerId="ADAL" clId="{9DDC6408-B44E-4790-8B7B-76E903659742}" dt="2024-10-07T13:34:35.777" v="1086"/>
          <ac:picMkLst>
            <pc:docMk/>
            <pc:sldMk cId="2756937799" sldId="298"/>
            <ac:picMk id="4" creationId="{A6A4DB93-C4E4-0111-D6D5-B302887B2356}"/>
          </ac:picMkLst>
        </pc:picChg>
        <pc:picChg chg="add mod">
          <ac:chgData name="Cat Cayley" userId="01e44b2d-e5a9-4feb-9050-a58178c4f08a" providerId="ADAL" clId="{9DDC6408-B44E-4790-8B7B-76E903659742}" dt="2024-10-07T13:44:11.361" v="1404" actId="571"/>
          <ac:picMkLst>
            <pc:docMk/>
            <pc:sldMk cId="2756937799" sldId="298"/>
            <ac:picMk id="6" creationId="{843BA7BB-114A-C88E-7036-94288F9D5991}"/>
          </ac:picMkLst>
        </pc:picChg>
        <pc:picChg chg="add mod">
          <ac:chgData name="Cat Cayley" userId="01e44b2d-e5a9-4feb-9050-a58178c4f08a" providerId="ADAL" clId="{9DDC6408-B44E-4790-8B7B-76E903659742}" dt="2024-10-07T13:44:11.361" v="1404" actId="571"/>
          <ac:picMkLst>
            <pc:docMk/>
            <pc:sldMk cId="2756937799" sldId="298"/>
            <ac:picMk id="7" creationId="{5AB743E2-1B4C-A69C-7D0F-3C5E160897AD}"/>
          </ac:picMkLst>
        </pc:picChg>
      </pc:sldChg>
      <pc:sldChg chg="addSp delSp modSp add mod ord modNotesTx">
        <pc:chgData name="Cat Cayley" userId="01e44b2d-e5a9-4feb-9050-a58178c4f08a" providerId="ADAL" clId="{9DDC6408-B44E-4790-8B7B-76E903659742}" dt="2024-10-11T15:40:36.580" v="1579" actId="1076"/>
        <pc:sldMkLst>
          <pc:docMk/>
          <pc:sldMk cId="1343817254" sldId="299"/>
        </pc:sldMkLst>
        <pc:spChg chg="add mod">
          <ac:chgData name="Cat Cayley" userId="01e44b2d-e5a9-4feb-9050-a58178c4f08a" providerId="ADAL" clId="{9DDC6408-B44E-4790-8B7B-76E903659742}" dt="2024-10-11T15:40:32.342" v="1577" actId="1076"/>
          <ac:spMkLst>
            <pc:docMk/>
            <pc:sldMk cId="1343817254" sldId="299"/>
            <ac:spMk id="2" creationId="{0B236186-76CF-8FB0-727E-50A61922EAB8}"/>
          </ac:spMkLst>
        </pc:spChg>
        <pc:spChg chg="add mod">
          <ac:chgData name="Cat Cayley" userId="01e44b2d-e5a9-4feb-9050-a58178c4f08a" providerId="ADAL" clId="{9DDC6408-B44E-4790-8B7B-76E903659742}" dt="2024-10-08T14:10:40.608" v="1491"/>
          <ac:spMkLst>
            <pc:docMk/>
            <pc:sldMk cId="1343817254" sldId="299"/>
            <ac:spMk id="3" creationId="{3B119B6D-CE9B-7C28-4292-B5A70B32316F}"/>
          </ac:spMkLst>
        </pc:spChg>
        <pc:spChg chg="add mod">
          <ac:chgData name="Cat Cayley" userId="01e44b2d-e5a9-4feb-9050-a58178c4f08a" providerId="ADAL" clId="{9DDC6408-B44E-4790-8B7B-76E903659742}" dt="2024-10-11T15:40:35.066" v="1578" actId="1076"/>
          <ac:spMkLst>
            <pc:docMk/>
            <pc:sldMk cId="1343817254" sldId="299"/>
            <ac:spMk id="6" creationId="{8422B839-25D2-1C89-42DB-3924E2CE9327}"/>
          </ac:spMkLst>
        </pc:spChg>
        <pc:spChg chg="del">
          <ac:chgData name="Cat Cayley" userId="01e44b2d-e5a9-4feb-9050-a58178c4f08a" providerId="ADAL" clId="{9DDC6408-B44E-4790-8B7B-76E903659742}" dt="2024-10-08T14:10:40.372" v="1490" actId="478"/>
          <ac:spMkLst>
            <pc:docMk/>
            <pc:sldMk cId="1343817254" sldId="299"/>
            <ac:spMk id="18" creationId="{DEE89EB3-4075-EA0B-3469-FBDEB2A7A9D5}"/>
          </ac:spMkLst>
        </pc:spChg>
        <pc:picChg chg="add mod">
          <ac:chgData name="Cat Cayley" userId="01e44b2d-e5a9-4feb-9050-a58178c4f08a" providerId="ADAL" clId="{9DDC6408-B44E-4790-8B7B-76E903659742}" dt="2024-10-11T15:40:36.580" v="1579" actId="1076"/>
          <ac:picMkLst>
            <pc:docMk/>
            <pc:sldMk cId="1343817254" sldId="299"/>
            <ac:picMk id="4" creationId="{B58CBF23-9BB7-3E50-9CDB-5979D0D1967A}"/>
          </ac:picMkLst>
        </pc:picChg>
      </pc:sldChg>
      <pc:sldChg chg="addSp delSp modSp add mod modNotesTx">
        <pc:chgData name="Cat Cayley" userId="01e44b2d-e5a9-4feb-9050-a58178c4f08a" providerId="ADAL" clId="{9DDC6408-B44E-4790-8B7B-76E903659742}" dt="2024-10-11T15:40:53.176" v="1606" actId="20577"/>
        <pc:sldMkLst>
          <pc:docMk/>
          <pc:sldMk cId="1846712759" sldId="300"/>
        </pc:sldMkLst>
        <pc:spChg chg="add mod">
          <ac:chgData name="Cat Cayley" userId="01e44b2d-e5a9-4feb-9050-a58178c4f08a" providerId="ADAL" clId="{9DDC6408-B44E-4790-8B7B-76E903659742}" dt="2024-10-07T13:41:39.996" v="1311" actId="1076"/>
          <ac:spMkLst>
            <pc:docMk/>
            <pc:sldMk cId="1846712759" sldId="300"/>
            <ac:spMk id="2" creationId="{48DEE159-4ED3-639F-8410-8BB0142B3DE1}"/>
          </ac:spMkLst>
        </pc:spChg>
        <pc:spChg chg="add mod">
          <ac:chgData name="Cat Cayley" userId="01e44b2d-e5a9-4feb-9050-a58178c4f08a" providerId="ADAL" clId="{9DDC6408-B44E-4790-8B7B-76E903659742}" dt="2024-10-07T13:40:52.246" v="1302" actId="1076"/>
          <ac:spMkLst>
            <pc:docMk/>
            <pc:sldMk cId="1846712759" sldId="300"/>
            <ac:spMk id="4" creationId="{83BFA2E1-51BF-89FE-2165-D0C373B46466}"/>
          </ac:spMkLst>
        </pc:spChg>
        <pc:spChg chg="add mod">
          <ac:chgData name="Cat Cayley" userId="01e44b2d-e5a9-4feb-9050-a58178c4f08a" providerId="ADAL" clId="{9DDC6408-B44E-4790-8B7B-76E903659742}" dt="2024-10-07T13:41:55.642" v="1328" actId="14100"/>
          <ac:spMkLst>
            <pc:docMk/>
            <pc:sldMk cId="1846712759" sldId="300"/>
            <ac:spMk id="5" creationId="{306C5433-821B-F920-6B52-11E51BF0601D}"/>
          </ac:spMkLst>
        </pc:spChg>
        <pc:spChg chg="add mod">
          <ac:chgData name="Cat Cayley" userId="01e44b2d-e5a9-4feb-9050-a58178c4f08a" providerId="ADAL" clId="{9DDC6408-B44E-4790-8B7B-76E903659742}" dt="2024-10-07T13:42:12.240" v="1340" actId="1076"/>
          <ac:spMkLst>
            <pc:docMk/>
            <pc:sldMk cId="1846712759" sldId="300"/>
            <ac:spMk id="6" creationId="{7B3CA927-AEC3-284D-CD60-B4DC43FB3682}"/>
          </ac:spMkLst>
        </pc:spChg>
        <pc:spChg chg="add mod">
          <ac:chgData name="Cat Cayley" userId="01e44b2d-e5a9-4feb-9050-a58178c4f08a" providerId="ADAL" clId="{9DDC6408-B44E-4790-8B7B-76E903659742}" dt="2024-10-08T14:10:42.999" v="1493"/>
          <ac:spMkLst>
            <pc:docMk/>
            <pc:sldMk cId="1846712759" sldId="300"/>
            <ac:spMk id="7" creationId="{D63EBF29-63B0-AF24-70A7-4509BD902938}"/>
          </ac:spMkLst>
        </pc:spChg>
        <pc:spChg chg="add mod">
          <ac:chgData name="Cat Cayley" userId="01e44b2d-e5a9-4feb-9050-a58178c4f08a" providerId="ADAL" clId="{9DDC6408-B44E-4790-8B7B-76E903659742}" dt="2024-10-07T13:43:53.725" v="1402" actId="20577"/>
          <ac:spMkLst>
            <pc:docMk/>
            <pc:sldMk cId="1846712759" sldId="300"/>
            <ac:spMk id="8" creationId="{1EA5E0BB-BF64-8395-0DAC-3CCEA7FC0B13}"/>
          </ac:spMkLst>
        </pc:spChg>
        <pc:spChg chg="del">
          <ac:chgData name="Cat Cayley" userId="01e44b2d-e5a9-4feb-9050-a58178c4f08a" providerId="ADAL" clId="{9DDC6408-B44E-4790-8B7B-76E903659742}" dt="2024-10-08T14:10:42.756" v="1492" actId="478"/>
          <ac:spMkLst>
            <pc:docMk/>
            <pc:sldMk cId="1846712759" sldId="300"/>
            <ac:spMk id="18" creationId="{DEE89EB3-4075-EA0B-3469-FBDEB2A7A9D5}"/>
          </ac:spMkLst>
        </pc:spChg>
        <pc:picChg chg="add mod">
          <ac:chgData name="Cat Cayley" userId="01e44b2d-e5a9-4feb-9050-a58178c4f08a" providerId="ADAL" clId="{9DDC6408-B44E-4790-8B7B-76E903659742}" dt="2024-10-07T13:41:40.904" v="1312" actId="1076"/>
          <ac:picMkLst>
            <pc:docMk/>
            <pc:sldMk cId="1846712759" sldId="300"/>
            <ac:picMk id="3" creationId="{BB6A393B-864E-E0F7-5698-EE6861507E7D}"/>
          </ac:picMkLst>
        </pc:picChg>
      </pc:sldChg>
      <pc:sldChg chg="addSp delSp modSp add mod modNotesTx">
        <pc:chgData name="Cat Cayley" userId="01e44b2d-e5a9-4feb-9050-a58178c4f08a" providerId="ADAL" clId="{9DDC6408-B44E-4790-8B7B-76E903659742}" dt="2024-10-11T15:41:11.854" v="1609" actId="1076"/>
        <pc:sldMkLst>
          <pc:docMk/>
          <pc:sldMk cId="1019684813" sldId="301"/>
        </pc:sldMkLst>
        <pc:spChg chg="add mod">
          <ac:chgData name="Cat Cayley" userId="01e44b2d-e5a9-4feb-9050-a58178c4f08a" providerId="ADAL" clId="{9DDC6408-B44E-4790-8B7B-76E903659742}" dt="2024-10-11T15:41:11.854" v="1609" actId="1076"/>
          <ac:spMkLst>
            <pc:docMk/>
            <pc:sldMk cId="1019684813" sldId="301"/>
            <ac:spMk id="5" creationId="{0A875917-4556-D1ED-EDCC-326E457178F9}"/>
          </ac:spMkLst>
        </pc:spChg>
        <pc:spChg chg="add mod">
          <ac:chgData name="Cat Cayley" userId="01e44b2d-e5a9-4feb-9050-a58178c4f08a" providerId="ADAL" clId="{9DDC6408-B44E-4790-8B7B-76E903659742}" dt="2024-10-08T14:10:46.488" v="1495"/>
          <ac:spMkLst>
            <pc:docMk/>
            <pc:sldMk cId="1019684813" sldId="301"/>
            <ac:spMk id="6" creationId="{E483BAEE-F126-AE1A-B9A5-C97B45277215}"/>
          </ac:spMkLst>
        </pc:spChg>
        <pc:spChg chg="del">
          <ac:chgData name="Cat Cayley" userId="01e44b2d-e5a9-4feb-9050-a58178c4f08a" providerId="ADAL" clId="{9DDC6408-B44E-4790-8B7B-76E903659742}" dt="2024-10-08T14:10:46.294" v="1494" actId="478"/>
          <ac:spMkLst>
            <pc:docMk/>
            <pc:sldMk cId="1019684813" sldId="301"/>
            <ac:spMk id="18" creationId="{DEE89EB3-4075-EA0B-3469-FBDEB2A7A9D5}"/>
          </ac:spMkLst>
        </pc:spChg>
        <pc:picChg chg="add mod">
          <ac:chgData name="Cat Cayley" userId="01e44b2d-e5a9-4feb-9050-a58178c4f08a" providerId="ADAL" clId="{9DDC6408-B44E-4790-8B7B-76E903659742}" dt="2024-10-07T13:44:21.725" v="1406"/>
          <ac:picMkLst>
            <pc:docMk/>
            <pc:sldMk cId="1019684813" sldId="301"/>
            <ac:picMk id="2" creationId="{7047A2CC-1E9D-412E-6C65-536A28A157E8}"/>
          </ac:picMkLst>
        </pc:picChg>
        <pc:picChg chg="add mod">
          <ac:chgData name="Cat Cayley" userId="01e44b2d-e5a9-4feb-9050-a58178c4f08a" providerId="ADAL" clId="{9DDC6408-B44E-4790-8B7B-76E903659742}" dt="2024-10-07T13:44:21.725" v="1406"/>
          <ac:picMkLst>
            <pc:docMk/>
            <pc:sldMk cId="1019684813" sldId="301"/>
            <ac:picMk id="3" creationId="{F547B623-3966-FFED-DDDA-B36BD24838E9}"/>
          </ac:picMkLst>
        </pc:picChg>
        <pc:picChg chg="add mod">
          <ac:chgData name="Cat Cayley" userId="01e44b2d-e5a9-4feb-9050-a58178c4f08a" providerId="ADAL" clId="{9DDC6408-B44E-4790-8B7B-76E903659742}" dt="2024-10-07T13:44:21.725" v="1406"/>
          <ac:picMkLst>
            <pc:docMk/>
            <pc:sldMk cId="1019684813" sldId="301"/>
            <ac:picMk id="4" creationId="{9E2C35B9-8F39-C249-8D7A-146DBFBB8E85}"/>
          </ac:picMkLst>
        </pc:picChg>
      </pc:sldChg>
      <pc:sldChg chg="modSp add mod ord setBg">
        <pc:chgData name="Cat Cayley" userId="01e44b2d-e5a9-4feb-9050-a58178c4f08a" providerId="ADAL" clId="{9DDC6408-B44E-4790-8B7B-76E903659742}" dt="2024-10-07T13:35:03.529" v="1098" actId="20577"/>
        <pc:sldMkLst>
          <pc:docMk/>
          <pc:sldMk cId="4081283646" sldId="302"/>
        </pc:sldMkLst>
        <pc:spChg chg="mod">
          <ac:chgData name="Cat Cayley" userId="01e44b2d-e5a9-4feb-9050-a58178c4f08a" providerId="ADAL" clId="{9DDC6408-B44E-4790-8B7B-76E903659742}" dt="2024-10-07T13:35:03.529" v="1098" actId="20577"/>
          <ac:spMkLst>
            <pc:docMk/>
            <pc:sldMk cId="4081283646" sldId="302"/>
            <ac:spMk id="10" creationId="{63B5B7EF-101B-A120-753F-9882877159F3}"/>
          </ac:spMkLst>
        </pc:spChg>
      </pc:sldChg>
      <pc:sldChg chg="addSp delSp modSp add mod">
        <pc:chgData name="Cat Cayley" userId="01e44b2d-e5a9-4feb-9050-a58178c4f08a" providerId="ADAL" clId="{9DDC6408-B44E-4790-8B7B-76E903659742}" dt="2024-10-08T14:10:49.279" v="1497"/>
        <pc:sldMkLst>
          <pc:docMk/>
          <pc:sldMk cId="2647962912" sldId="303"/>
        </pc:sldMkLst>
        <pc:spChg chg="add mod">
          <ac:chgData name="Cat Cayley" userId="01e44b2d-e5a9-4feb-9050-a58178c4f08a" providerId="ADAL" clId="{9DDC6408-B44E-4790-8B7B-76E903659742}" dt="2024-10-08T14:10:49.279" v="1497"/>
          <ac:spMkLst>
            <pc:docMk/>
            <pc:sldMk cId="2647962912" sldId="303"/>
            <ac:spMk id="2" creationId="{553191CA-FE50-B342-13F7-BEBD6A08327F}"/>
          </ac:spMkLst>
        </pc:spChg>
        <pc:spChg chg="add del mod">
          <ac:chgData name="Cat Cayley" userId="01e44b2d-e5a9-4feb-9050-a58178c4f08a" providerId="ADAL" clId="{9DDC6408-B44E-4790-8B7B-76E903659742}" dt="2024-10-07T13:45:08.299" v="1421" actId="478"/>
          <ac:spMkLst>
            <pc:docMk/>
            <pc:sldMk cId="2647962912" sldId="303"/>
            <ac:spMk id="2" creationId="{F6F48FA6-4AB6-8519-171C-836C40AD21C2}"/>
          </ac:spMkLst>
        </pc:spChg>
        <pc:spChg chg="add del mod">
          <ac:chgData name="Cat Cayley" userId="01e44b2d-e5a9-4feb-9050-a58178c4f08a" providerId="ADAL" clId="{9DDC6408-B44E-4790-8B7B-76E903659742}" dt="2024-10-07T13:45:09.767" v="1422" actId="478"/>
          <ac:spMkLst>
            <pc:docMk/>
            <pc:sldMk cId="2647962912" sldId="303"/>
            <ac:spMk id="4" creationId="{69077890-074F-0FF2-2F51-B6A39C0C781F}"/>
          </ac:spMkLst>
        </pc:spChg>
        <pc:spChg chg="add mod">
          <ac:chgData name="Cat Cayley" userId="01e44b2d-e5a9-4feb-9050-a58178c4f08a" providerId="ADAL" clId="{9DDC6408-B44E-4790-8B7B-76E903659742}" dt="2024-10-07T13:45:32.292" v="1423"/>
          <ac:spMkLst>
            <pc:docMk/>
            <pc:sldMk cId="2647962912" sldId="303"/>
            <ac:spMk id="5" creationId="{DF5AB8DD-BD69-BEB3-4EA1-0A32240CA336}"/>
          </ac:spMkLst>
        </pc:spChg>
        <pc:spChg chg="add mod">
          <ac:chgData name="Cat Cayley" userId="01e44b2d-e5a9-4feb-9050-a58178c4f08a" providerId="ADAL" clId="{9DDC6408-B44E-4790-8B7B-76E903659742}" dt="2024-10-07T13:45:45.624" v="1450" actId="20577"/>
          <ac:spMkLst>
            <pc:docMk/>
            <pc:sldMk cId="2647962912" sldId="303"/>
            <ac:spMk id="6" creationId="{5E180FFD-53B3-F4DA-95C3-D287A91FB56E}"/>
          </ac:spMkLst>
        </pc:spChg>
        <pc:spChg chg="del">
          <ac:chgData name="Cat Cayley" userId="01e44b2d-e5a9-4feb-9050-a58178c4f08a" providerId="ADAL" clId="{9DDC6408-B44E-4790-8B7B-76E903659742}" dt="2024-10-08T14:10:49.052" v="1496" actId="478"/>
          <ac:spMkLst>
            <pc:docMk/>
            <pc:sldMk cId="2647962912" sldId="303"/>
            <ac:spMk id="18" creationId="{DEE89EB3-4075-EA0B-3469-FBDEB2A7A9D5}"/>
          </ac:spMkLst>
        </pc:spChg>
      </pc:sldChg>
      <pc:sldChg chg="addSp delSp modSp add mod">
        <pc:chgData name="Cat Cayley" userId="01e44b2d-e5a9-4feb-9050-a58178c4f08a" providerId="ADAL" clId="{9DDC6408-B44E-4790-8B7B-76E903659742}" dt="2024-10-08T14:10:51.639" v="1499"/>
        <pc:sldMkLst>
          <pc:docMk/>
          <pc:sldMk cId="4104902052" sldId="304"/>
        </pc:sldMkLst>
        <pc:spChg chg="add mod">
          <ac:chgData name="Cat Cayley" userId="01e44b2d-e5a9-4feb-9050-a58178c4f08a" providerId="ADAL" clId="{9DDC6408-B44E-4790-8B7B-76E903659742}" dt="2024-10-08T14:10:51.639" v="1499"/>
          <ac:spMkLst>
            <pc:docMk/>
            <pc:sldMk cId="4104902052" sldId="304"/>
            <ac:spMk id="3" creationId="{C5CDFD87-C5CF-B78A-556E-61C1A5A36F97}"/>
          </ac:spMkLst>
        </pc:spChg>
        <pc:spChg chg="add mod">
          <ac:chgData name="Cat Cayley" userId="01e44b2d-e5a9-4feb-9050-a58178c4f08a" providerId="ADAL" clId="{9DDC6408-B44E-4790-8B7B-76E903659742}" dt="2024-10-07T13:46:03.699" v="1455" actId="20577"/>
          <ac:spMkLst>
            <pc:docMk/>
            <pc:sldMk cId="4104902052" sldId="304"/>
            <ac:spMk id="4" creationId="{2926595F-F45F-484F-D5FF-0991D8615A9B}"/>
          </ac:spMkLst>
        </pc:spChg>
        <pc:spChg chg="del">
          <ac:chgData name="Cat Cayley" userId="01e44b2d-e5a9-4feb-9050-a58178c4f08a" providerId="ADAL" clId="{9DDC6408-B44E-4790-8B7B-76E903659742}" dt="2024-10-08T14:10:51.444" v="1498" actId="478"/>
          <ac:spMkLst>
            <pc:docMk/>
            <pc:sldMk cId="4104902052" sldId="304"/>
            <ac:spMk id="18" creationId="{DEE89EB3-4075-EA0B-3469-FBDEB2A7A9D5}"/>
          </ac:spMkLst>
        </pc:spChg>
      </pc:sldChg>
      <pc:sldChg chg="modSp mod">
        <pc:chgData name="Cat Cayley" userId="01e44b2d-e5a9-4feb-9050-a58178c4f08a" providerId="ADAL" clId="{9DDC6408-B44E-4790-8B7B-76E903659742}" dt="2024-10-11T15:35:27.135" v="1503" actId="1076"/>
        <pc:sldMkLst>
          <pc:docMk/>
          <pc:sldMk cId="844859240" sldId="305"/>
        </pc:sldMkLst>
        <pc:spChg chg="mod">
          <ac:chgData name="Cat Cayley" userId="01e44b2d-e5a9-4feb-9050-a58178c4f08a" providerId="ADAL" clId="{9DDC6408-B44E-4790-8B7B-76E903659742}" dt="2024-10-11T15:35:27.135" v="1503" actId="1076"/>
          <ac:spMkLst>
            <pc:docMk/>
            <pc:sldMk cId="844859240" sldId="305"/>
            <ac:spMk id="5" creationId="{DE2FDA27-3321-1301-FB33-4CF86D6D3BDD}"/>
          </ac:spMkLst>
        </pc:spChg>
      </pc:sldChg>
      <pc:sldChg chg="modSp mod">
        <pc:chgData name="Cat Cayley" userId="01e44b2d-e5a9-4feb-9050-a58178c4f08a" providerId="ADAL" clId="{9DDC6408-B44E-4790-8B7B-76E903659742}" dt="2024-10-11T15:36:27.987" v="1511" actId="403"/>
        <pc:sldMkLst>
          <pc:docMk/>
          <pc:sldMk cId="1950180009" sldId="306"/>
        </pc:sldMkLst>
        <pc:spChg chg="mod">
          <ac:chgData name="Cat Cayley" userId="01e44b2d-e5a9-4feb-9050-a58178c4f08a" providerId="ADAL" clId="{9DDC6408-B44E-4790-8B7B-76E903659742}" dt="2024-10-11T15:36:27.987" v="1511" actId="403"/>
          <ac:spMkLst>
            <pc:docMk/>
            <pc:sldMk cId="1950180009" sldId="306"/>
            <ac:spMk id="2" creationId="{51C5D715-1BE2-6F35-6679-A8FF45576351}"/>
          </ac:spMkLst>
        </pc:spChg>
      </pc:sldChg>
    </pc:docChg>
  </pc:docChgLst>
  <pc:docChgLst>
    <pc:chgData name="Lola Grieve" userId="9deae857-ed84-4ddb-845d-e4e1ddef23e4" providerId="ADAL" clId="{EDDFB304-70D8-D943-B044-AE7712250C8A}"/>
    <pc:docChg chg="undo custSel addSld modSld sldOrd">
      <pc:chgData name="Lola Grieve" userId="9deae857-ed84-4ddb-845d-e4e1ddef23e4" providerId="ADAL" clId="{EDDFB304-70D8-D943-B044-AE7712250C8A}" dt="2024-10-11T11:59:45.626" v="550" actId="1076"/>
      <pc:docMkLst>
        <pc:docMk/>
      </pc:docMkLst>
      <pc:sldChg chg="modSp mod modNotesTx">
        <pc:chgData name="Lola Grieve" userId="9deae857-ed84-4ddb-845d-e4e1ddef23e4" providerId="ADAL" clId="{EDDFB304-70D8-D943-B044-AE7712250C8A}" dt="2024-10-11T11:44:00.002" v="96" actId="20577"/>
        <pc:sldMkLst>
          <pc:docMk/>
          <pc:sldMk cId="1139906567" sldId="260"/>
        </pc:sldMkLst>
        <pc:spChg chg="mod">
          <ac:chgData name="Lola Grieve" userId="9deae857-ed84-4ddb-845d-e4e1ddef23e4" providerId="ADAL" clId="{EDDFB304-70D8-D943-B044-AE7712250C8A}" dt="2024-10-11T11:43:30.061" v="52" actId="20577"/>
          <ac:spMkLst>
            <pc:docMk/>
            <pc:sldMk cId="1139906567" sldId="260"/>
            <ac:spMk id="5" creationId="{DE2FDA27-3321-1301-FB33-4CF86D6D3BDD}"/>
          </ac:spMkLst>
        </pc:spChg>
      </pc:sldChg>
      <pc:sldChg chg="modNotesTx">
        <pc:chgData name="Lola Grieve" userId="9deae857-ed84-4ddb-845d-e4e1ddef23e4" providerId="ADAL" clId="{EDDFB304-70D8-D943-B044-AE7712250C8A}" dt="2024-10-11T11:46:06.726" v="108" actId="20577"/>
        <pc:sldMkLst>
          <pc:docMk/>
          <pc:sldMk cId="1443282431" sldId="267"/>
        </pc:sldMkLst>
      </pc:sldChg>
      <pc:sldChg chg="modSp mod">
        <pc:chgData name="Lola Grieve" userId="9deae857-ed84-4ddb-845d-e4e1ddef23e4" providerId="ADAL" clId="{EDDFB304-70D8-D943-B044-AE7712250C8A}" dt="2024-10-11T11:46:18.026" v="109" actId="2711"/>
        <pc:sldMkLst>
          <pc:docMk/>
          <pc:sldMk cId="1635878673" sldId="283"/>
        </pc:sldMkLst>
        <pc:graphicFrameChg chg="modGraphic">
          <ac:chgData name="Lola Grieve" userId="9deae857-ed84-4ddb-845d-e4e1ddef23e4" providerId="ADAL" clId="{EDDFB304-70D8-D943-B044-AE7712250C8A}" dt="2024-10-11T11:46:18.026" v="109" actId="2711"/>
          <ac:graphicFrameMkLst>
            <pc:docMk/>
            <pc:sldMk cId="1635878673" sldId="283"/>
            <ac:graphicFrameMk id="6" creationId="{4CA8F7E6-139B-7E49-B708-821F58D08C4B}"/>
          </ac:graphicFrameMkLst>
        </pc:graphicFrameChg>
      </pc:sldChg>
      <pc:sldChg chg="modNotesTx">
        <pc:chgData name="Lola Grieve" userId="9deae857-ed84-4ddb-845d-e4e1ddef23e4" providerId="ADAL" clId="{EDDFB304-70D8-D943-B044-AE7712250C8A}" dt="2024-10-11T11:47:02.601" v="160" actId="20577"/>
        <pc:sldMkLst>
          <pc:docMk/>
          <pc:sldMk cId="1194290853" sldId="286"/>
        </pc:sldMkLst>
      </pc:sldChg>
      <pc:sldChg chg="modNotesTx">
        <pc:chgData name="Lola Grieve" userId="9deae857-ed84-4ddb-845d-e4e1ddef23e4" providerId="ADAL" clId="{EDDFB304-70D8-D943-B044-AE7712250C8A}" dt="2024-10-11T11:48:25.188" v="229" actId="20577"/>
        <pc:sldMkLst>
          <pc:docMk/>
          <pc:sldMk cId="2000560109" sldId="287"/>
        </pc:sldMkLst>
      </pc:sldChg>
      <pc:sldChg chg="modNotesTx">
        <pc:chgData name="Lola Grieve" userId="9deae857-ed84-4ddb-845d-e4e1ddef23e4" providerId="ADAL" clId="{EDDFB304-70D8-D943-B044-AE7712250C8A}" dt="2024-10-11T11:48:41.530" v="230" actId="20577"/>
        <pc:sldMkLst>
          <pc:docMk/>
          <pc:sldMk cId="1066281780" sldId="289"/>
        </pc:sldMkLst>
      </pc:sldChg>
      <pc:sldChg chg="modSp mod">
        <pc:chgData name="Lola Grieve" userId="9deae857-ed84-4ddb-845d-e4e1ddef23e4" providerId="ADAL" clId="{EDDFB304-70D8-D943-B044-AE7712250C8A}" dt="2024-10-11T11:48:51.156" v="231" actId="2711"/>
        <pc:sldMkLst>
          <pc:docMk/>
          <pc:sldMk cId="4267009513" sldId="290"/>
        </pc:sldMkLst>
        <pc:graphicFrameChg chg="modGraphic">
          <ac:chgData name="Lola Grieve" userId="9deae857-ed84-4ddb-845d-e4e1ddef23e4" providerId="ADAL" clId="{EDDFB304-70D8-D943-B044-AE7712250C8A}" dt="2024-10-11T11:48:51.156" v="231" actId="2711"/>
          <ac:graphicFrameMkLst>
            <pc:docMk/>
            <pc:sldMk cId="4267009513" sldId="290"/>
            <ac:graphicFrameMk id="4" creationId="{456376C9-526D-45F3-AF73-056C61BBA0B8}"/>
          </ac:graphicFrameMkLst>
        </pc:graphicFrameChg>
      </pc:sldChg>
      <pc:sldChg chg="modNotesTx">
        <pc:chgData name="Lola Grieve" userId="9deae857-ed84-4ddb-845d-e4e1ddef23e4" providerId="ADAL" clId="{EDDFB304-70D8-D943-B044-AE7712250C8A}" dt="2024-10-11T11:49:29.924" v="235" actId="20577"/>
        <pc:sldMkLst>
          <pc:docMk/>
          <pc:sldMk cId="1106957809" sldId="292"/>
        </pc:sldMkLst>
      </pc:sldChg>
      <pc:sldChg chg="modNotesTx">
        <pc:chgData name="Lola Grieve" userId="9deae857-ed84-4ddb-845d-e4e1ddef23e4" providerId="ADAL" clId="{EDDFB304-70D8-D943-B044-AE7712250C8A}" dt="2024-10-11T11:49:35.375" v="236" actId="20577"/>
        <pc:sldMkLst>
          <pc:docMk/>
          <pc:sldMk cId="2459407943" sldId="293"/>
        </pc:sldMkLst>
      </pc:sldChg>
      <pc:sldChg chg="modSp mod modNotesTx">
        <pc:chgData name="Lola Grieve" userId="9deae857-ed84-4ddb-845d-e4e1ddef23e4" providerId="ADAL" clId="{EDDFB304-70D8-D943-B044-AE7712250C8A}" dt="2024-10-11T11:50:06.504" v="264" actId="20577"/>
        <pc:sldMkLst>
          <pc:docMk/>
          <pc:sldMk cId="2864801083" sldId="294"/>
        </pc:sldMkLst>
        <pc:graphicFrameChg chg="modGraphic">
          <ac:chgData name="Lola Grieve" userId="9deae857-ed84-4ddb-845d-e4e1ddef23e4" providerId="ADAL" clId="{EDDFB304-70D8-D943-B044-AE7712250C8A}" dt="2024-10-11T11:49:57.726" v="239" actId="2711"/>
          <ac:graphicFrameMkLst>
            <pc:docMk/>
            <pc:sldMk cId="2864801083" sldId="294"/>
            <ac:graphicFrameMk id="4" creationId="{912641A5-C46F-2C8A-0ABC-3EF5E9D1E4A5}"/>
          </ac:graphicFrameMkLst>
        </pc:graphicFrameChg>
      </pc:sldChg>
      <pc:sldChg chg="modNotesTx">
        <pc:chgData name="Lola Grieve" userId="9deae857-ed84-4ddb-845d-e4e1ddef23e4" providerId="ADAL" clId="{EDDFB304-70D8-D943-B044-AE7712250C8A}" dt="2024-10-11T11:53:06.161" v="415" actId="20577"/>
        <pc:sldMkLst>
          <pc:docMk/>
          <pc:sldMk cId="2941111901" sldId="295"/>
        </pc:sldMkLst>
      </pc:sldChg>
      <pc:sldChg chg="addSp modSp mod modNotesTx">
        <pc:chgData name="Lola Grieve" userId="9deae857-ed84-4ddb-845d-e4e1ddef23e4" providerId="ADAL" clId="{EDDFB304-70D8-D943-B044-AE7712250C8A}" dt="2024-10-11T11:52:20.874" v="393" actId="1076"/>
        <pc:sldMkLst>
          <pc:docMk/>
          <pc:sldMk cId="2156393582" sldId="297"/>
        </pc:sldMkLst>
        <pc:graphicFrameChg chg="add mod modGraphic">
          <ac:chgData name="Lola Grieve" userId="9deae857-ed84-4ddb-845d-e4e1ddef23e4" providerId="ADAL" clId="{EDDFB304-70D8-D943-B044-AE7712250C8A}" dt="2024-10-11T11:52:20.874" v="393" actId="1076"/>
          <ac:graphicFrameMkLst>
            <pc:docMk/>
            <pc:sldMk cId="2156393582" sldId="297"/>
            <ac:graphicFrameMk id="5" creationId="{B7F41CA3-34B0-C1DA-3EB1-A3E1FEF6B1E7}"/>
          </ac:graphicFrameMkLst>
        </pc:graphicFrameChg>
        <pc:picChg chg="mod">
          <ac:chgData name="Lola Grieve" userId="9deae857-ed84-4ddb-845d-e4e1ddef23e4" providerId="ADAL" clId="{EDDFB304-70D8-D943-B044-AE7712250C8A}" dt="2024-10-11T11:51:13.011" v="383" actId="1076"/>
          <ac:picMkLst>
            <pc:docMk/>
            <pc:sldMk cId="2156393582" sldId="297"/>
            <ac:picMk id="2" creationId="{8AA94E1B-5B55-75F1-F535-4D2C5AA0EBBC}"/>
          </ac:picMkLst>
        </pc:picChg>
        <pc:picChg chg="mod">
          <ac:chgData name="Lola Grieve" userId="9deae857-ed84-4ddb-845d-e4e1ddef23e4" providerId="ADAL" clId="{EDDFB304-70D8-D943-B044-AE7712250C8A}" dt="2024-10-11T11:51:11.645" v="382" actId="1076"/>
          <ac:picMkLst>
            <pc:docMk/>
            <pc:sldMk cId="2156393582" sldId="297"/>
            <ac:picMk id="3" creationId="{5D71D59A-76C6-F8A0-EFF6-C0F9EB15539D}"/>
          </ac:picMkLst>
        </pc:picChg>
      </pc:sldChg>
      <pc:sldChg chg="modSp mod modNotesTx">
        <pc:chgData name="Lola Grieve" userId="9deae857-ed84-4ddb-845d-e4e1ddef23e4" providerId="ADAL" clId="{EDDFB304-70D8-D943-B044-AE7712250C8A}" dt="2024-10-11T11:53:38.283" v="427" actId="20577"/>
        <pc:sldMkLst>
          <pc:docMk/>
          <pc:sldMk cId="1343817254" sldId="299"/>
        </pc:sldMkLst>
        <pc:spChg chg="mod">
          <ac:chgData name="Lola Grieve" userId="9deae857-ed84-4ddb-845d-e4e1ddef23e4" providerId="ADAL" clId="{EDDFB304-70D8-D943-B044-AE7712250C8A}" dt="2024-10-11T11:53:38.283" v="427" actId="20577"/>
          <ac:spMkLst>
            <pc:docMk/>
            <pc:sldMk cId="1343817254" sldId="299"/>
            <ac:spMk id="6" creationId="{8422B839-25D2-1C89-42DB-3924E2CE9327}"/>
          </ac:spMkLst>
        </pc:spChg>
      </pc:sldChg>
      <pc:sldChg chg="modSp mod modNotesTx">
        <pc:chgData name="Lola Grieve" userId="9deae857-ed84-4ddb-845d-e4e1ddef23e4" providerId="ADAL" clId="{EDDFB304-70D8-D943-B044-AE7712250C8A}" dt="2024-10-11T11:59:45.626" v="550" actId="1076"/>
        <pc:sldMkLst>
          <pc:docMk/>
          <pc:sldMk cId="1846712759" sldId="300"/>
        </pc:sldMkLst>
        <pc:spChg chg="mod">
          <ac:chgData name="Lola Grieve" userId="9deae857-ed84-4ddb-845d-e4e1ddef23e4" providerId="ADAL" clId="{EDDFB304-70D8-D943-B044-AE7712250C8A}" dt="2024-10-11T11:57:10.969" v="509" actId="1076"/>
          <ac:spMkLst>
            <pc:docMk/>
            <pc:sldMk cId="1846712759" sldId="300"/>
            <ac:spMk id="2" creationId="{48DEE159-4ED3-639F-8410-8BB0142B3DE1}"/>
          </ac:spMkLst>
        </pc:spChg>
        <pc:spChg chg="mod">
          <ac:chgData name="Lola Grieve" userId="9deae857-ed84-4ddb-845d-e4e1ddef23e4" providerId="ADAL" clId="{EDDFB304-70D8-D943-B044-AE7712250C8A}" dt="2024-10-11T11:57:22.578" v="511" actId="1076"/>
          <ac:spMkLst>
            <pc:docMk/>
            <pc:sldMk cId="1846712759" sldId="300"/>
            <ac:spMk id="5" creationId="{306C5433-821B-F920-6B52-11E51BF0601D}"/>
          </ac:spMkLst>
        </pc:spChg>
        <pc:spChg chg="mod">
          <ac:chgData name="Lola Grieve" userId="9deae857-ed84-4ddb-845d-e4e1ddef23e4" providerId="ADAL" clId="{EDDFB304-70D8-D943-B044-AE7712250C8A}" dt="2024-10-11T11:59:45.626" v="550" actId="1076"/>
          <ac:spMkLst>
            <pc:docMk/>
            <pc:sldMk cId="1846712759" sldId="300"/>
            <ac:spMk id="6" creationId="{7B3CA927-AEC3-284D-CD60-B4DC43FB3682}"/>
          </ac:spMkLst>
        </pc:spChg>
        <pc:spChg chg="mod">
          <ac:chgData name="Lola Grieve" userId="9deae857-ed84-4ddb-845d-e4e1ddef23e4" providerId="ADAL" clId="{EDDFB304-70D8-D943-B044-AE7712250C8A}" dt="2024-10-11T11:59:42.904" v="549" actId="1076"/>
          <ac:spMkLst>
            <pc:docMk/>
            <pc:sldMk cId="1846712759" sldId="300"/>
            <ac:spMk id="8" creationId="{1EA5E0BB-BF64-8395-0DAC-3CCEA7FC0B13}"/>
          </ac:spMkLst>
        </pc:spChg>
        <pc:picChg chg="mod">
          <ac:chgData name="Lola Grieve" userId="9deae857-ed84-4ddb-845d-e4e1ddef23e4" providerId="ADAL" clId="{EDDFB304-70D8-D943-B044-AE7712250C8A}" dt="2024-10-11T11:56:41.974" v="501" actId="1076"/>
          <ac:picMkLst>
            <pc:docMk/>
            <pc:sldMk cId="1846712759" sldId="300"/>
            <ac:picMk id="3" creationId="{BB6A393B-864E-E0F7-5698-EE6861507E7D}"/>
          </ac:picMkLst>
        </pc:picChg>
      </pc:sldChg>
      <pc:sldChg chg="modNotesTx">
        <pc:chgData name="Lola Grieve" userId="9deae857-ed84-4ddb-845d-e4e1ddef23e4" providerId="ADAL" clId="{EDDFB304-70D8-D943-B044-AE7712250C8A}" dt="2024-10-11T11:54:23.587" v="429" actId="20577"/>
        <pc:sldMkLst>
          <pc:docMk/>
          <pc:sldMk cId="1019684813" sldId="301"/>
        </pc:sldMkLst>
      </pc:sldChg>
      <pc:sldChg chg="modSp add mod ord modNotesTx">
        <pc:chgData name="Lola Grieve" userId="9deae857-ed84-4ddb-845d-e4e1ddef23e4" providerId="ADAL" clId="{EDDFB304-70D8-D943-B044-AE7712250C8A}" dt="2024-10-11T11:43:56.595" v="95" actId="20577"/>
        <pc:sldMkLst>
          <pc:docMk/>
          <pc:sldMk cId="844859240" sldId="305"/>
        </pc:sldMkLst>
        <pc:spChg chg="mod">
          <ac:chgData name="Lola Grieve" userId="9deae857-ed84-4ddb-845d-e4e1ddef23e4" providerId="ADAL" clId="{EDDFB304-70D8-D943-B044-AE7712250C8A}" dt="2024-10-11T11:43:43.691" v="74" actId="20577"/>
          <ac:spMkLst>
            <pc:docMk/>
            <pc:sldMk cId="844859240" sldId="305"/>
            <ac:spMk id="4" creationId="{07CAD68C-D437-ABD3-1C11-19A28E4FDD6B}"/>
          </ac:spMkLst>
        </pc:spChg>
        <pc:spChg chg="mod">
          <ac:chgData name="Lola Grieve" userId="9deae857-ed84-4ddb-845d-e4e1ddef23e4" providerId="ADAL" clId="{EDDFB304-70D8-D943-B044-AE7712250C8A}" dt="2024-10-11T11:43:54.492" v="94" actId="20577"/>
          <ac:spMkLst>
            <pc:docMk/>
            <pc:sldMk cId="844859240" sldId="305"/>
            <ac:spMk id="5" creationId="{DE2FDA27-3321-1301-FB33-4CF86D6D3BDD}"/>
          </ac:spMkLst>
        </pc:spChg>
      </pc:sldChg>
      <pc:sldChg chg="modSp add mod modNotesTx">
        <pc:chgData name="Lola Grieve" userId="9deae857-ed84-4ddb-845d-e4e1ddef23e4" providerId="ADAL" clId="{EDDFB304-70D8-D943-B044-AE7712250C8A}" dt="2024-10-11T11:48:14.213" v="228" actId="12"/>
        <pc:sldMkLst>
          <pc:docMk/>
          <pc:sldMk cId="1950180009" sldId="306"/>
        </pc:sldMkLst>
        <pc:spChg chg="mod">
          <ac:chgData name="Lola Grieve" userId="9deae857-ed84-4ddb-845d-e4e1ddef23e4" providerId="ADAL" clId="{EDDFB304-70D8-D943-B044-AE7712250C8A}" dt="2024-10-11T11:47:50.607" v="222" actId="5793"/>
          <ac:spMkLst>
            <pc:docMk/>
            <pc:sldMk cId="1950180009" sldId="306"/>
            <ac:spMk id="2" creationId="{51C5D715-1BE2-6F35-6679-A8FF45576351}"/>
          </ac:spMkLst>
        </pc:spChg>
        <pc:spChg chg="mod">
          <ac:chgData name="Lola Grieve" userId="9deae857-ed84-4ddb-845d-e4e1ddef23e4" providerId="ADAL" clId="{EDDFB304-70D8-D943-B044-AE7712250C8A}" dt="2024-10-11T11:48:14.213" v="228" actId="12"/>
          <ac:spMkLst>
            <pc:docMk/>
            <pc:sldMk cId="1950180009" sldId="306"/>
            <ac:spMk id="4" creationId="{E755E8E9-88D7-836C-7A2B-602F83B7FEE6}"/>
          </ac:spMkLst>
        </pc:spChg>
      </pc:sldChg>
    </pc:docChg>
  </pc:docChgLst>
  <pc:docChgLst>
    <pc:chgData name="Cat Cayley" userId="01e44b2d-e5a9-4feb-9050-a58178c4f08a" providerId="ADAL" clId="{DD327993-7B04-4C68-8E53-3C1F13E536B6}"/>
    <pc:docChg chg="undo custSel addSld modSld sldOrd">
      <pc:chgData name="Cat Cayley" userId="01e44b2d-e5a9-4feb-9050-a58178c4f08a" providerId="ADAL" clId="{DD327993-7B04-4C68-8E53-3C1F13E536B6}" dt="2024-10-04T11:56:44.449" v="247" actId="478"/>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ord">
        <pc:chgData name="Cat Cayley" userId="01e44b2d-e5a9-4feb-9050-a58178c4f08a" providerId="ADAL" clId="{DD327993-7B04-4C68-8E53-3C1F13E536B6}" dt="2024-10-04T11:56:36.690" v="245"/>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sldChg chg="delSp add mod">
        <pc:chgData name="Cat Cayley" userId="01e44b2d-e5a9-4feb-9050-a58178c4f08a" providerId="ADAL" clId="{DD327993-7B04-4C68-8E53-3C1F13E536B6}" dt="2024-10-04T11:56:44.449" v="247" actId="478"/>
        <pc:sldMkLst>
          <pc:docMk/>
          <pc:sldMk cId="984763986" sldId="264"/>
        </pc:sldMkLst>
        <pc:spChg chg="del">
          <ac:chgData name="Cat Cayley" userId="01e44b2d-e5a9-4feb-9050-a58178c4f08a" providerId="ADAL" clId="{DD327993-7B04-4C68-8E53-3C1F13E536B6}" dt="2024-10-04T11:56:44.449" v="247" actId="478"/>
          <ac:spMkLst>
            <pc:docMk/>
            <pc:sldMk cId="984763986" sldId="264"/>
            <ac:spMk id="5" creationId="{DE2FDA27-3321-1301-FB33-4CF86D6D3BDD}"/>
          </ac:spMkLst>
        </pc:spChg>
      </pc:sldChg>
      <pc:sldChg chg="add">
        <pc:chgData name="Cat Cayley" userId="01e44b2d-e5a9-4feb-9050-a58178c4f08a" providerId="ADAL" clId="{DD327993-7B04-4C68-8E53-3C1F13E536B6}" dt="2024-09-26T12:09:51.917" v="243"/>
        <pc:sldMkLst>
          <pc:docMk/>
          <pc:sldMk cId="1635878673" sldId="283"/>
        </pc:sldMkLst>
      </pc:sldChg>
    </pc:docChg>
  </pc:docChgLst>
  <pc:docChgLst>
    <pc:chgData name="Cat Cayley" userId="S::cat.cayley@bbc.co.uk::01e44b2d-e5a9-4feb-9050-a58178c4f08a" providerId="AD" clId="Web-{950C165C-AF7A-D71C-F3D4-776D20BA2575}"/>
    <pc:docChg chg="modSld">
      <pc:chgData name="Cat Cayley" userId="S::cat.cayley@bbc.co.uk::01e44b2d-e5a9-4feb-9050-a58178c4f08a" providerId="AD" clId="Web-{950C165C-AF7A-D71C-F3D4-776D20BA2575}" dt="2024-10-04T11:22:57.986" v="3" actId="20577"/>
      <pc:docMkLst>
        <pc:docMk/>
      </pc:docMkLst>
      <pc:sldChg chg="modSp">
        <pc:chgData name="Cat Cayley" userId="S::cat.cayley@bbc.co.uk::01e44b2d-e5a9-4feb-9050-a58178c4f08a" providerId="AD" clId="Web-{950C165C-AF7A-D71C-F3D4-776D20BA2575}" dt="2024-10-04T11:22:57.986" v="3" actId="20577"/>
        <pc:sldMkLst>
          <pc:docMk/>
          <pc:sldMk cId="4085124999" sldId="262"/>
        </pc:sldMkLst>
        <pc:spChg chg="mod">
          <ac:chgData name="Cat Cayley" userId="S::cat.cayley@bbc.co.uk::01e44b2d-e5a9-4feb-9050-a58178c4f08a" providerId="AD" clId="Web-{950C165C-AF7A-D71C-F3D4-776D20BA2575}" dt="2024-10-04T11:22:57.986" v="3" actId="20577"/>
          <ac:spMkLst>
            <pc:docMk/>
            <pc:sldMk cId="4085124999" sldId="262"/>
            <ac:spMk id="11" creationId="{4CA9F064-31C5-962D-B7F9-B46DBC4E31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9D4-4738-46B4-84AF-1B327F599C5D}"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9D16-E4FA-406D-80A7-DADF56214360}" type="slidenum">
              <a:rPr lang="en-GB" smtClean="0"/>
              <a:t>‹#›</a:t>
            </a:fld>
            <a:endParaRPr lang="en-GB"/>
          </a:p>
        </p:txBody>
      </p:sp>
    </p:spTree>
    <p:extLst>
      <p:ext uri="{BB962C8B-B14F-4D97-AF65-F5344CB8AC3E}">
        <p14:creationId xmlns:p14="http://schemas.microsoft.com/office/powerpoint/2010/main" val="34211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a:t>
            </a:fld>
            <a:endParaRPr lang="en-GB"/>
          </a:p>
        </p:txBody>
      </p:sp>
    </p:spTree>
    <p:extLst>
      <p:ext uri="{BB962C8B-B14F-4D97-AF65-F5344CB8AC3E}">
        <p14:creationId xmlns:p14="http://schemas.microsoft.com/office/powerpoint/2010/main" val="338339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spcBef>
                <a:spcPts val="300"/>
              </a:spcBef>
              <a:spcAft>
                <a:spcPts val="0"/>
              </a:spcAft>
            </a:pPr>
            <a:r>
              <a:rPr lang="en-GB" sz="1200" kern="100" dirty="0">
                <a:effectLst/>
                <a:latin typeface="Calibri" panose="020F0502020204030204" pitchFamily="34" charset="0"/>
                <a:ea typeface="Aptos" panose="020B0004020202020204" pitchFamily="34" charset="0"/>
                <a:cs typeface="Arial" panose="020B0604020202020204" pitchFamily="34" charset="0"/>
              </a:rPr>
              <a:t>Discuss how the music changes and develops. Example questions: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200" kern="100" dirty="0">
                <a:effectLst/>
                <a:latin typeface="Calibri" panose="020F0502020204030204" pitchFamily="34" charset="0"/>
                <a:ea typeface="Aptos" panose="020B0004020202020204" pitchFamily="34" charset="0"/>
                <a:cs typeface="Arial" panose="020B0604020202020204" pitchFamily="34" charset="0"/>
              </a:rPr>
              <a:t> </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300"/>
              </a:spcBef>
              <a:spcAft>
                <a:spcPts val="0"/>
              </a:spcAft>
              <a:buFont typeface="Symbol" panose="05050102010706020507" pitchFamily="18" charset="2"/>
              <a:buChar char=""/>
            </a:pP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Use dynamics, tempo, texture, timbre etc. to describe the opening </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GB" sz="12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e.g. quiet – piano / short sounds – pizzicato pulsing/ quite thin textured  / andante – walking pace</a:t>
            </a:r>
            <a:br>
              <a:rPr lang="en-GB" sz="1200" i="1" u="sng" kern="100" dirty="0">
                <a:solidFill>
                  <a:srgbClr val="467886"/>
                </a:solidFill>
                <a:effectLst/>
                <a:latin typeface="Calibri" panose="020F0502020204030204" pitchFamily="34" charset="0"/>
                <a:ea typeface="Calibri" panose="020F0502020204030204" pitchFamily="34" charset="0"/>
                <a:cs typeface="Arial" panose="020B0604020202020204" pitchFamily="34" charset="0"/>
              </a:rPr>
            </a:b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How does the piece end?</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GB" sz="12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descending flute pattern – scale, a metal sheet or thunder sheet and strings playing on the bridge for a rough scratchy effect</a:t>
            </a:r>
            <a:br>
              <a:rPr lang="en-GB" sz="12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the music always the same dynamic?</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GB" sz="12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 – it starts quietly, has louder and quieter sections before a loud climax two thirds in where the referee’s whistle is used. It reduces in dynamic, but is very loud just before the very end</a:t>
            </a:r>
            <a:br>
              <a:rPr lang="en-GB" sz="12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Does the tempo change?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15000"/>
              </a:lnSpc>
              <a:spcAft>
                <a:spcPts val="800"/>
              </a:spcAft>
              <a:buFont typeface="Courier New" panose="02070309020205020404" pitchFamily="49" charset="0"/>
              <a:buChar char="o"/>
            </a:pPr>
            <a:r>
              <a:rPr lang="en-GB" sz="12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 – there are changes of rhythm/duration, particularly in the flutes, but the pulse remains the same</a:t>
            </a:r>
          </a:p>
          <a:p>
            <a:pPr marL="457200" lvl="1" indent="0">
              <a:lnSpc>
                <a:spcPct val="115000"/>
              </a:lnSpc>
              <a:spcAft>
                <a:spcPts val="800"/>
              </a:spcAft>
              <a:buFont typeface="Courier New" panose="02070309020205020404" pitchFamily="49" charset="0"/>
              <a:buNone/>
            </a:pPr>
            <a:endParaRPr lang="en-GB" sz="1200" i="1" kern="100" dirty="0">
              <a:solidFill>
                <a:srgbClr val="000000"/>
              </a:solidFill>
              <a:effectLst/>
              <a:latin typeface="Calibri" panose="020F0502020204030204" pitchFamily="34" charset="0"/>
              <a:ea typeface="Aptos" panose="020B0004020202020204" pitchFamily="34" charset="0"/>
              <a:cs typeface="Arial" panose="020B0604020202020204" pitchFamily="34" charset="0"/>
            </a:endParaRPr>
          </a:p>
          <a:p>
            <a:pPr marL="0" lvl="0" indent="0">
              <a:spcBef>
                <a:spcPts val="300"/>
              </a:spcBef>
              <a:spcAft>
                <a:spcPts val="0"/>
              </a:spcAft>
              <a:buFont typeface="+mj-lt"/>
              <a:buNone/>
            </a:pPr>
            <a:r>
              <a:rPr lang="en-GB" sz="1200" b="1" kern="100" dirty="0">
                <a:effectLst/>
                <a:latin typeface="Calibri" panose="020F0502020204030204" pitchFamily="34" charset="0"/>
                <a:ea typeface="Aptos" panose="020B0004020202020204" pitchFamily="34" charset="0"/>
                <a:cs typeface="Arial" panose="020B0604020202020204" pitchFamily="34" charset="0"/>
              </a:rPr>
              <a:t>3. LEARNING</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457200">
              <a:spcBef>
                <a:spcPts val="300"/>
              </a:spcBef>
              <a:spcAft>
                <a:spcPts val="0"/>
              </a:spcAft>
            </a:pPr>
            <a:r>
              <a:rPr lang="en-GB" sz="1200" kern="100" dirty="0">
                <a:effectLst/>
                <a:latin typeface="Calibri" panose="020F0502020204030204" pitchFamily="34" charset="0"/>
                <a:ea typeface="Aptos" panose="020B0004020202020204" pitchFamily="34" charset="0"/>
                <a:cs typeface="Arial" panose="020B0604020202020204" pitchFamily="34" charset="0"/>
              </a:rPr>
              <a:t> </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200" kern="100" dirty="0">
                <a:effectLst/>
                <a:latin typeface="Calibri" panose="020F0502020204030204" pitchFamily="34" charset="0"/>
                <a:ea typeface="Aptos" panose="020B0004020202020204" pitchFamily="34" charset="0"/>
                <a:cs typeface="Arial" panose="020B0604020202020204" pitchFamily="34" charset="0"/>
              </a:rPr>
              <a:t>Sing the well-known song (chosen at the start of this lesson, e.g. Drunken Sailor or Boom </a:t>
            </a:r>
            <a:r>
              <a:rPr lang="en-GB" sz="1200" kern="100" dirty="0" err="1">
                <a:effectLst/>
                <a:latin typeface="Calibri" panose="020F0502020204030204" pitchFamily="34" charset="0"/>
                <a:ea typeface="Aptos" panose="020B0004020202020204" pitchFamily="34" charset="0"/>
                <a:cs typeface="Arial" panose="020B0604020202020204" pitchFamily="34" charset="0"/>
              </a:rPr>
              <a:t>Chikka</a:t>
            </a:r>
            <a:r>
              <a:rPr lang="en-GB" sz="1200" kern="100" dirty="0">
                <a:effectLst/>
                <a:latin typeface="Calibri" panose="020F0502020204030204" pitchFamily="34" charset="0"/>
                <a:ea typeface="Aptos" panose="020B0004020202020204" pitchFamily="34" charset="0"/>
                <a:cs typeface="Arial" panose="020B0604020202020204" pitchFamily="34" charset="0"/>
              </a:rPr>
              <a:t> Boom), but make changes to it e.g. singing it at different tempo (speed), dynamics (how loud or quiet), with different length sounds (duration) and using different ‘voices’, e.g. whispering, in an opera style, with an accent (timbre). Can any layers be added to make a thicker texture?</a:t>
            </a:r>
            <a:br>
              <a:rPr lang="en-GB" sz="1200" kern="100" dirty="0">
                <a:effectLst/>
                <a:latin typeface="Calibri" panose="020F0502020204030204" pitchFamily="34" charset="0"/>
                <a:ea typeface="Aptos" panose="020B0004020202020204" pitchFamily="34" charset="0"/>
                <a:cs typeface="Arial" panose="020B0604020202020204" pitchFamily="34" charset="0"/>
              </a:rPr>
            </a:b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200" kern="100" dirty="0">
                <a:effectLst/>
                <a:latin typeface="Calibri" panose="020F0502020204030204" pitchFamily="34" charset="0"/>
                <a:ea typeface="Aptos" panose="020B0004020202020204" pitchFamily="34" charset="0"/>
                <a:cs typeface="Arial" panose="020B0604020202020204" pitchFamily="34" charset="0"/>
              </a:rPr>
              <a:t>Discuss the impact of these changes on the mood of the song. This is </a:t>
            </a:r>
            <a:r>
              <a:rPr lang="en-GB" sz="1200" b="1" kern="100" dirty="0">
                <a:effectLst/>
                <a:latin typeface="Calibri" panose="020F0502020204030204" pitchFamily="34" charset="0"/>
                <a:ea typeface="Aptos" panose="020B0004020202020204" pitchFamily="34" charset="0"/>
                <a:cs typeface="Arial" panose="020B0604020202020204" pitchFamily="34" charset="0"/>
              </a:rPr>
              <a:t>expression – the mood, feeling, emotions or atmosphere </a:t>
            </a:r>
            <a:r>
              <a:rPr lang="en-GB" sz="1200" kern="100" dirty="0">
                <a:effectLst/>
                <a:latin typeface="Calibri" panose="020F0502020204030204" pitchFamily="34" charset="0"/>
                <a:ea typeface="Aptos" panose="020B0004020202020204" pitchFamily="34" charset="0"/>
                <a:cs typeface="Arial" panose="020B0604020202020204" pitchFamily="34" charset="0"/>
              </a:rPr>
              <a:t>of a piece of music. Highlight how a singer might show expression as they sing (e.g. this can be done through diction and dynamics).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457200" lvl="1" indent="0">
              <a:lnSpc>
                <a:spcPct val="115000"/>
              </a:lnSpc>
              <a:spcAft>
                <a:spcPts val="800"/>
              </a:spcAft>
              <a:buFont typeface="Courier New" panose="02070309020205020404" pitchFamily="49" charset="0"/>
              <a:buNone/>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17</a:t>
            </a:fld>
            <a:endParaRPr lang="en-GB"/>
          </a:p>
        </p:txBody>
      </p:sp>
    </p:spTree>
    <p:extLst>
      <p:ext uri="{BB962C8B-B14F-4D97-AF65-F5344CB8AC3E}">
        <p14:creationId xmlns:p14="http://schemas.microsoft.com/office/powerpoint/2010/main" val="194436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300"/>
              </a:spcBef>
              <a:spcAft>
                <a:spcPts val="0"/>
              </a:spcAft>
              <a:buFont typeface="+mj-lt"/>
              <a:buNone/>
            </a:pPr>
            <a:r>
              <a:rPr lang="en-GB" sz="1800" b="1" kern="100" dirty="0">
                <a:effectLst/>
                <a:latin typeface="Calibri" panose="020F0502020204030204" pitchFamily="34" charset="0"/>
                <a:ea typeface="Aptos" panose="020B0004020202020204" pitchFamily="34" charset="0"/>
                <a:cs typeface="Arial" panose="020B0604020202020204" pitchFamily="34" charset="0"/>
              </a:rPr>
              <a:t>4. MAIN TASK</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4572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Apply this understanding of expression to the magic music creation in Lesson 1. Revise the task that was set to create a magical atmosphere using:</a:t>
            </a:r>
            <a:br>
              <a:rPr lang="en-GB" sz="1800"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Untuned instruments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Tuned instruments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Everyday objects (</a:t>
            </a:r>
            <a:r>
              <a:rPr lang="en-GB" sz="1800" b="1" i="1" kern="100" dirty="0">
                <a:effectLst/>
                <a:latin typeface="Calibri" panose="020F0502020204030204" pitchFamily="34" charset="0"/>
                <a:ea typeface="Aptos" panose="020B0004020202020204" pitchFamily="34" charset="0"/>
                <a:cs typeface="Arial" panose="020B0604020202020204" pitchFamily="34" charset="0"/>
              </a:rPr>
              <a:t>Year 5 &amp; 6</a:t>
            </a:r>
            <a:r>
              <a:rPr lang="en-GB" sz="1800" i="1" kern="100" dirty="0">
                <a:effectLst/>
                <a:latin typeface="Calibri" panose="020F0502020204030204" pitchFamily="34" charset="0"/>
                <a:ea typeface="Aptos" panose="020B0004020202020204" pitchFamily="34" charset="0"/>
                <a:cs typeface="Arial" panose="020B0604020202020204" pitchFamily="34" charset="0"/>
              </a:rPr>
              <a:t> – use concords and discords)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spcBef>
                <a:spcPts val="300"/>
              </a:spcBef>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Groups need to develop their use of dynamics, tempo, timbre, texture and duration to make their compositions more expressive and magical.</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18</a:t>
            </a:fld>
            <a:endParaRPr lang="en-GB"/>
          </a:p>
        </p:txBody>
      </p:sp>
    </p:spTree>
    <p:extLst>
      <p:ext uri="{BB962C8B-B14F-4D97-AF65-F5344CB8AC3E}">
        <p14:creationId xmlns:p14="http://schemas.microsoft.com/office/powerpoint/2010/main" val="350513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300"/>
              </a:spcBef>
              <a:spcAft>
                <a:spcPts val="0"/>
              </a:spcAft>
              <a:buFont typeface="+mj-lt"/>
              <a:buNone/>
            </a:pPr>
            <a:r>
              <a:rPr lang="en-GB" sz="1800" b="1" kern="100" dirty="0">
                <a:effectLst/>
                <a:latin typeface="Calibri" panose="020F0502020204030204" pitchFamily="34" charset="0"/>
                <a:ea typeface="Aptos" panose="020B0004020202020204" pitchFamily="34" charset="0"/>
                <a:cs typeface="Arial" panose="020B0604020202020204" pitchFamily="34" charset="0"/>
              </a:rPr>
              <a:t>5. PLENARY</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4572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Share the magic compositions again. Each group should explain the changes they have made to make their composition more expressive. The other class members should give feedback to the group to say how successful they have been in creating expressive magic music.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19</a:t>
            </a:fld>
            <a:endParaRPr lang="en-GB"/>
          </a:p>
        </p:txBody>
      </p:sp>
    </p:spTree>
    <p:extLst>
      <p:ext uri="{BB962C8B-B14F-4D97-AF65-F5344CB8AC3E}">
        <p14:creationId xmlns:p14="http://schemas.microsoft.com/office/powerpoint/2010/main" val="250451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0"/>
              </a:spcAft>
              <a:buFont typeface="+mj-lt"/>
              <a:buAutoNum type="arabicPeriod"/>
            </a:pPr>
            <a:r>
              <a:rPr lang="en-GB" sz="1800" b="1" kern="100" dirty="0">
                <a:effectLst/>
                <a:latin typeface="Calibri" panose="020F0502020204030204" pitchFamily="34" charset="0"/>
                <a:ea typeface="Aptos" panose="020B0004020202020204" pitchFamily="34" charset="0"/>
                <a:cs typeface="Arial" panose="020B0604020202020204" pitchFamily="34" charset="0"/>
              </a:rPr>
              <a:t>STARTER</a:t>
            </a:r>
            <a:br>
              <a:rPr lang="en-GB" sz="1800" b="1"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Listen or watch Magic’ by Judith Weir again, focussing on the lyrics and how they are combined with the instrument sounds. </a:t>
            </a:r>
            <a:br>
              <a:rPr lang="en-GB" sz="1800"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21</a:t>
            </a:fld>
            <a:endParaRPr lang="en-GB"/>
          </a:p>
        </p:txBody>
      </p:sp>
    </p:spTree>
    <p:extLst>
      <p:ext uri="{BB962C8B-B14F-4D97-AF65-F5344CB8AC3E}">
        <p14:creationId xmlns:p14="http://schemas.microsoft.com/office/powerpoint/2010/main" val="76368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spcBef>
                <a:spcPts val="300"/>
              </a:spcBef>
              <a:spcAft>
                <a:spcPts val="0"/>
              </a:spcAft>
            </a:pPr>
            <a:r>
              <a:rPr lang="en-GB" sz="1200" kern="100" dirty="0">
                <a:effectLst/>
                <a:latin typeface="Calibri" panose="020F0502020204030204" pitchFamily="34" charset="0"/>
                <a:ea typeface="Aptos" panose="020B0004020202020204" pitchFamily="34" charset="0"/>
                <a:cs typeface="Arial" panose="020B0604020202020204" pitchFamily="34" charset="0"/>
              </a:rPr>
              <a:t>Listen again to the opening few bars and identify how the sounds are short (staccato) as the cellos play pizzicato.</a:t>
            </a:r>
            <a:endParaRPr lang="en-GB"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endParaRPr lang="en-GB"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2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This is also heard with the voices in bars 15-17 (0’25) 32-35 (0’55) and 39-43 (1’07).</a:t>
            </a:r>
            <a:endParaRPr lang="en-GB"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endParaRPr lang="en-GB"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2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Here are bars 15-17 (see slide above, second image)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pPr>
            <a:endParaRPr lang="en-GB" sz="1200" b="0" kern="1200" dirty="0">
              <a:effectLst/>
              <a:latin typeface="+mn-lt"/>
              <a:ea typeface="+mn-ea"/>
              <a:cs typeface="+mn-cs"/>
            </a:endParaRPr>
          </a:p>
          <a:p>
            <a:pPr marL="0" lvl="0" indent="0">
              <a:lnSpc>
                <a:spcPct val="115000"/>
              </a:lnSpc>
              <a:spcAft>
                <a:spcPts val="800"/>
              </a:spcAft>
              <a:buFont typeface="+mj-lt"/>
              <a:buNone/>
            </a:pPr>
            <a:r>
              <a:rPr lang="en-GB" sz="1200" b="0" kern="1200" dirty="0">
                <a:effectLst/>
                <a:latin typeface="+mn-lt"/>
                <a:ea typeface="+mn-ea"/>
                <a:cs typeface="+mn-cs"/>
              </a:rPr>
              <a:t>2. </a:t>
            </a:r>
            <a:r>
              <a:rPr lang="en-GB" sz="1800" b="1" kern="100" dirty="0">
                <a:effectLst/>
                <a:latin typeface="Calibri" panose="020F0502020204030204" pitchFamily="34" charset="0"/>
                <a:ea typeface="Aptos" panose="020B0004020202020204" pitchFamily="34" charset="0"/>
                <a:cs typeface="Arial" panose="020B0604020202020204" pitchFamily="34" charset="0"/>
              </a:rPr>
              <a:t>ACTIVITY</a:t>
            </a:r>
            <a:br>
              <a:rPr lang="en-GB" sz="1800" b="1"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Listen again and ask the pupils to identity when the music changes mood and is no longer short and staccato. This is in bar 46 (1’19) where the music is marked as </a:t>
            </a:r>
            <a:r>
              <a:rPr lang="en-GB" sz="1800" i="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legato misterioso. </a:t>
            </a: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Ask the class – what do you think </a:t>
            </a:r>
            <a:r>
              <a:rPr lang="en-GB" sz="1800" i="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legato misterioso </a:t>
            </a: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means? Answer: smooth and mysteriously.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22</a:t>
            </a:fld>
            <a:endParaRPr lang="en-GB"/>
          </a:p>
        </p:txBody>
      </p:sp>
    </p:spTree>
    <p:extLst>
      <p:ext uri="{BB962C8B-B14F-4D97-AF65-F5344CB8AC3E}">
        <p14:creationId xmlns:p14="http://schemas.microsoft.com/office/powerpoint/2010/main" val="65257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3. LEARNING</a:t>
            </a:r>
            <a:b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indent="228600">
              <a:lnSpc>
                <a:spcPct val="115000"/>
              </a:lnSpc>
              <a:spcAft>
                <a:spcPts val="800"/>
              </a:spcAft>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Read together:</a:t>
            </a:r>
            <a:b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gn="ctr" fontAlgn="base"/>
            <a:r>
              <a:rPr lang="en-GB" sz="1800" i="1" dirty="0">
                <a:effectLst/>
                <a:latin typeface="Calibri" panose="020F0502020204030204" pitchFamily="34" charset="0"/>
                <a:ea typeface="Times New Roman" panose="02020603050405020304" pitchFamily="18" charset="0"/>
              </a:rPr>
              <a:t>The noontide sun, called forth the mutinous winds,</a:t>
            </a:r>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algn="ctr" fontAlgn="base"/>
            <a:r>
              <a:rPr lang="en-GB" sz="1800" i="1" dirty="0">
                <a:effectLst/>
                <a:latin typeface="Calibri" panose="020F0502020204030204" pitchFamily="34" charset="0"/>
                <a:ea typeface="Times New Roman" panose="02020603050405020304" pitchFamily="18" charset="0"/>
              </a:rPr>
              <a:t>And ’twixt the green sea and the azured vault</a:t>
            </a:r>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algn="ctr" fontAlgn="base"/>
            <a:r>
              <a:rPr lang="en-GB" sz="1800" i="1" dirty="0">
                <a:effectLst/>
                <a:latin typeface="Calibri" panose="020F0502020204030204" pitchFamily="34" charset="0"/>
                <a:ea typeface="Times New Roman" panose="02020603050405020304" pitchFamily="18" charset="0"/>
              </a:rPr>
              <a:t>Set roaring war—to </a:t>
            </a:r>
            <a:r>
              <a:rPr lang="en-GB" sz="1800" i="1" dirty="0" err="1">
                <a:effectLst/>
                <a:latin typeface="Calibri" panose="020F0502020204030204" pitchFamily="34" charset="0"/>
                <a:ea typeface="Times New Roman" panose="02020603050405020304" pitchFamily="18" charset="0"/>
              </a:rPr>
              <a:t>th</a:t>
            </a:r>
            <a:r>
              <a:rPr lang="en-GB" sz="1800" i="1" dirty="0">
                <a:effectLst/>
                <a:latin typeface="Calibri" panose="020F0502020204030204" pitchFamily="34" charset="0"/>
                <a:ea typeface="Times New Roman" panose="02020603050405020304" pitchFamily="18" charset="0"/>
              </a:rPr>
              <a:t>' dread rattling thunder</a:t>
            </a:r>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algn="ctr" fontAlgn="base"/>
            <a:r>
              <a:rPr lang="en-GB" sz="1800" i="1" dirty="0">
                <a:effectLst/>
                <a:latin typeface="Calibri" panose="020F0502020204030204" pitchFamily="34" charset="0"/>
                <a:ea typeface="Times New Roman" panose="02020603050405020304" pitchFamily="18" charset="0"/>
              </a:rPr>
              <a:t>Have I given fire, and rifted Jove’s stout oak</a:t>
            </a:r>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457200">
              <a:lnSpc>
                <a:spcPct val="115000"/>
              </a:lnSpc>
              <a:spcAft>
                <a:spcPts val="800"/>
              </a:spcAft>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This is still part of Prospero’s speech before his spell is cast. These Shakespearean words are in iambic pentameter. This means there are usually 10 syllables in a line where they are in pairs of an unstressed syllable, followed by an stressed one.</a:t>
            </a:r>
            <a:br>
              <a:rPr lang="en-GB" sz="1800"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Read the words again, stressing the alternating syllables.</a:t>
            </a:r>
            <a:br>
              <a:rPr lang="en-GB" sz="1800"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fontAlgn="base"/>
            <a:r>
              <a:rPr lang="en-GB" sz="1800" dirty="0">
                <a:effectLst/>
                <a:latin typeface="Calibri" panose="020F0502020204030204" pitchFamily="34" charset="0"/>
                <a:ea typeface="Times New Roman" panose="02020603050405020304" pitchFamily="18" charset="0"/>
              </a:rPr>
              <a:t>Explore the words, copying the staccato opening of </a:t>
            </a:r>
            <a:r>
              <a:rPr lang="en-GB" sz="1800" i="1" dirty="0">
                <a:effectLst/>
                <a:latin typeface="Calibri" panose="020F0502020204030204" pitchFamily="34" charset="0"/>
                <a:ea typeface="Times New Roman" panose="02020603050405020304" pitchFamily="18" charset="0"/>
              </a:rPr>
              <a:t>Storm</a:t>
            </a:r>
            <a:r>
              <a:rPr lang="en-GB" sz="1800" dirty="0">
                <a:effectLst/>
                <a:latin typeface="Calibri" panose="020F0502020204030204" pitchFamily="34" charset="0"/>
                <a:ea typeface="Times New Roman" panose="02020603050405020304" pitchFamily="18" charset="0"/>
              </a:rPr>
              <a:t> and then repeating with legato (smooth) sounds. </a:t>
            </a:r>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fontAlgn="base"/>
            <a:r>
              <a:rPr lang="en-GB" sz="1800" dirty="0">
                <a:effectLst/>
                <a:latin typeface="Calibri" panose="020F0502020204030204" pitchFamily="34" charset="0"/>
                <a:ea typeface="Times New Roman" panose="02020603050405020304" pitchFamily="18" charset="0"/>
              </a:rPr>
              <a:t>Experiment with changing duration, tempo, dynamics, pitch and timbre of the words as they are spoken.</a:t>
            </a:r>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fontAlgn="base"/>
            <a:r>
              <a:rPr lang="en-GB" sz="1800" dirty="0">
                <a:effectLst/>
                <a:latin typeface="Calibri" panose="020F0502020204030204" pitchFamily="34" charset="0"/>
                <a:ea typeface="Times New Roman" panose="02020603050405020304" pitchFamily="18" charset="0"/>
              </a:rPr>
              <a:t>Discuss how changing dynamics, tempo, texture, timbre etc. creates different moods from the words.</a:t>
            </a:r>
            <a:r>
              <a:rPr lang="en-GB" sz="1800" dirty="0">
                <a:effectLst/>
                <a:latin typeface="Calibri" panose="020F0502020204030204" pitchFamily="34" charset="0"/>
                <a:ea typeface="Yu Gothic Light" panose="020B0300000000000000" pitchFamily="34" charset="-128"/>
              </a:rPr>
              <a:t> </a:t>
            </a:r>
          </a:p>
          <a:p>
            <a:pPr marL="228600" fontAlgn="base"/>
            <a:endParaRPr lang="en-GB" sz="1800" dirty="0">
              <a:effectLst/>
              <a:latin typeface="Calibri" panose="020F0502020204030204" pitchFamily="34" charset="0"/>
              <a:ea typeface="Yu Gothic Light" panose="020B0300000000000000" pitchFamily="34" charset="-128"/>
            </a:endParaRPr>
          </a:p>
          <a:p>
            <a:pPr marL="0" lvl="0" indent="0">
              <a:lnSpc>
                <a:spcPct val="115000"/>
              </a:lnSpc>
              <a:spcAft>
                <a:spcPts val="800"/>
              </a:spcAft>
              <a:buFont typeface="+mj-lt"/>
              <a:buNone/>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4. MAIN TASK</a:t>
            </a:r>
          </a:p>
          <a:p>
            <a:pPr marL="342900" lvl="0" indent="-342900">
              <a:lnSpc>
                <a:spcPct val="115000"/>
              </a:lnSpc>
              <a:spcAft>
                <a:spcPts val="800"/>
              </a:spcAft>
              <a:buFont typeface="+mj-lt"/>
              <a:buAutoNum type="arabicPeriod"/>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Year 3 &amp; 4</a:t>
            </a: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 – as a class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Year 5 &amp; 6</a:t>
            </a: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 –  in the same groups as Lesson 1 and 2</a:t>
            </a:r>
            <a:b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Either prepare a performance of Prospero’s words (2 or 4 lines), creating a mysterious atmosphere that matches the words or write 2 lines of a spell in iambic pentameter. These lyrics will then need to be performed in a mysterious way, using some of the techniques explored, e.g. whispered, short, quiet sounds, followed by legato, loud sounds. They can also be sung rather than spoken.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fontAlgn="base"/>
            <a:endParaRPr lang="en-GB" sz="1800" dirty="0">
              <a:effectLst/>
              <a:latin typeface="Times New Roman" panose="02020603050405020304" pitchFamily="18" charset="0"/>
              <a:ea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23</a:t>
            </a:fld>
            <a:endParaRPr lang="en-GB"/>
          </a:p>
        </p:txBody>
      </p:sp>
    </p:spTree>
    <p:extLst>
      <p:ext uri="{BB962C8B-B14F-4D97-AF65-F5344CB8AC3E}">
        <p14:creationId xmlns:p14="http://schemas.microsoft.com/office/powerpoint/2010/main" val="378300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5. PLENARY</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9144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Share the lyrics rehearsed so far. What techniques have been used to create a mysterious atmosphere? Do they sound like a spell? Are there suggestions on how improvements can be made?</a:t>
            </a:r>
            <a:b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24</a:t>
            </a:fld>
            <a:endParaRPr lang="en-GB"/>
          </a:p>
        </p:txBody>
      </p:sp>
    </p:spTree>
    <p:extLst>
      <p:ext uri="{BB962C8B-B14F-4D97-AF65-F5344CB8AC3E}">
        <p14:creationId xmlns:p14="http://schemas.microsoft.com/office/powerpoint/2010/main" val="147701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STARTER</a:t>
            </a:r>
            <a:b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fontAlgn="base"/>
            <a:r>
              <a:rPr lang="en-GB" sz="1800" dirty="0">
                <a:effectLst/>
                <a:latin typeface="Calibri" panose="020F0502020204030204" pitchFamily="34" charset="0"/>
                <a:ea typeface="Yu Gothic Light" panose="020B0300000000000000" pitchFamily="34" charset="-128"/>
              </a:rPr>
              <a:t>Sing a well-known song and identify how it is structured. For example, an intro, verse, chorus, verse, chorus, outro.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indent="228600" fontAlgn="base"/>
            <a:r>
              <a:rPr lang="en-GB" sz="1800" dirty="0">
                <a:effectLst/>
                <a:latin typeface="Calibri" panose="020F0502020204030204" pitchFamily="34" charset="0"/>
                <a:ea typeface="Yu Gothic Light" panose="020B0300000000000000" pitchFamily="34" charset="-128"/>
              </a:rPr>
              <a:t>What is structure? It is the way the music is mapped or planned out. </a:t>
            </a:r>
            <a:endParaRPr lang="en-GB" sz="1800" dirty="0">
              <a:effectLst/>
              <a:latin typeface="Times New Roman" panose="02020603050405020304" pitchFamily="18" charset="0"/>
              <a:ea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26</a:t>
            </a:fld>
            <a:endParaRPr lang="en-GB"/>
          </a:p>
        </p:txBody>
      </p:sp>
    </p:spTree>
    <p:extLst>
      <p:ext uri="{BB962C8B-B14F-4D97-AF65-F5344CB8AC3E}">
        <p14:creationId xmlns:p14="http://schemas.microsoft.com/office/powerpoint/2010/main" val="2412482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MAIN TASK</a:t>
            </a:r>
            <a:b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fontAlgn="base"/>
            <a:r>
              <a:rPr lang="en-GB" sz="1800" b="1" dirty="0">
                <a:effectLst/>
                <a:latin typeface="Calibri" panose="020F0502020204030204" pitchFamily="34" charset="0"/>
                <a:ea typeface="Yu Gothic Light" panose="020B0300000000000000" pitchFamily="34" charset="-128"/>
              </a:rPr>
              <a:t>Year 3 &amp; 4 </a:t>
            </a:r>
            <a:r>
              <a:rPr lang="en-GB" sz="1800" dirty="0">
                <a:effectLst/>
                <a:latin typeface="Calibri" panose="020F0502020204030204" pitchFamily="34" charset="0"/>
                <a:ea typeface="Yu Gothic Light" panose="020B0300000000000000" pitchFamily="34" charset="-128"/>
              </a:rPr>
              <a:t>– whole class should rehearse the lyrics, revising how these will be performed to create a mysterious atmosphere for casting a spell. Groups should also rehearse their magic music. The class will need to rehearse the whole composition, ordering their music as a rondo: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228600" indent="457200" fontAlgn="base"/>
            <a:r>
              <a:rPr lang="en-GB" sz="1800" dirty="0">
                <a:effectLst/>
                <a:latin typeface="Calibri" panose="020F0502020204030204" pitchFamily="34" charset="0"/>
                <a:ea typeface="Yu Gothic Light" panose="020B0300000000000000" pitchFamily="34" charset="-128"/>
              </a:rPr>
              <a:t>Section A – whole class lyrics </a:t>
            </a:r>
            <a:endParaRPr lang="en-GB" sz="1800" dirty="0">
              <a:effectLst/>
              <a:latin typeface="Times New Roman" panose="02020603050405020304" pitchFamily="18" charset="0"/>
              <a:ea typeface="Times New Roman" panose="02020603050405020304" pitchFamily="18" charset="0"/>
            </a:endParaRPr>
          </a:p>
          <a:p>
            <a:pPr marL="228600" indent="457200" fontAlgn="base"/>
            <a:r>
              <a:rPr lang="en-GB" sz="1800" dirty="0">
                <a:effectLst/>
                <a:latin typeface="Calibri" panose="020F0502020204030204" pitchFamily="34" charset="0"/>
                <a:ea typeface="Yu Gothic Light" panose="020B0300000000000000" pitchFamily="34" charset="-128"/>
              </a:rPr>
              <a:t>B – group magic music </a:t>
            </a:r>
            <a:endParaRPr lang="en-GB" sz="1800" dirty="0">
              <a:effectLst/>
              <a:latin typeface="Times New Roman" panose="02020603050405020304" pitchFamily="18" charset="0"/>
              <a:ea typeface="Times New Roman" panose="02020603050405020304" pitchFamily="18" charset="0"/>
            </a:endParaRPr>
          </a:p>
          <a:p>
            <a:pPr marL="228600" indent="457200" fontAlgn="base"/>
            <a:r>
              <a:rPr lang="en-GB" sz="1800" dirty="0">
                <a:effectLst/>
                <a:latin typeface="Calibri" panose="020F0502020204030204" pitchFamily="34" charset="0"/>
                <a:ea typeface="Yu Gothic Light" panose="020B0300000000000000" pitchFamily="34" charset="-128"/>
              </a:rPr>
              <a:t>A </a:t>
            </a:r>
            <a:endParaRPr lang="en-GB" sz="1800" dirty="0">
              <a:effectLst/>
              <a:latin typeface="Times New Roman" panose="02020603050405020304" pitchFamily="18" charset="0"/>
              <a:ea typeface="Times New Roman" panose="02020603050405020304" pitchFamily="18" charset="0"/>
            </a:endParaRPr>
          </a:p>
          <a:p>
            <a:pPr marL="228600" indent="457200" fontAlgn="base"/>
            <a:r>
              <a:rPr lang="en-GB" sz="1800" dirty="0">
                <a:effectLst/>
                <a:latin typeface="Calibri" panose="020F0502020204030204" pitchFamily="34" charset="0"/>
                <a:ea typeface="Yu Gothic Light" panose="020B0300000000000000" pitchFamily="34" charset="-128"/>
              </a:rPr>
              <a:t>C – another group’s magic music </a:t>
            </a:r>
            <a:endParaRPr lang="en-GB" sz="1800" dirty="0">
              <a:effectLst/>
              <a:latin typeface="Times New Roman" panose="02020603050405020304" pitchFamily="18" charset="0"/>
              <a:ea typeface="Times New Roman" panose="02020603050405020304" pitchFamily="18" charset="0"/>
            </a:endParaRPr>
          </a:p>
          <a:p>
            <a:pPr marL="228600" indent="457200" fontAlgn="base"/>
            <a:r>
              <a:rPr lang="en-GB" sz="1800" dirty="0">
                <a:effectLst/>
                <a:latin typeface="Calibri" panose="020F0502020204030204" pitchFamily="34" charset="0"/>
                <a:ea typeface="Yu Gothic Light" panose="020B0300000000000000" pitchFamily="34" charset="-128"/>
              </a:rPr>
              <a:t>A </a:t>
            </a:r>
            <a:endParaRPr lang="en-GB" sz="1800" dirty="0">
              <a:effectLst/>
              <a:latin typeface="Times New Roman" panose="02020603050405020304" pitchFamily="18" charset="0"/>
              <a:ea typeface="Times New Roman" panose="02020603050405020304" pitchFamily="18" charset="0"/>
            </a:endParaRPr>
          </a:p>
          <a:p>
            <a:pPr marL="228600" indent="457200" fontAlgn="base"/>
            <a:r>
              <a:rPr lang="en-GB" sz="1800" dirty="0">
                <a:effectLst/>
                <a:latin typeface="Calibri" panose="020F0502020204030204" pitchFamily="34" charset="0"/>
                <a:ea typeface="Yu Gothic Light" panose="020B0300000000000000" pitchFamily="34" charset="-128"/>
              </a:rPr>
              <a:t>D etc. </a:t>
            </a:r>
            <a:endParaRPr lang="en-GB" sz="1800" dirty="0">
              <a:effectLst/>
              <a:latin typeface="Times New Roman" panose="02020603050405020304" pitchFamily="18" charset="0"/>
              <a:ea typeface="Times New Roman" panose="02020603050405020304" pitchFamily="18" charset="0"/>
            </a:endParaRPr>
          </a:p>
          <a:p>
            <a:pPr marL="228600" indent="4572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indent="228600" fontAlgn="base"/>
            <a:r>
              <a:rPr lang="en-GB" sz="1800" dirty="0">
                <a:effectLst/>
                <a:latin typeface="Calibri" panose="020F0502020204030204" pitchFamily="34" charset="0"/>
                <a:ea typeface="Yu Gothic Light" panose="020B0300000000000000" pitchFamily="34" charset="-128"/>
              </a:rPr>
              <a:t>Questions to ask: </a:t>
            </a:r>
            <a:endParaRPr lang="en-GB" sz="1800" dirty="0">
              <a:effectLst/>
              <a:latin typeface="Times New Roman" panose="02020603050405020304" pitchFamily="18" charset="0"/>
              <a:ea typeface="Times New Roman" panose="02020603050405020304" pitchFamily="18" charset="0"/>
            </a:endParaRPr>
          </a:p>
          <a:p>
            <a:pPr indent="457200"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Are all the players clear when they play?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Is a conductor or leader needed to point to groups or something displayed to help?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Are there any improvements needed before the final performance?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Is everyone remembering how to control the sounds to make the music expressive? </a:t>
            </a:r>
            <a:endParaRPr lang="en-GB" sz="1800" dirty="0">
              <a:effectLst/>
              <a:latin typeface="Times New Roman" panose="02020603050405020304" pitchFamily="18" charset="0"/>
              <a:ea typeface="Times New Roman" panose="02020603050405020304" pitchFamily="18" charset="0"/>
            </a:endParaRPr>
          </a:p>
          <a:p>
            <a:pPr marL="2286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457200" fontAlgn="base"/>
            <a:r>
              <a:rPr lang="en-GB" sz="1800" b="1" dirty="0">
                <a:effectLst/>
                <a:latin typeface="Calibri" panose="020F0502020204030204" pitchFamily="34" charset="0"/>
                <a:ea typeface="Yu Gothic Light" panose="020B0300000000000000" pitchFamily="34" charset="-128"/>
              </a:rPr>
              <a:t>Year 5 &amp; 6: </a:t>
            </a:r>
            <a:r>
              <a:rPr lang="en-GB" sz="1800" dirty="0">
                <a:effectLst/>
                <a:latin typeface="Calibri" panose="020F0502020204030204" pitchFamily="34" charset="0"/>
                <a:ea typeface="Yu Gothic Light" panose="020B0300000000000000" pitchFamily="34" charset="-128"/>
              </a:rPr>
              <a:t>Introduce ternary form. This is music in 3 sections where the third section is a repeat of the first, i.e., ABA, where A and B are contrasting/different.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A section– magic music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B section – mysterious spell lyrics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marL="457200" fontAlgn="base"/>
            <a:r>
              <a:rPr lang="en-GB" sz="1800" dirty="0">
                <a:effectLst/>
                <a:latin typeface="Calibri" panose="020F0502020204030204" pitchFamily="34" charset="0"/>
                <a:ea typeface="Yu Gothic Light" panose="020B0300000000000000" pitchFamily="34" charset="-128"/>
              </a:rPr>
              <a:t>The groups will need to rehearse their separate magic music and spell lyrics before rehearsing them in the ABA structure.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Yu Gothic Light" panose="020B0300000000000000" pitchFamily="34" charset="-128"/>
              </a:rPr>
              <a:t> </a:t>
            </a:r>
            <a:endParaRPr lang="en-GB" sz="1800" dirty="0">
              <a:effectLst/>
              <a:latin typeface="Times New Roman" panose="02020603050405020304" pitchFamily="18" charset="0"/>
              <a:ea typeface="Times New Roman" panose="02020603050405020304" pitchFamily="18" charset="0"/>
            </a:endParaRPr>
          </a:p>
          <a:p>
            <a:pPr indent="457200" fontAlgn="base"/>
            <a:r>
              <a:rPr lang="en-GB" sz="1800" dirty="0">
                <a:effectLst/>
                <a:latin typeface="Calibri" panose="020F0502020204030204" pitchFamily="34" charset="0"/>
                <a:ea typeface="Yu Gothic Light" panose="020B0300000000000000" pitchFamily="34" charset="-128"/>
              </a:rPr>
              <a:t>Groups need to ask themselves: </a:t>
            </a:r>
            <a:endParaRPr lang="en-GB" sz="1800" dirty="0">
              <a:effectLst/>
              <a:latin typeface="Times New Roman" panose="02020603050405020304" pitchFamily="18" charset="0"/>
              <a:ea typeface="Times New Roman" panose="02020603050405020304" pitchFamily="18" charset="0"/>
            </a:endParaRPr>
          </a:p>
          <a:p>
            <a:pPr marL="685800"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Are the 2 sections different?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Does the music flow from A into B, then back to A?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Are all the musicians clear on what they do in each section?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Is a conductor or leader needed to help the group?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Are any improvements needed before the final performance?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Yu Gothic Light" panose="020B0300000000000000" pitchFamily="34" charset="-128"/>
              </a:rPr>
              <a:t>Is everyone remembering how to control the sounds to make the music expressive? </a:t>
            </a:r>
            <a:endParaRPr lang="en-GB" sz="1800" dirty="0">
              <a:effectLst/>
              <a:latin typeface="Times New Roman" panose="02020603050405020304" pitchFamily="18" charset="0"/>
              <a:ea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27</a:t>
            </a:fld>
            <a:endParaRPr lang="en-GB"/>
          </a:p>
        </p:txBody>
      </p:sp>
    </p:spTree>
    <p:extLst>
      <p:ext uri="{BB962C8B-B14F-4D97-AF65-F5344CB8AC3E}">
        <p14:creationId xmlns:p14="http://schemas.microsoft.com/office/powerpoint/2010/main" val="149456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3. PLENARY</a:t>
            </a:r>
          </a:p>
          <a:p>
            <a:pPr marL="0" lvl="0" indent="0">
              <a:lnSpc>
                <a:spcPct val="115000"/>
              </a:lnSpc>
              <a:spcAft>
                <a:spcPts val="800"/>
              </a:spcAft>
              <a:buFont typeface="+mj-lt"/>
              <a:buNone/>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indent="228600">
              <a:lnSpc>
                <a:spcPct val="115000"/>
              </a:lnSpc>
              <a:spcAft>
                <a:spcPts val="80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Perform and record the compositions.</a:t>
            </a:r>
            <a:br>
              <a:rPr lang="en-GB" sz="1800" kern="100" dirty="0">
                <a:effectLst/>
                <a:latin typeface="Calibri" panose="020F0502020204030204" pitchFamily="34" charset="0"/>
                <a:ea typeface="Aptos" panose="020B000402020202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buFont typeface="+mj-lt"/>
              <a:buNone/>
            </a:pPr>
            <a:r>
              <a:rPr lang="en-GB" sz="1800" b="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4. EVALUATE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15000"/>
              </a:lnSpc>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How expressive was the music?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How successfully was a magical atmosphere created?</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What could be improved further?</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Arial" panose="020B0604020202020204" pitchFamily="34" charset="0"/>
              </a:rPr>
              <a:t>What have we learnt?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28</a:t>
            </a:fld>
            <a:endParaRPr lang="en-GB"/>
          </a:p>
        </p:txBody>
      </p:sp>
    </p:spTree>
    <p:extLst>
      <p:ext uri="{BB962C8B-B14F-4D97-AF65-F5344CB8AC3E}">
        <p14:creationId xmlns:p14="http://schemas.microsoft.com/office/powerpoint/2010/main" val="288511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3</a:t>
            </a:fld>
            <a:endParaRPr lang="en-GB"/>
          </a:p>
        </p:txBody>
      </p:sp>
    </p:spTree>
    <p:extLst>
      <p:ext uri="{BB962C8B-B14F-4D97-AF65-F5344CB8AC3E}">
        <p14:creationId xmlns:p14="http://schemas.microsoft.com/office/powerpoint/2010/main" val="757968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29</a:t>
            </a:fld>
            <a:endParaRPr lang="en-GB"/>
          </a:p>
        </p:txBody>
      </p:sp>
    </p:spTree>
    <p:extLst>
      <p:ext uri="{BB962C8B-B14F-4D97-AF65-F5344CB8AC3E}">
        <p14:creationId xmlns:p14="http://schemas.microsoft.com/office/powerpoint/2010/main" val="255011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30</a:t>
            </a:fld>
            <a:endParaRPr lang="en-GB"/>
          </a:p>
        </p:txBody>
      </p:sp>
    </p:spTree>
    <p:extLst>
      <p:ext uri="{BB962C8B-B14F-4D97-AF65-F5344CB8AC3E}">
        <p14:creationId xmlns:p14="http://schemas.microsoft.com/office/powerpoint/2010/main" val="137412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tabLst>
                <a:tab pos="1711960" algn="l"/>
              </a:tabLst>
            </a:pPr>
            <a:r>
              <a:rPr lang="en-GB" sz="1200" b="1" kern="100" dirty="0">
                <a:effectLst/>
                <a:latin typeface="Calibri" panose="020F0502020204030204" pitchFamily="34" charset="0"/>
                <a:ea typeface="Aptos" panose="020B0004020202020204" pitchFamily="34" charset="0"/>
                <a:cs typeface="Arial" panose="020B0604020202020204" pitchFamily="34" charset="0"/>
              </a:rPr>
              <a:t>STARTER</a:t>
            </a:r>
          </a:p>
          <a:p>
            <a:pPr marL="0" lvl="0" indent="0">
              <a:lnSpc>
                <a:spcPct val="115000"/>
              </a:lnSpc>
              <a:spcAft>
                <a:spcPts val="800"/>
              </a:spcAft>
              <a:buFont typeface="+mj-lt"/>
              <a:buNone/>
              <a:tabLst>
                <a:tab pos="1711960" algn="l"/>
              </a:tabLst>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r>
              <a:rPr lang="en-GB" sz="1200" kern="100" dirty="0">
                <a:effectLst/>
                <a:latin typeface="Calibri" panose="020F0502020204030204" pitchFamily="34" charset="0"/>
                <a:ea typeface="Calibri" panose="020F0502020204030204" pitchFamily="34" charset="0"/>
                <a:cs typeface="Arial" panose="020B0604020202020204" pitchFamily="34" charset="0"/>
              </a:rPr>
              <a:t>Introduce the synopsis of Shakespeare’s </a:t>
            </a:r>
            <a:r>
              <a:rPr lang="en-GB" sz="1200" i="1" kern="100" dirty="0">
                <a:effectLst/>
                <a:latin typeface="Calibri" panose="020F0502020204030204" pitchFamily="34" charset="0"/>
                <a:ea typeface="Calibri" panose="020F0502020204030204" pitchFamily="34" charset="0"/>
                <a:cs typeface="Arial" panose="020B0604020202020204" pitchFamily="34" charset="0"/>
              </a:rPr>
              <a:t>The Tempest. </a:t>
            </a: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Prospero uses magic to create a storm. This impacts shipwrecked people on an island, including Prospero’s brother. Judith Weir has composed ‘Storm’ in 5 movements that represent this story in music. The five movements are: </a:t>
            </a:r>
            <a:b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arenR"/>
            </a:pP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Storm/Shipwreck </a:t>
            </a:r>
            <a:r>
              <a:rPr lang="en-GB" sz="1200" kern="100" dirty="0">
                <a:effectLst/>
                <a:latin typeface="Calibri" panose="020F0502020204030204" pitchFamily="34" charset="0"/>
                <a:ea typeface="Aptos" panose="020B0004020202020204" pitchFamily="34" charset="0"/>
                <a:cs typeface="Arial" panose="020B0604020202020204" pitchFamily="34" charset="0"/>
              </a:rPr>
              <a:t>	</a:t>
            </a: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 Charm</a:t>
            </a:r>
            <a:r>
              <a:rPr lang="en-GB" sz="1200" kern="100" dirty="0">
                <a:effectLst/>
                <a:latin typeface="Calibri" panose="020F0502020204030204" pitchFamily="34" charset="0"/>
                <a:ea typeface="Aptos" panose="020B0004020202020204" pitchFamily="34" charset="0"/>
                <a:cs typeface="Arial" panose="020B0604020202020204" pitchFamily="34" charset="0"/>
              </a:rPr>
              <a:t>	</a:t>
            </a: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 Magic</a:t>
            </a:r>
            <a:r>
              <a:rPr lang="en-GB" sz="1200" kern="100" dirty="0">
                <a:effectLst/>
                <a:latin typeface="Calibri" panose="020F0502020204030204" pitchFamily="34" charset="0"/>
                <a:ea typeface="Aptos" panose="020B0004020202020204" pitchFamily="34" charset="0"/>
                <a:cs typeface="Arial" panose="020B0604020202020204" pitchFamily="34" charset="0"/>
              </a:rPr>
              <a:t>	</a:t>
            </a: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 Spirit</a:t>
            </a:r>
            <a:r>
              <a:rPr lang="en-GB" sz="1200" kern="100" dirty="0">
                <a:effectLst/>
                <a:latin typeface="Calibri" panose="020F0502020204030204" pitchFamily="34" charset="0"/>
                <a:ea typeface="Aptos" panose="020B0004020202020204" pitchFamily="34" charset="0"/>
                <a:cs typeface="Arial" panose="020B0604020202020204" pitchFamily="34" charset="0"/>
              </a:rPr>
              <a:t>	</a:t>
            </a: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Mercy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9</a:t>
            </a:fld>
            <a:endParaRPr lang="en-GB"/>
          </a:p>
        </p:txBody>
      </p:sp>
    </p:spTree>
    <p:extLst>
      <p:ext uri="{BB962C8B-B14F-4D97-AF65-F5344CB8AC3E}">
        <p14:creationId xmlns:p14="http://schemas.microsoft.com/office/powerpoint/2010/main" val="100337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115000"/>
              </a:lnSpc>
              <a:spcAft>
                <a:spcPts val="800"/>
              </a:spcAft>
            </a:pPr>
            <a:endParaRPr lang="en-GB" sz="1800" u="sng" kern="100" dirty="0">
              <a:solidFill>
                <a:srgbClr val="467886"/>
              </a:solidFill>
              <a:effectLst/>
              <a:latin typeface="Calibri" panose="020F0502020204030204" pitchFamily="34" charset="0"/>
              <a:ea typeface="Calibri" panose="020F0502020204030204" pitchFamily="34" charset="0"/>
              <a:cs typeface="Arial" panose="020B0604020202020204" pitchFamily="34" charset="0"/>
            </a:endParaRPr>
          </a:p>
          <a:p>
            <a:pPr indent="228600">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Watch or listen to 'Magic'</a:t>
            </a:r>
            <a:r>
              <a:rPr lang="en-GB" sz="1800"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10</a:t>
            </a:fld>
            <a:endParaRPr lang="en-GB"/>
          </a:p>
        </p:txBody>
      </p:sp>
    </p:spTree>
    <p:extLst>
      <p:ext uri="{BB962C8B-B14F-4D97-AF65-F5344CB8AC3E}">
        <p14:creationId xmlns:p14="http://schemas.microsoft.com/office/powerpoint/2010/main" val="184629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1" kern="100" dirty="0">
                <a:effectLst/>
                <a:latin typeface="Calibri" panose="020F0502020204030204" pitchFamily="34" charset="0"/>
                <a:ea typeface="Aptos" panose="020B0004020202020204" pitchFamily="34" charset="0"/>
                <a:cs typeface="Arial" panose="020B0604020202020204" pitchFamily="34" charset="0"/>
              </a:rPr>
              <a:t>2. ACTIVITY</a:t>
            </a:r>
          </a:p>
          <a:p>
            <a:pPr marL="342900" lvl="0" indent="-342900">
              <a:lnSpc>
                <a:spcPct val="115000"/>
              </a:lnSpc>
              <a:spcAft>
                <a:spcPts val="800"/>
              </a:spcAft>
              <a:buFont typeface="+mj-lt"/>
              <a:buAutoNum type="arabicPeriod"/>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Discuss in pairs how the music creates a magical atmosphere. Share as a class.</a:t>
            </a:r>
            <a:br>
              <a:rPr lang="en-GB" sz="1800" kern="100" dirty="0">
                <a:effectLst/>
                <a:latin typeface="Calibri" panose="020F0502020204030204" pitchFamily="34" charset="0"/>
                <a:ea typeface="Calibri" panose="020F050202020403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Identify the use of everyday objects to create some of the sounds, e.g. stones are used at the very beginning, a referee’s whistle, and a sheet of metal. This will be easier if students have watched the film. Ask if anyone could make out any words.</a:t>
            </a:r>
            <a:br>
              <a:rPr lang="en-GB" sz="1800" kern="100" dirty="0">
                <a:effectLst/>
                <a:latin typeface="Calibri" panose="020F0502020204030204" pitchFamily="34" charset="0"/>
                <a:ea typeface="Calibri" panose="020F050202020403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Look at the words – the lyrics, as shown on the slide – taken from Shakespeare’s play, and identify any references to magic.</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5C2D8F-F570-4028-B7BC-DA0FF4854CB2}" type="slidenum">
              <a:rPr lang="en-GB" smtClean="0"/>
              <a:t>11</a:t>
            </a:fld>
            <a:endParaRPr lang="en-GB"/>
          </a:p>
        </p:txBody>
      </p:sp>
    </p:spTree>
    <p:extLst>
      <p:ext uri="{BB962C8B-B14F-4D97-AF65-F5344CB8AC3E}">
        <p14:creationId xmlns:p14="http://schemas.microsoft.com/office/powerpoint/2010/main" val="411690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1" kern="100" dirty="0">
                <a:effectLst/>
                <a:latin typeface="Calibri" panose="020F0502020204030204" pitchFamily="34" charset="0"/>
                <a:ea typeface="Calibri" panose="020F0502020204030204" pitchFamily="34" charset="0"/>
                <a:cs typeface="Arial" panose="020B0604020202020204" pitchFamily="34" charset="0"/>
              </a:rPr>
              <a:t>3. MAIN TASK</a:t>
            </a:r>
          </a:p>
          <a:p>
            <a:pPr marL="0" lvl="0" indent="0">
              <a:lnSpc>
                <a:spcPct val="115000"/>
              </a:lnSpc>
              <a:spcAft>
                <a:spcPts val="800"/>
              </a:spcAft>
              <a:buFont typeface="+mj-lt"/>
              <a:buNone/>
              <a:tabLst>
                <a:tab pos="1711960" algn="l"/>
              </a:tabLs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Prospero is about to cast a spell in </a:t>
            </a:r>
            <a:r>
              <a:rPr lang="en-GB" sz="1800" i="1" kern="100" dirty="0">
                <a:effectLst/>
                <a:latin typeface="Calibri" panose="020F0502020204030204" pitchFamily="34" charset="0"/>
                <a:ea typeface="Calibri" panose="020F0502020204030204" pitchFamily="34" charset="0"/>
                <a:cs typeface="Arial" panose="020B0604020202020204" pitchFamily="34" charset="0"/>
              </a:rPr>
              <a:t>The Tempest. </a:t>
            </a:r>
            <a:r>
              <a:rPr lang="en-GB" sz="1800" kern="100" dirty="0">
                <a:effectLst/>
                <a:latin typeface="Calibri" panose="020F0502020204030204" pitchFamily="34" charset="0"/>
                <a:ea typeface="Calibri" panose="020F0502020204030204" pitchFamily="34" charset="0"/>
                <a:cs typeface="Arial" panose="020B0604020202020204" pitchFamily="34" charset="0"/>
              </a:rPr>
              <a:t>Challenge – in groups, create a magical atmosphere using:</a:t>
            </a:r>
            <a:br>
              <a:rPr lang="en-GB" sz="1800" kern="100" dirty="0">
                <a:effectLst/>
                <a:latin typeface="Calibri" panose="020F0502020204030204" pitchFamily="34" charset="0"/>
                <a:ea typeface="Calibri" panose="020F050202020403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Vocal sounds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Untuned instruments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Tuned instruments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Everyday objects e.g. water bottles, pots, tubs etc. </a:t>
            </a:r>
            <a:r>
              <a:rPr lang="en-GB" sz="1800" i="1" kern="100" dirty="0">
                <a:effectLst/>
                <a:latin typeface="Calibri" panose="020F0502020204030204" pitchFamily="34" charset="0"/>
                <a:ea typeface="Calibri" panose="020F0502020204030204" pitchFamily="34" charset="0"/>
                <a:cs typeface="Arial" panose="020B0604020202020204" pitchFamily="34" charset="0"/>
              </a:rPr>
              <a:t>(</a:t>
            </a:r>
            <a:r>
              <a:rPr lang="en-GB" sz="1800" b="1" i="1" kern="100" dirty="0">
                <a:effectLst/>
                <a:latin typeface="Calibri" panose="020F0502020204030204" pitchFamily="34" charset="0"/>
                <a:ea typeface="Calibri" panose="020F0502020204030204" pitchFamily="34" charset="0"/>
                <a:cs typeface="Arial" panose="020B0604020202020204" pitchFamily="34" charset="0"/>
              </a:rPr>
              <a:t>Year 5 &amp; 6</a:t>
            </a:r>
            <a:r>
              <a:rPr lang="en-GB" sz="1800" i="1" kern="100" dirty="0">
                <a:effectLst/>
                <a:latin typeface="Calibri" panose="020F0502020204030204" pitchFamily="34" charset="0"/>
                <a:ea typeface="Calibri" panose="020F0502020204030204" pitchFamily="34" charset="0"/>
                <a:cs typeface="Arial" panose="020B0604020202020204" pitchFamily="34" charset="0"/>
              </a:rPr>
              <a:t> – use concords and discords)</a:t>
            </a:r>
          </a:p>
          <a:p>
            <a:pPr marL="342900" lvl="0" indent="-342900">
              <a:lnSpc>
                <a:spcPct val="115000"/>
              </a:lnSpc>
              <a:spcAft>
                <a:spcPts val="800"/>
              </a:spcAft>
              <a:buFont typeface="Symbol" panose="05050102010706020507" pitchFamily="18" charset="2"/>
              <a:buChar char=""/>
              <a:tabLst>
                <a:tab pos="1711960" algn="l"/>
              </a:tabLs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12</a:t>
            </a:fld>
            <a:endParaRPr lang="en-GB"/>
          </a:p>
        </p:txBody>
      </p:sp>
    </p:spTree>
    <p:extLst>
      <p:ext uri="{BB962C8B-B14F-4D97-AF65-F5344CB8AC3E}">
        <p14:creationId xmlns:p14="http://schemas.microsoft.com/office/powerpoint/2010/main" val="220934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Key questions groups can use to help their compositions:</a:t>
            </a:r>
            <a:br>
              <a:rPr lang="en-GB" sz="1800" kern="100" dirty="0">
                <a:effectLst/>
                <a:latin typeface="Calibri" panose="020F0502020204030204" pitchFamily="34" charset="0"/>
                <a:ea typeface="Calibri" panose="020F050202020403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aren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How will the composition start?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aren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How will the music change?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aren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How will it end?</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aren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What will each player do?</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arenR"/>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How will we know if we are successful?</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Groups explore sounds and how to play them to create a magical atmosphere. Encourage them to be creative with their instruments / voices and to use dynamics, tempo, texture, timbre etc., although this is the focus of Lesson 2. Record the compositions so that students can remember them.</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13</a:t>
            </a:fld>
            <a:endParaRPr lang="en-GB"/>
          </a:p>
        </p:txBody>
      </p:sp>
    </p:spTree>
    <p:extLst>
      <p:ext uri="{BB962C8B-B14F-4D97-AF65-F5344CB8AC3E}">
        <p14:creationId xmlns:p14="http://schemas.microsoft.com/office/powerpoint/2010/main" val="78545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800" b="1" kern="100" dirty="0">
                <a:effectLst/>
                <a:latin typeface="Calibri" panose="020F0502020204030204" pitchFamily="34" charset="0"/>
                <a:ea typeface="Calibri" panose="020F0502020204030204" pitchFamily="34" charset="0"/>
                <a:cs typeface="Arial" panose="020B0604020202020204" pitchFamily="34" charset="0"/>
              </a:rPr>
              <a:t>4. PLENARY</a:t>
            </a:r>
            <a:br>
              <a:rPr lang="en-GB" sz="1800" b="1" kern="100" dirty="0">
                <a:effectLst/>
                <a:latin typeface="Calibri" panose="020F0502020204030204" pitchFamily="34" charset="0"/>
                <a:ea typeface="Calibri" panose="020F0502020204030204" pitchFamily="34" charset="0"/>
                <a:cs typeface="Arial" panose="020B0604020202020204" pitchFamily="34" charset="0"/>
              </a:rPr>
            </a:b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lnSpc>
                <a:spcPct val="115000"/>
              </a:lnSpc>
              <a:spcAft>
                <a:spcPts val="800"/>
              </a:spcAft>
              <a:tabLst>
                <a:tab pos="1711960" algn="l"/>
              </a:tabLst>
            </a:pPr>
            <a:r>
              <a:rPr lang="en-GB" sz="1800" kern="100" dirty="0">
                <a:effectLst/>
                <a:latin typeface="Calibri" panose="020F0502020204030204" pitchFamily="34" charset="0"/>
                <a:ea typeface="Calibri" panose="020F0502020204030204" pitchFamily="34" charset="0"/>
                <a:cs typeface="Arial" panose="020B0604020202020204" pitchFamily="34" charset="0"/>
              </a:rPr>
              <a:t>Groups share their compositions so far. Discuss how successful the group has been in creating a magical atmosphere, with suggestions and comments from other pupils. Has the group used all of the required sounds?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14</a:t>
            </a:fld>
            <a:endParaRPr lang="en-GB"/>
          </a:p>
        </p:txBody>
      </p:sp>
    </p:spTree>
    <p:extLst>
      <p:ext uri="{BB962C8B-B14F-4D97-AF65-F5344CB8AC3E}">
        <p14:creationId xmlns:p14="http://schemas.microsoft.com/office/powerpoint/2010/main" val="411547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0"/>
              </a:spcAft>
              <a:buFont typeface="+mj-lt"/>
              <a:buAutoNum type="arabicPeriod"/>
            </a:pPr>
            <a:r>
              <a:rPr lang="en-GB" sz="1800" b="1" kern="100" dirty="0">
                <a:effectLst/>
                <a:latin typeface="Calibri" panose="020F0502020204030204" pitchFamily="34" charset="0"/>
                <a:ea typeface="Aptos" panose="020B0004020202020204" pitchFamily="34" charset="0"/>
                <a:cs typeface="Arial" panose="020B0604020202020204" pitchFamily="34" charset="0"/>
              </a:rPr>
              <a:t>STARTER</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4572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28600">
              <a:spcBef>
                <a:spcPts val="300"/>
              </a:spcBef>
              <a:spcAft>
                <a:spcPts val="0"/>
              </a:spcAft>
            </a:pPr>
            <a:r>
              <a:rPr lang="en-GB" sz="1800" kern="100" dirty="0">
                <a:effectLst/>
                <a:latin typeface="Calibri" panose="020F0502020204030204" pitchFamily="34" charset="0"/>
                <a:ea typeface="Aptos" panose="020B0004020202020204" pitchFamily="34" charset="0"/>
                <a:cs typeface="Arial" panose="020B0604020202020204" pitchFamily="34" charset="0"/>
              </a:rPr>
              <a:t>Sing a well-known song, e.g. Twinkle </a:t>
            </a:r>
            <a:r>
              <a:rPr lang="en-GB" sz="1800" kern="100" dirty="0" err="1">
                <a:effectLst/>
                <a:latin typeface="Calibri" panose="020F0502020204030204" pitchFamily="34" charset="0"/>
                <a:ea typeface="Aptos" panose="020B0004020202020204" pitchFamily="34" charset="0"/>
                <a:cs typeface="Arial" panose="020B0604020202020204" pitchFamily="34" charset="0"/>
              </a:rPr>
              <a:t>Twinkle</a:t>
            </a:r>
            <a:r>
              <a:rPr lang="en-GB" sz="1800" kern="100" dirty="0">
                <a:effectLst/>
                <a:latin typeface="Calibri" panose="020F0502020204030204" pitchFamily="34" charset="0"/>
                <a:ea typeface="Aptos" panose="020B0004020202020204" pitchFamily="34" charset="0"/>
                <a:cs typeface="Arial" panose="020B0604020202020204" pitchFamily="34" charset="0"/>
              </a:rPr>
              <a:t> Little Star, Boom </a:t>
            </a:r>
            <a:r>
              <a:rPr lang="en-GB" sz="1800" kern="100" dirty="0" err="1">
                <a:effectLst/>
                <a:latin typeface="Calibri" panose="020F0502020204030204" pitchFamily="34" charset="0"/>
                <a:ea typeface="Aptos" panose="020B0004020202020204" pitchFamily="34" charset="0"/>
                <a:cs typeface="Arial" panose="020B0604020202020204" pitchFamily="34" charset="0"/>
              </a:rPr>
              <a:t>Chikka</a:t>
            </a:r>
            <a:r>
              <a:rPr lang="en-GB" sz="1800" kern="100" dirty="0">
                <a:effectLst/>
                <a:latin typeface="Calibri" panose="020F0502020204030204" pitchFamily="34" charset="0"/>
                <a:ea typeface="Aptos" panose="020B0004020202020204" pitchFamily="34" charset="0"/>
                <a:cs typeface="Arial" panose="020B0604020202020204" pitchFamily="34" charset="0"/>
              </a:rPr>
              <a:t> Boom, Drunken Sailor etc. We will revisit this later in the lesson.</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15000"/>
              </a:lnSpc>
              <a:spcAft>
                <a:spcPts val="800"/>
              </a:spcAft>
              <a:buFont typeface="+mj-lt"/>
              <a:buNone/>
              <a:tabLst>
                <a:tab pos="1711960" algn="l"/>
              </a:tabLst>
            </a:pPr>
            <a:endParaRPr lang="en-GB" dirty="0"/>
          </a:p>
          <a:p>
            <a:pPr marL="0" lvl="0" indent="0">
              <a:lnSpc>
                <a:spcPct val="115000"/>
              </a:lnSpc>
              <a:spcAft>
                <a:spcPts val="800"/>
              </a:spcAft>
              <a:buFont typeface="+mj-lt"/>
              <a:buNone/>
              <a:tabLst>
                <a:tab pos="1711960" algn="l"/>
              </a:tabLst>
            </a:pPr>
            <a:endParaRPr lang="en-GB" dirty="0"/>
          </a:p>
          <a:p>
            <a:pPr marL="0" lvl="0" indent="0">
              <a:lnSpc>
                <a:spcPct val="115000"/>
              </a:lnSpc>
              <a:spcAft>
                <a:spcPts val="800"/>
              </a:spcAft>
              <a:buFont typeface="+mj-lt"/>
              <a:buNone/>
              <a:tabLst>
                <a:tab pos="1711960" algn="l"/>
              </a:tabLst>
            </a:pPr>
            <a:r>
              <a:rPr lang="en-GB" sz="1800" dirty="0">
                <a:effectLst/>
                <a:latin typeface="Calibri" panose="020F0502020204030204" pitchFamily="34" charset="0"/>
                <a:ea typeface="Aptos" panose="020B0004020202020204" pitchFamily="34" charset="0"/>
              </a:rPr>
              <a:t>2. Watch or listen to ‘Magic’ by Judith Weir again</a:t>
            </a: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16</a:t>
            </a:fld>
            <a:endParaRPr lang="en-GB"/>
          </a:p>
        </p:txBody>
      </p:sp>
    </p:spTree>
    <p:extLst>
      <p:ext uri="{BB962C8B-B14F-4D97-AF65-F5344CB8AC3E}">
        <p14:creationId xmlns:p14="http://schemas.microsoft.com/office/powerpoint/2010/main" val="413840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www.bbc.co.uk/teach/ten-pieces/articles/zpyrmb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pyrmb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bbc.co.uk/teach/ten-pieces/articles/zpyrmb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8" Type="http://schemas.openxmlformats.org/officeDocument/2006/relationships/hyperlink" Target="https://teach.files.bbci.co.uk/tenpieces/audio-Judith-Weir-Magic-from-Storm-BBC.mp3" TargetMode="External"/><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bbc.co.uk/teach/ten-pieces/articles/zvw2t39"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emf"/><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Judith Weir</a:t>
            </a:r>
            <a:endParaRPr lang="en-US" sz="4400" dirty="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Calibri" panose="020F0502020204030204" pitchFamily="34" charset="0"/>
                <a:cs typeface="Calibri" panose="020F0502020204030204" pitchFamily="34" charset="0"/>
              </a:rPr>
              <a:t>Storm – Magic </a:t>
            </a:r>
          </a:p>
          <a:p>
            <a:pPr algn="ctr"/>
            <a:endParaRPr lang="en-GB" dirty="0">
              <a:solidFill>
                <a:schemeClr val="bg1"/>
              </a:solidFill>
              <a:latin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cs typeface="Calibri" panose="020F0502020204030204" pitchFamily="34" charset="0"/>
              </a:rPr>
              <a:t>Primary Classroom Lesson Plan</a:t>
            </a:r>
            <a:endParaRPr lang="en-GB" sz="2400" dirty="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Written by Fran Hart</a:t>
            </a:r>
            <a:endParaRPr lang="en-US" dirty="0">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erforming on stage&#10;&#10;Description automatically generated">
            <a:extLst>
              <a:ext uri="{FF2B5EF4-FFF2-40B4-BE49-F238E27FC236}">
                <a16:creationId xmlns:a16="http://schemas.microsoft.com/office/drawing/2014/main" id="{DB88C304-2CF2-B32B-B8F5-351FF1C85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75" y="1386166"/>
            <a:ext cx="6956298" cy="3912918"/>
          </a:xfrm>
          <a:prstGeom prst="rect">
            <a:avLst/>
          </a:prstGeom>
        </p:spPr>
      </p:pic>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4"/>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5"/>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4" name="Title Placeholder 9">
            <a:extLst>
              <a:ext uri="{FF2B5EF4-FFF2-40B4-BE49-F238E27FC236}">
                <a16:creationId xmlns:a16="http://schemas.microsoft.com/office/drawing/2014/main" id="{3BEAC50A-4B90-593A-4617-B901D6CB9585}"/>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4CA8F7E6-139B-7E49-B708-821F58D08C4B}"/>
              </a:ext>
            </a:extLst>
          </p:cNvPr>
          <p:cNvGraphicFramePr>
            <a:graphicFrameLocks noGrp="1"/>
          </p:cNvGraphicFramePr>
          <p:nvPr>
            <p:extLst>
              <p:ext uri="{D42A27DB-BD31-4B8C-83A1-F6EECF244321}">
                <p14:modId xmlns:p14="http://schemas.microsoft.com/office/powerpoint/2010/main" val="3022788377"/>
              </p:ext>
            </p:extLst>
          </p:nvPr>
        </p:nvGraphicFramePr>
        <p:xfrm>
          <a:off x="2293688" y="5471834"/>
          <a:ext cx="6195254" cy="326390"/>
        </p:xfrm>
        <a:graphic>
          <a:graphicData uri="http://schemas.openxmlformats.org/drawingml/2006/table">
            <a:tbl>
              <a:tblPr/>
              <a:tblGrid>
                <a:gridCol w="6195254">
                  <a:extLst>
                    <a:ext uri="{9D8B030D-6E8A-4147-A177-3AD203B41FA5}">
                      <a16:colId xmlns:a16="http://schemas.microsoft.com/office/drawing/2014/main" val="727903201"/>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7"/>
                        </a:rPr>
                        <a:t>https://www.bbc.co.uk/teach/ten-pieces/articles/zpyrmbk</a:t>
                      </a:r>
                      <a:endParaRPr lang="en-GB" sz="1800" b="0" i="0" u="sng" strike="noStrike" dirty="0">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3818193349"/>
                  </a:ext>
                </a:extLst>
              </a:tr>
            </a:tbl>
          </a:graphicData>
        </a:graphic>
      </p:graphicFrame>
      <p:sp>
        <p:nvSpPr>
          <p:cNvPr id="2" name="Footer Placeholder 3">
            <a:extLst>
              <a:ext uri="{FF2B5EF4-FFF2-40B4-BE49-F238E27FC236}">
                <a16:creationId xmlns:a16="http://schemas.microsoft.com/office/drawing/2014/main" id="{6CE00F08-3876-7274-7FCE-788528700352}"/>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63587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5" name="TextBox 4">
            <a:extLst>
              <a:ext uri="{FF2B5EF4-FFF2-40B4-BE49-F238E27FC236}">
                <a16:creationId xmlns:a16="http://schemas.microsoft.com/office/drawing/2014/main" id="{B4F307FE-B22B-D121-8072-91F60BF5B7C0}"/>
              </a:ext>
            </a:extLst>
          </p:cNvPr>
          <p:cNvSpPr txBox="1"/>
          <p:nvPr/>
        </p:nvSpPr>
        <p:spPr>
          <a:xfrm>
            <a:off x="1662969" y="1166802"/>
            <a:ext cx="6753338" cy="4001095"/>
          </a:xfrm>
          <a:prstGeom prst="rect">
            <a:avLst/>
          </a:prstGeom>
          <a:noFill/>
        </p:spPr>
        <p:txBody>
          <a:bodyPr wrap="square">
            <a:spAutoFit/>
          </a:bodyPr>
          <a:lstStyle/>
          <a:p>
            <a:pPr algn="ctr">
              <a:lnSpc>
                <a:spcPct val="115000"/>
              </a:lnSpc>
              <a:spcAft>
                <a:spcPts val="800"/>
              </a:spcAft>
              <a:tabLst>
                <a:tab pos="1711960" algn="l"/>
              </a:tabLst>
            </a:pPr>
            <a:r>
              <a:rPr lang="en-GB" sz="1800" b="1" kern="100" dirty="0">
                <a:effectLst/>
                <a:latin typeface="Calibri" panose="020F0502020204030204" pitchFamily="34" charset="0"/>
                <a:ea typeface="Calibri" panose="020F0502020204030204" pitchFamily="34" charset="0"/>
                <a:cs typeface="Arial" panose="020B0604020202020204" pitchFamily="34" charset="0"/>
              </a:rPr>
              <a:t>William Shakespeare</a:t>
            </a:r>
            <a:br>
              <a:rPr lang="en-GB" sz="1800" kern="100" dirty="0">
                <a:effectLst/>
                <a:latin typeface="Calibri" panose="020F0502020204030204" pitchFamily="34" charset="0"/>
                <a:ea typeface="Calibri" panose="020F0502020204030204" pitchFamily="34" charset="0"/>
                <a:cs typeface="Arial" panose="020B0604020202020204" pitchFamily="34" charset="0"/>
              </a:rPr>
            </a:br>
            <a:r>
              <a:rPr lang="en-GB" sz="1800" i="1" kern="100" dirty="0">
                <a:effectLst/>
                <a:latin typeface="Calibri" panose="020F0502020204030204" pitchFamily="34" charset="0"/>
                <a:ea typeface="Calibri" panose="020F0502020204030204" pitchFamily="34" charset="0"/>
                <a:cs typeface="Arial" panose="020B0604020202020204" pitchFamily="34" charset="0"/>
              </a:rPr>
              <a:t>The Tempest (Act V Scene 1)</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Ye elves of hills, lakes, standing lakes and groves,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ye that on the sands with printless foot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 chase the ebbing Neptune and do fly him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When he comes back; you demi-puppets that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By moonshine do the green sour ringlets make,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Whereof the ewe not bites; and you whose pastime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to make midnight mushrooms, that rejoice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To hear the solemn curfew…. I have bedimmed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noontide sun…. graves at my command </a:t>
            </a:r>
            <a:br>
              <a:rPr lang="en-GB" sz="1800" kern="100" dirty="0">
                <a:effectLst/>
                <a:latin typeface="Calibri" panose="020F0502020204030204" pitchFamily="34" charset="0"/>
                <a:ea typeface="Aptos" panose="020B0004020202020204" pitchFamily="34" charset="0"/>
                <a:cs typeface="Arial" panose="020B0604020202020204" pitchFamily="34" charset="0"/>
              </a:rPr>
            </a:br>
            <a:r>
              <a:rPr lang="en-GB"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Have waked their sleeper, opened, let them forth.</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68E413B4-86C2-F0BF-8F7D-FD8D50C916AA}"/>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19429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51C5D715-1BE2-6F35-6679-A8FF45576351}"/>
              </a:ext>
            </a:extLst>
          </p:cNvPr>
          <p:cNvSpPr>
            <a:spLocks noGrp="1"/>
          </p:cNvSpPr>
          <p:nvPr>
            <p:ph type="title"/>
          </p:nvPr>
        </p:nvSpPr>
        <p:spPr>
          <a:xfrm>
            <a:off x="1755402" y="590394"/>
            <a:ext cx="7012582" cy="843478"/>
          </a:xfrm>
          <a:prstGeom prst="rect">
            <a:avLst/>
          </a:prstGeom>
        </p:spPr>
        <p:txBody>
          <a:bodyPr vert="horz" lIns="91440" tIns="45720" rIns="91440" bIns="45720" rtlCol="0" anchor="ctr">
            <a:noAutofit/>
          </a:bodyPr>
          <a:lstStyle/>
          <a:p>
            <a:r>
              <a:rPr lang="en-GB" sz="4000" b="1" dirty="0">
                <a:latin typeface="Calibri" panose="020F0502020204030204" pitchFamily="34" charset="0"/>
                <a:cs typeface="Calibri" panose="020F0502020204030204" pitchFamily="34" charset="0"/>
              </a:rPr>
              <a:t>Create a magical atmosphere …</a:t>
            </a:r>
            <a:endParaRPr lang="en-US" sz="40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755E8E9-88D7-836C-7A2B-602F83B7FEE6}"/>
              </a:ext>
            </a:extLst>
          </p:cNvPr>
          <p:cNvSpPr txBox="1"/>
          <p:nvPr/>
        </p:nvSpPr>
        <p:spPr>
          <a:xfrm>
            <a:off x="1885024" y="2003688"/>
            <a:ext cx="6753338" cy="2191049"/>
          </a:xfrm>
          <a:prstGeom prst="rect">
            <a:avLst/>
          </a:prstGeom>
          <a:noFill/>
        </p:spPr>
        <p:txBody>
          <a:bodyPr wrap="square">
            <a:spAutoFit/>
          </a:bodyPr>
          <a:lstStyle/>
          <a:p>
            <a:pPr lvl="0">
              <a:lnSpc>
                <a:spcPct val="115000"/>
              </a:lnSpc>
              <a:tabLst>
                <a:tab pos="1711960" algn="l"/>
              </a:tabLst>
            </a:pPr>
            <a:r>
              <a:rPr lang="en-GB" sz="2400" kern="100" dirty="0">
                <a:effectLst/>
                <a:latin typeface="Calibri" panose="020F0502020204030204" pitchFamily="34" charset="0"/>
                <a:ea typeface="Calibri" panose="020F0502020204030204" pitchFamily="34" charset="0"/>
                <a:cs typeface="Calibri" panose="020F0502020204030204" pitchFamily="34" charset="0"/>
              </a:rPr>
              <a:t>Use: </a:t>
            </a:r>
          </a:p>
          <a:p>
            <a:pPr marL="342900" lvl="0" indent="-342900">
              <a:lnSpc>
                <a:spcPct val="115000"/>
              </a:lnSpc>
              <a:buFont typeface="Symbol" panose="05050102010706020507" pitchFamily="18" charset="2"/>
              <a:buChar char=""/>
              <a:tabLst>
                <a:tab pos="1711960" algn="l"/>
              </a:tabLst>
            </a:pPr>
            <a:r>
              <a:rPr lang="en-GB" sz="2400" kern="100" dirty="0">
                <a:effectLst/>
                <a:latin typeface="Calibri" panose="020F0502020204030204" pitchFamily="34" charset="0"/>
                <a:ea typeface="Calibri" panose="020F0502020204030204" pitchFamily="34" charset="0"/>
                <a:cs typeface="Calibri" panose="020F0502020204030204" pitchFamily="34" charset="0"/>
              </a:rPr>
              <a:t>Vocal sounds</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buFont typeface="Symbol" panose="05050102010706020507" pitchFamily="18" charset="2"/>
              <a:buChar char=""/>
              <a:tabLst>
                <a:tab pos="1711960" algn="l"/>
              </a:tabLst>
            </a:pPr>
            <a:r>
              <a:rPr lang="en-GB" sz="2400" kern="100" dirty="0">
                <a:effectLst/>
                <a:latin typeface="Calibri" panose="020F0502020204030204" pitchFamily="34" charset="0"/>
                <a:ea typeface="Calibri" panose="020F0502020204030204" pitchFamily="34" charset="0"/>
                <a:cs typeface="Calibri" panose="020F0502020204030204" pitchFamily="34" charset="0"/>
              </a:rPr>
              <a:t>Untuned instruments</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buFont typeface="Symbol" panose="05050102010706020507" pitchFamily="18" charset="2"/>
              <a:buChar char=""/>
              <a:tabLst>
                <a:tab pos="1711960" algn="l"/>
              </a:tabLst>
            </a:pPr>
            <a:r>
              <a:rPr lang="en-GB" sz="2400" kern="100" dirty="0">
                <a:effectLst/>
                <a:latin typeface="Calibri" panose="020F0502020204030204" pitchFamily="34" charset="0"/>
                <a:ea typeface="Calibri" panose="020F0502020204030204" pitchFamily="34" charset="0"/>
                <a:cs typeface="Calibri" panose="020F0502020204030204" pitchFamily="34" charset="0"/>
              </a:rPr>
              <a:t>Tuned instruments</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spcAft>
                <a:spcPts val="800"/>
              </a:spcAft>
              <a:buFont typeface="Symbol" panose="05050102010706020507" pitchFamily="18" charset="2"/>
              <a:buChar char=""/>
              <a:tabLst>
                <a:tab pos="1711960" algn="l"/>
              </a:tabLst>
            </a:pPr>
            <a:r>
              <a:rPr lang="en-GB" sz="2400" kern="100" dirty="0">
                <a:effectLst/>
                <a:latin typeface="Calibri" panose="020F0502020204030204" pitchFamily="34" charset="0"/>
                <a:ea typeface="Calibri" panose="020F0502020204030204" pitchFamily="34" charset="0"/>
                <a:cs typeface="Calibri" panose="020F0502020204030204" pitchFamily="34" charset="0"/>
              </a:rPr>
              <a:t>Everyday objects e.g. water bottles, pots, tubs … </a:t>
            </a:r>
            <a:endParaRPr lang="en-GB" sz="2400" dirty="0">
              <a:latin typeface="Calibri" panose="020F0502020204030204" pitchFamily="34" charset="0"/>
              <a:cs typeface="Calibri" panose="020F0502020204030204" pitchFamily="34" charset="0"/>
            </a:endParaRPr>
          </a:p>
        </p:txBody>
      </p:sp>
      <p:pic>
        <p:nvPicPr>
          <p:cNvPr id="6" name="Graphic 5" descr="Magic Wand Auto with solid fill">
            <a:extLst>
              <a:ext uri="{FF2B5EF4-FFF2-40B4-BE49-F238E27FC236}">
                <a16:creationId xmlns:a16="http://schemas.microsoft.com/office/drawing/2014/main" id="{D3B0CB36-7358-5158-FCA6-274A6A8DFE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7372" y="3164177"/>
            <a:ext cx="1621466" cy="1621466"/>
          </a:xfrm>
          <a:prstGeom prst="rect">
            <a:avLst/>
          </a:prstGeom>
        </p:spPr>
      </p:pic>
      <p:sp>
        <p:nvSpPr>
          <p:cNvPr id="3" name="Footer Placeholder 3">
            <a:extLst>
              <a:ext uri="{FF2B5EF4-FFF2-40B4-BE49-F238E27FC236}">
                <a16:creationId xmlns:a16="http://schemas.microsoft.com/office/drawing/2014/main" id="{C7B04A67-155A-6C55-066F-8C14180AD4AE}"/>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00056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13</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51C5D715-1BE2-6F35-6679-A8FF45576351}"/>
              </a:ext>
            </a:extLst>
          </p:cNvPr>
          <p:cNvSpPr>
            <a:spLocks noGrp="1"/>
          </p:cNvSpPr>
          <p:nvPr>
            <p:ph type="title"/>
          </p:nvPr>
        </p:nvSpPr>
        <p:spPr>
          <a:xfrm>
            <a:off x="1885024" y="504807"/>
            <a:ext cx="7012582" cy="843478"/>
          </a:xfrm>
          <a:prstGeom prst="rect">
            <a:avLst/>
          </a:prstGeom>
        </p:spPr>
        <p:txBody>
          <a:bodyPr vert="horz" lIns="91440" tIns="45720" rIns="91440" bIns="45720" rtlCol="0" anchor="ctr">
            <a:normAutofit/>
          </a:bodyPr>
          <a:lstStyle/>
          <a:p>
            <a:r>
              <a:rPr lang="en-GB" sz="3600" b="1" dirty="0">
                <a:latin typeface="Calibri" panose="020F0502020204030204" pitchFamily="34" charset="0"/>
                <a:cs typeface="Calibri" panose="020F0502020204030204" pitchFamily="34" charset="0"/>
              </a:rPr>
              <a:t>Questions to think about…</a:t>
            </a:r>
            <a:endParaRPr lang="en-US" sz="36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755E8E9-88D7-836C-7A2B-602F83B7FEE6}"/>
              </a:ext>
            </a:extLst>
          </p:cNvPr>
          <p:cNvSpPr txBox="1"/>
          <p:nvPr/>
        </p:nvSpPr>
        <p:spPr>
          <a:xfrm>
            <a:off x="1885024" y="2003688"/>
            <a:ext cx="6753338" cy="2191049"/>
          </a:xfrm>
          <a:prstGeom prst="rect">
            <a:avLst/>
          </a:prstGeom>
          <a:noFill/>
        </p:spPr>
        <p:txBody>
          <a:bodyPr wrap="square">
            <a:spAutoFit/>
          </a:bodyPr>
          <a:lstStyle/>
          <a:p>
            <a:pPr marL="342900" lvl="0" indent="-342900">
              <a:lnSpc>
                <a:spcPct val="115000"/>
              </a:lnSpc>
              <a:buFont typeface="Arial" panose="020B0604020202020204" pitchFamily="34" charset="0"/>
              <a:buChar char="•"/>
              <a:tabLst>
                <a:tab pos="1711960" algn="l"/>
              </a:tabLst>
            </a:pPr>
            <a:r>
              <a:rPr lang="en-GB" sz="2400" kern="100" dirty="0">
                <a:effectLst/>
                <a:latin typeface="Calibri" panose="020F0502020204030204" pitchFamily="34" charset="0"/>
                <a:ea typeface="Calibri" panose="020F0502020204030204" pitchFamily="34" charset="0"/>
                <a:cs typeface="Arial" panose="020B0604020202020204" pitchFamily="34" charset="0"/>
              </a:rPr>
              <a:t>How will the composition start?</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1711960" algn="l"/>
              </a:tabLst>
            </a:pPr>
            <a:r>
              <a:rPr lang="en-GB" sz="2400" kern="100" dirty="0">
                <a:effectLst/>
                <a:latin typeface="Calibri" panose="020F0502020204030204" pitchFamily="34" charset="0"/>
                <a:ea typeface="Calibri" panose="020F0502020204030204" pitchFamily="34" charset="0"/>
                <a:cs typeface="Arial" panose="020B0604020202020204" pitchFamily="34" charset="0"/>
              </a:rPr>
              <a:t>How will the music change?</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1711960" algn="l"/>
              </a:tabLst>
            </a:pPr>
            <a:r>
              <a:rPr lang="en-GB" sz="2400" kern="100" dirty="0">
                <a:effectLst/>
                <a:latin typeface="Calibri" panose="020F0502020204030204" pitchFamily="34" charset="0"/>
                <a:ea typeface="Calibri" panose="020F0502020204030204" pitchFamily="34" charset="0"/>
                <a:cs typeface="Arial" panose="020B0604020202020204" pitchFamily="34" charset="0"/>
              </a:rPr>
              <a:t>How will it end?</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tabLst>
                <a:tab pos="1711960" algn="l"/>
              </a:tabLst>
            </a:pPr>
            <a:r>
              <a:rPr lang="en-GB" sz="2400" kern="100" dirty="0">
                <a:effectLst/>
                <a:latin typeface="Calibri" panose="020F0502020204030204" pitchFamily="34" charset="0"/>
                <a:ea typeface="Calibri" panose="020F0502020204030204" pitchFamily="34" charset="0"/>
                <a:cs typeface="Arial" panose="020B0604020202020204" pitchFamily="34" charset="0"/>
              </a:rPr>
              <a:t>What will each player do?</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1711960" algn="l"/>
              </a:tabLst>
            </a:pPr>
            <a:r>
              <a:rPr lang="en-GB" sz="2400" kern="100" dirty="0">
                <a:effectLst/>
                <a:latin typeface="Calibri" panose="020F0502020204030204" pitchFamily="34" charset="0"/>
                <a:ea typeface="Calibri" panose="020F0502020204030204" pitchFamily="34" charset="0"/>
                <a:cs typeface="Arial" panose="020B0604020202020204" pitchFamily="34" charset="0"/>
              </a:rPr>
              <a:t>How will we know if we are successful?</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Graphic 5" descr="Magic Wand Auto with solid fill">
            <a:extLst>
              <a:ext uri="{FF2B5EF4-FFF2-40B4-BE49-F238E27FC236}">
                <a16:creationId xmlns:a16="http://schemas.microsoft.com/office/drawing/2014/main" id="{D3B0CB36-7358-5158-FCA6-274A6A8DFE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7372" y="3164177"/>
            <a:ext cx="1621466" cy="1621466"/>
          </a:xfrm>
          <a:prstGeom prst="rect">
            <a:avLst/>
          </a:prstGeom>
        </p:spPr>
      </p:pic>
      <p:sp>
        <p:nvSpPr>
          <p:cNvPr id="3" name="Footer Placeholder 3">
            <a:extLst>
              <a:ext uri="{FF2B5EF4-FFF2-40B4-BE49-F238E27FC236}">
                <a16:creationId xmlns:a16="http://schemas.microsoft.com/office/drawing/2014/main" id="{C7B04A67-155A-6C55-066F-8C14180AD4AE}"/>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95018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14</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BC5F3152-D6CF-C50D-E6B7-79AD5A919C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9638" y="2663264"/>
            <a:ext cx="1950442" cy="1950442"/>
          </a:xfrm>
          <a:prstGeom prst="rect">
            <a:avLst/>
          </a:prstGeom>
        </p:spPr>
      </p:pic>
      <p:pic>
        <p:nvPicPr>
          <p:cNvPr id="3" name="Graphic 2" descr="Conductor female with solid fill">
            <a:extLst>
              <a:ext uri="{FF2B5EF4-FFF2-40B4-BE49-F238E27FC236}">
                <a16:creationId xmlns:a16="http://schemas.microsoft.com/office/drawing/2014/main" id="{1EF4854D-9894-E493-9A67-0CF3126B07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9744" y="2893352"/>
            <a:ext cx="1572341" cy="1572341"/>
          </a:xfrm>
          <a:prstGeom prst="rect">
            <a:avLst/>
          </a:prstGeom>
        </p:spPr>
      </p:pic>
      <p:pic>
        <p:nvPicPr>
          <p:cNvPr id="4" name="Graphic 3" descr="Radio microphone with solid fill">
            <a:extLst>
              <a:ext uri="{FF2B5EF4-FFF2-40B4-BE49-F238E27FC236}">
                <a16:creationId xmlns:a16="http://schemas.microsoft.com/office/drawing/2014/main" id="{B253DDA1-C4BD-68DC-A9DF-0E9F7B929F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36837" y="2922274"/>
            <a:ext cx="1432421" cy="1432421"/>
          </a:xfrm>
          <a:prstGeom prst="rect">
            <a:avLst/>
          </a:prstGeom>
        </p:spPr>
      </p:pic>
      <p:sp>
        <p:nvSpPr>
          <p:cNvPr id="5" name="Title Placeholder 9">
            <a:extLst>
              <a:ext uri="{FF2B5EF4-FFF2-40B4-BE49-F238E27FC236}">
                <a16:creationId xmlns:a16="http://schemas.microsoft.com/office/drawing/2014/main" id="{9E4EAACE-E225-C430-9731-105CAA037183}"/>
              </a:ext>
            </a:extLst>
          </p:cNvPr>
          <p:cNvSpPr txBox="1">
            <a:spLocks/>
          </p:cNvSpPr>
          <p:nvPr/>
        </p:nvSpPr>
        <p:spPr>
          <a:xfrm>
            <a:off x="1885024" y="542688"/>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Time to share!</a:t>
            </a:r>
            <a:endParaRPr lang="en-US" b="1" dirty="0">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286EE507-496D-D2C0-5232-E2E992A3D4AB}"/>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06628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2</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60393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16</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group of people performing on stage&#10;&#10;Description automatically generated">
            <a:extLst>
              <a:ext uri="{FF2B5EF4-FFF2-40B4-BE49-F238E27FC236}">
                <a16:creationId xmlns:a16="http://schemas.microsoft.com/office/drawing/2014/main" id="{D95270E8-5FF7-D5E8-9101-13FC63F24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975" y="1386166"/>
            <a:ext cx="6956298" cy="3912918"/>
          </a:xfrm>
          <a:prstGeom prst="rect">
            <a:avLst/>
          </a:prstGeom>
        </p:spPr>
      </p:pic>
      <p:sp>
        <p:nvSpPr>
          <p:cNvPr id="3" name="Title Placeholder 9">
            <a:extLst>
              <a:ext uri="{FF2B5EF4-FFF2-40B4-BE49-F238E27FC236}">
                <a16:creationId xmlns:a16="http://schemas.microsoft.com/office/drawing/2014/main" id="{B3EED2A8-CDE0-78AD-396A-7A217B995D55}"/>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456376C9-526D-45F3-AF73-056C61BBA0B8}"/>
              </a:ext>
            </a:extLst>
          </p:cNvPr>
          <p:cNvGraphicFramePr>
            <a:graphicFrameLocks noGrp="1"/>
          </p:cNvGraphicFramePr>
          <p:nvPr>
            <p:extLst>
              <p:ext uri="{D42A27DB-BD31-4B8C-83A1-F6EECF244321}">
                <p14:modId xmlns:p14="http://schemas.microsoft.com/office/powerpoint/2010/main" val="3612703994"/>
              </p:ext>
            </p:extLst>
          </p:nvPr>
        </p:nvGraphicFramePr>
        <p:xfrm>
          <a:off x="2293688" y="5471834"/>
          <a:ext cx="6195254" cy="326390"/>
        </p:xfrm>
        <a:graphic>
          <a:graphicData uri="http://schemas.openxmlformats.org/drawingml/2006/table">
            <a:tbl>
              <a:tblPr/>
              <a:tblGrid>
                <a:gridCol w="6195254">
                  <a:extLst>
                    <a:ext uri="{9D8B030D-6E8A-4147-A177-3AD203B41FA5}">
                      <a16:colId xmlns:a16="http://schemas.microsoft.com/office/drawing/2014/main" val="727903201"/>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7"/>
                        </a:rPr>
                        <a:t>https://www.bbc.co.uk/teach/ten-pieces/articles/zpyrmbk</a:t>
                      </a:r>
                      <a:endParaRPr lang="en-GB" sz="1800" b="0" i="0" u="sng" strike="noStrike" dirty="0">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3818193349"/>
                  </a:ext>
                </a:extLst>
              </a:tr>
            </a:tbl>
          </a:graphicData>
        </a:graphic>
      </p:graphicFrame>
      <p:sp>
        <p:nvSpPr>
          <p:cNvPr id="5" name="Footer Placeholder 3">
            <a:extLst>
              <a:ext uri="{FF2B5EF4-FFF2-40B4-BE49-F238E27FC236}">
                <a16:creationId xmlns:a16="http://schemas.microsoft.com/office/drawing/2014/main" id="{991766BF-D697-DEB3-0C4F-DAAD4B99B596}"/>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426700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17</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76C97DF4-B2B3-7AE0-ED86-BDE0FBAF333F}"/>
              </a:ext>
            </a:extLst>
          </p:cNvPr>
          <p:cNvSpPr txBox="1"/>
          <p:nvPr/>
        </p:nvSpPr>
        <p:spPr>
          <a:xfrm>
            <a:off x="2014646" y="2297575"/>
            <a:ext cx="6753338" cy="2083327"/>
          </a:xfrm>
          <a:prstGeom prst="rect">
            <a:avLst/>
          </a:prstGeom>
          <a:noFill/>
        </p:spPr>
        <p:txBody>
          <a:bodyPr wrap="square">
            <a:spAutoFit/>
          </a:bodyPr>
          <a:lstStyle/>
          <a:p>
            <a:pPr marL="342900" lvl="0" indent="-342900">
              <a:spcBef>
                <a:spcPts val="300"/>
              </a:spcBef>
              <a:spcAft>
                <a:spcPts val="0"/>
              </a:spcAft>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What dynamics, tempo, texture, timbre would describe the opening? </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How does the piece end?</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the music always the same dynamic?</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Does the tempo change?</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Title Placeholder 9">
            <a:extLst>
              <a:ext uri="{FF2B5EF4-FFF2-40B4-BE49-F238E27FC236}">
                <a16:creationId xmlns:a16="http://schemas.microsoft.com/office/drawing/2014/main" id="{4585DCF6-C7BF-4F07-2964-46CFED877D22}"/>
              </a:ext>
            </a:extLst>
          </p:cNvPr>
          <p:cNvSpPr>
            <a:spLocks noGrp="1"/>
          </p:cNvSpPr>
          <p:nvPr>
            <p:ph type="title"/>
          </p:nvPr>
        </p:nvSpPr>
        <p:spPr>
          <a:xfrm>
            <a:off x="1885024" y="575451"/>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‘Magic’ from Storm</a:t>
            </a:r>
            <a:endParaRPr lang="en-US" b="1" dirty="0">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37164F6A-1903-3E49-9EEF-B9E1FD7D9E32}"/>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10695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18</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E94E7B0E-AF60-2238-12D7-AEEEEC82B8E8}"/>
              </a:ext>
            </a:extLst>
          </p:cNvPr>
          <p:cNvSpPr>
            <a:spLocks noGrp="1"/>
          </p:cNvSpPr>
          <p:nvPr>
            <p:ph type="title"/>
          </p:nvPr>
        </p:nvSpPr>
        <p:spPr>
          <a:xfrm>
            <a:off x="1885024" y="871113"/>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Musical Expression </a:t>
            </a:r>
            <a:endParaRPr lang="en-US" sz="32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8134679-6C87-350C-AEF3-3E69D5C5E741}"/>
              </a:ext>
            </a:extLst>
          </p:cNvPr>
          <p:cNvSpPr txBox="1"/>
          <p:nvPr/>
        </p:nvSpPr>
        <p:spPr>
          <a:xfrm>
            <a:off x="2014646" y="2297575"/>
            <a:ext cx="6753338" cy="2908489"/>
          </a:xfrm>
          <a:prstGeom prst="rect">
            <a:avLst/>
          </a:prstGeom>
          <a:noFill/>
        </p:spPr>
        <p:txBody>
          <a:bodyPr wrap="square">
            <a:spAutoFit/>
          </a:bodyPr>
          <a:lstStyle/>
          <a:p>
            <a:pPr marL="342900" lvl="0" indent="-342900">
              <a:spcBef>
                <a:spcPts val="300"/>
              </a:spcBef>
              <a:spcAft>
                <a:spcPts val="0"/>
              </a:spcAft>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Revisit your magical atmosphere creations</a:t>
            </a:r>
          </a:p>
          <a:p>
            <a:pPr marL="342900" lvl="0" indent="-342900">
              <a:spcBef>
                <a:spcPts val="300"/>
              </a:spcBef>
              <a:spcAft>
                <a:spcPts val="0"/>
              </a:spcAft>
              <a:buFont typeface="Symbol" panose="05050102010706020507" pitchFamily="18" charset="2"/>
              <a:buChar char=""/>
            </a:pPr>
            <a:r>
              <a:rPr lang="en-GB" sz="2400" kern="100" dirty="0">
                <a:solidFill>
                  <a:srgbClr val="000000"/>
                </a:solidFill>
                <a:latin typeface="Calibri" panose="020F0502020204030204" pitchFamily="34" charset="0"/>
                <a:ea typeface="Calibri" panose="020F0502020204030204" pitchFamily="34" charset="0"/>
                <a:cs typeface="Arial" panose="020B0604020202020204" pitchFamily="34" charset="0"/>
              </a:rPr>
              <a:t>How can you develop the use of…</a:t>
            </a:r>
          </a:p>
          <a:p>
            <a:pPr marL="800100" lvl="1" indent="-342900">
              <a:spcBef>
                <a:spcPts val="300"/>
              </a:spcBef>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Dynamics?</a:t>
            </a:r>
          </a:p>
          <a:p>
            <a:pPr marL="800100" lvl="1" indent="-342900">
              <a:spcBef>
                <a:spcPts val="300"/>
              </a:spcBef>
              <a:buFont typeface="Symbol" panose="05050102010706020507" pitchFamily="18" charset="2"/>
              <a:buChar char=""/>
            </a:pPr>
            <a:r>
              <a:rPr lang="en-GB" sz="2400" kern="100" dirty="0">
                <a:solidFill>
                  <a:srgbClr val="000000"/>
                </a:solidFill>
                <a:latin typeface="Calibri" panose="020F0502020204030204" pitchFamily="34" charset="0"/>
                <a:ea typeface="Calibri" panose="020F0502020204030204" pitchFamily="34" charset="0"/>
                <a:cs typeface="Arial" panose="020B0604020202020204" pitchFamily="34" charset="0"/>
              </a:rPr>
              <a:t>Tempo?</a:t>
            </a:r>
          </a:p>
          <a:p>
            <a:pPr marL="800100" lvl="1" indent="-342900">
              <a:spcBef>
                <a:spcPts val="300"/>
              </a:spcBef>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Timb</a:t>
            </a:r>
            <a:r>
              <a:rPr lang="en-GB" sz="2400" kern="100" dirty="0">
                <a:solidFill>
                  <a:srgbClr val="000000"/>
                </a:solidFill>
                <a:latin typeface="Calibri" panose="020F0502020204030204" pitchFamily="34" charset="0"/>
                <a:ea typeface="Calibri" panose="020F0502020204030204" pitchFamily="34" charset="0"/>
                <a:cs typeface="Arial" panose="020B0604020202020204" pitchFamily="34" charset="0"/>
              </a:rPr>
              <a:t>re?</a:t>
            </a:r>
          </a:p>
          <a:p>
            <a:pPr marL="800100" lvl="1" indent="-342900">
              <a:spcBef>
                <a:spcPts val="300"/>
              </a:spcBef>
              <a:buFont typeface="Symbol" panose="05050102010706020507" pitchFamily="18" charset="2"/>
              <a:buChar char=""/>
            </a:pP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Texture?</a:t>
            </a:r>
          </a:p>
          <a:p>
            <a:pPr marL="800100" lvl="1" indent="-342900">
              <a:spcBef>
                <a:spcPts val="300"/>
              </a:spcBef>
              <a:buFont typeface="Symbol" panose="05050102010706020507" pitchFamily="18" charset="2"/>
              <a:buChar char=""/>
            </a:pPr>
            <a:r>
              <a:rPr lang="en-GB" sz="2400" kern="100" dirty="0">
                <a:solidFill>
                  <a:srgbClr val="000000"/>
                </a:solidFill>
                <a:latin typeface="Calibri" panose="020F0502020204030204" pitchFamily="34" charset="0"/>
                <a:ea typeface="Calibri" panose="020F0502020204030204" pitchFamily="34" charset="0"/>
                <a:cs typeface="Arial" panose="020B0604020202020204" pitchFamily="34" charset="0"/>
              </a:rPr>
              <a:t>Duration?</a:t>
            </a:r>
            <a:r>
              <a:rPr lang="en-GB" sz="24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Graphic 3" descr="Magic Wand Auto with solid fill">
            <a:extLst>
              <a:ext uri="{FF2B5EF4-FFF2-40B4-BE49-F238E27FC236}">
                <a16:creationId xmlns:a16="http://schemas.microsoft.com/office/drawing/2014/main" id="{70C3BC93-62B4-183E-526E-F7080FBCBE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7333" y="2795916"/>
            <a:ext cx="1621466" cy="1621466"/>
          </a:xfrm>
          <a:prstGeom prst="rect">
            <a:avLst/>
          </a:prstGeom>
        </p:spPr>
      </p:pic>
      <p:sp>
        <p:nvSpPr>
          <p:cNvPr id="5" name="Footer Placeholder 3">
            <a:extLst>
              <a:ext uri="{FF2B5EF4-FFF2-40B4-BE49-F238E27FC236}">
                <a16:creationId xmlns:a16="http://schemas.microsoft.com/office/drawing/2014/main" id="{0C8A45B4-800A-877D-9172-A81E3D1A63A7}"/>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45940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19</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07534248-F603-74F6-EB2C-4FD8443761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9638" y="2663264"/>
            <a:ext cx="1950442" cy="1950442"/>
          </a:xfrm>
          <a:prstGeom prst="rect">
            <a:avLst/>
          </a:prstGeom>
        </p:spPr>
      </p:pic>
      <p:pic>
        <p:nvPicPr>
          <p:cNvPr id="3" name="Graphic 2" descr="Conductor female with solid fill">
            <a:extLst>
              <a:ext uri="{FF2B5EF4-FFF2-40B4-BE49-F238E27FC236}">
                <a16:creationId xmlns:a16="http://schemas.microsoft.com/office/drawing/2014/main" id="{75E25162-3582-CF79-D553-842F47D6C0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9744" y="2893352"/>
            <a:ext cx="1572341" cy="1572341"/>
          </a:xfrm>
          <a:prstGeom prst="rect">
            <a:avLst/>
          </a:prstGeom>
        </p:spPr>
      </p:pic>
      <p:pic>
        <p:nvPicPr>
          <p:cNvPr id="4" name="Graphic 3" descr="Radio microphone with solid fill">
            <a:extLst>
              <a:ext uri="{FF2B5EF4-FFF2-40B4-BE49-F238E27FC236}">
                <a16:creationId xmlns:a16="http://schemas.microsoft.com/office/drawing/2014/main" id="{A04C2FA2-2B98-7AF6-A13C-592178FFC3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36837" y="2922274"/>
            <a:ext cx="1432421" cy="1432421"/>
          </a:xfrm>
          <a:prstGeom prst="rect">
            <a:avLst/>
          </a:prstGeom>
        </p:spPr>
      </p:pic>
      <p:sp>
        <p:nvSpPr>
          <p:cNvPr id="5" name="Title Placeholder 9">
            <a:extLst>
              <a:ext uri="{FF2B5EF4-FFF2-40B4-BE49-F238E27FC236}">
                <a16:creationId xmlns:a16="http://schemas.microsoft.com/office/drawing/2014/main" id="{2A1FF0D4-1786-211B-5F8B-AC9554BE6B38}"/>
              </a:ext>
            </a:extLst>
          </p:cNvPr>
          <p:cNvSpPr txBox="1">
            <a:spLocks/>
          </p:cNvSpPr>
          <p:nvPr/>
        </p:nvSpPr>
        <p:spPr>
          <a:xfrm>
            <a:off x="1752628" y="926546"/>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Time to share!</a:t>
            </a:r>
            <a:endParaRPr lang="en-US" b="1" dirty="0">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669C1D84-F06E-E72D-E059-A9FB9C486803}"/>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90709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2223695" y="1452651"/>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Lesson outcomes</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2223695" y="2542539"/>
            <a:ext cx="7012582" cy="2935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kern="100" dirty="0">
                <a:effectLst/>
                <a:latin typeface="Calibri" panose="020F0502020204030204" pitchFamily="34" charset="0"/>
              </a:rPr>
              <a:t>Learners will:</a:t>
            </a:r>
          </a:p>
          <a:p>
            <a:pPr marL="342900" lvl="0" indent="-342900">
              <a:buFont typeface="Symbol" panose="05050102010706020507" pitchFamily="18" charset="2"/>
              <a:buChar char=""/>
            </a:pPr>
            <a:r>
              <a:rPr lang="en-GB" sz="2000" kern="100" dirty="0">
                <a:effectLst/>
                <a:latin typeface="Calibri" panose="020F0502020204030204" pitchFamily="34" charset="0"/>
                <a:ea typeface="Aptos" panose="020B0004020202020204" pitchFamily="34" charset="0"/>
                <a:cs typeface="Arial" panose="020B0604020202020204" pitchFamily="34" charset="0"/>
              </a:rPr>
              <a:t>Listen and reflect on the music heard</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000" kern="100" dirty="0">
                <a:effectLst/>
                <a:latin typeface="Calibri" panose="020F0502020204030204" pitchFamily="34" charset="0"/>
                <a:ea typeface="Aptos" panose="020B0004020202020204" pitchFamily="34" charset="0"/>
                <a:cs typeface="Arial" panose="020B0604020202020204" pitchFamily="34" charset="0"/>
              </a:rPr>
              <a:t>Explore developing knowledge of musical components by composing music to create a specific mood</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000" kern="100" dirty="0">
                <a:effectLst/>
                <a:latin typeface="Calibri" panose="020F0502020204030204" pitchFamily="34" charset="0"/>
                <a:ea typeface="Aptos" panose="020B0004020202020204" pitchFamily="34" charset="0"/>
                <a:cs typeface="Arial" panose="020B0604020202020204" pitchFamily="34" charset="0"/>
              </a:rPr>
              <a:t>Develop control of sounds to play/sing with more expression</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000" kern="100" dirty="0">
                <a:effectLst/>
                <a:latin typeface="Calibri" panose="020F0502020204030204" pitchFamily="34" charset="0"/>
                <a:ea typeface="Aptos" panose="020B0004020202020204" pitchFamily="34" charset="0"/>
                <a:cs typeface="Arial" panose="020B0604020202020204" pitchFamily="34" charset="0"/>
              </a:rPr>
              <a:t>Use voices creatively</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000" kern="100" dirty="0">
                <a:effectLst/>
                <a:latin typeface="Calibri" panose="020F0502020204030204" pitchFamily="34" charset="0"/>
                <a:ea typeface="Aptos" panose="020B0004020202020204" pitchFamily="34" charset="0"/>
                <a:cs typeface="Arial" panose="020B0604020202020204" pitchFamily="34" charset="0"/>
              </a:rPr>
              <a:t>Perform a structured composition in an ensemble</a:t>
            </a:r>
          </a:p>
          <a:p>
            <a:pPr marL="0" lvl="2" indent="0">
              <a:buNone/>
            </a:pPr>
            <a:endParaRPr lang="en-GB"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2223695" y="2324562"/>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dirty="0"/>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a:t>
            </a:fld>
            <a:endParaRPr lang="en-US"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27B3BC26-72D0-9316-A258-1F98D21FB6F9}"/>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13990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3</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251588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21</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group of people performing on stage&#10;&#10;Description automatically generated">
            <a:extLst>
              <a:ext uri="{FF2B5EF4-FFF2-40B4-BE49-F238E27FC236}">
                <a16:creationId xmlns:a16="http://schemas.microsoft.com/office/drawing/2014/main" id="{53332340-750C-F118-A69B-63E81EC98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975" y="1386166"/>
            <a:ext cx="6956298" cy="3912918"/>
          </a:xfrm>
          <a:prstGeom prst="rect">
            <a:avLst/>
          </a:prstGeom>
        </p:spPr>
      </p:pic>
      <p:sp>
        <p:nvSpPr>
          <p:cNvPr id="3" name="Title Placeholder 9">
            <a:extLst>
              <a:ext uri="{FF2B5EF4-FFF2-40B4-BE49-F238E27FC236}">
                <a16:creationId xmlns:a16="http://schemas.microsoft.com/office/drawing/2014/main" id="{87389318-1722-EC1A-9B84-20850FD1A1FE}"/>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912641A5-C46F-2C8A-0ABC-3EF5E9D1E4A5}"/>
              </a:ext>
            </a:extLst>
          </p:cNvPr>
          <p:cNvGraphicFramePr>
            <a:graphicFrameLocks noGrp="1"/>
          </p:cNvGraphicFramePr>
          <p:nvPr>
            <p:extLst>
              <p:ext uri="{D42A27DB-BD31-4B8C-83A1-F6EECF244321}">
                <p14:modId xmlns:p14="http://schemas.microsoft.com/office/powerpoint/2010/main" val="3766308758"/>
              </p:ext>
            </p:extLst>
          </p:nvPr>
        </p:nvGraphicFramePr>
        <p:xfrm>
          <a:off x="2293688" y="5471834"/>
          <a:ext cx="6195254" cy="326390"/>
        </p:xfrm>
        <a:graphic>
          <a:graphicData uri="http://schemas.openxmlformats.org/drawingml/2006/table">
            <a:tbl>
              <a:tblPr/>
              <a:tblGrid>
                <a:gridCol w="6195254">
                  <a:extLst>
                    <a:ext uri="{9D8B030D-6E8A-4147-A177-3AD203B41FA5}">
                      <a16:colId xmlns:a16="http://schemas.microsoft.com/office/drawing/2014/main" val="727903201"/>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7"/>
                        </a:rPr>
                        <a:t>https://www.bbc.co.uk/teach/ten-pieces/articles/zpyrmbk</a:t>
                      </a:r>
                      <a:endParaRPr lang="en-GB" sz="1800" b="0" i="0" u="sng" strike="noStrike" dirty="0">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3818193349"/>
                  </a:ext>
                </a:extLst>
              </a:tr>
            </a:tbl>
          </a:graphicData>
        </a:graphic>
      </p:graphicFrame>
      <p:sp>
        <p:nvSpPr>
          <p:cNvPr id="5" name="Footer Placeholder 3">
            <a:extLst>
              <a:ext uri="{FF2B5EF4-FFF2-40B4-BE49-F238E27FC236}">
                <a16:creationId xmlns:a16="http://schemas.microsoft.com/office/drawing/2014/main" id="{3F96AFD0-F95E-D5A1-2A46-70462FABEB35}"/>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86480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22</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sheet of music with notes&#10;&#10;Description automatically generated">
            <a:extLst>
              <a:ext uri="{FF2B5EF4-FFF2-40B4-BE49-F238E27FC236}">
                <a16:creationId xmlns:a16="http://schemas.microsoft.com/office/drawing/2014/main" id="{8AA94E1B-5B55-75F1-F535-4D2C5AA0EB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6"/>
            <a:ext cx="6042903" cy="3629011"/>
          </a:xfrm>
          <a:prstGeom prst="rect">
            <a:avLst/>
          </a:prstGeom>
          <a:noFill/>
          <a:ln>
            <a:noFill/>
          </a:ln>
        </p:spPr>
      </p:pic>
      <p:pic>
        <p:nvPicPr>
          <p:cNvPr id="3" name="Picture 2" descr="A sheet of music with musical notes&#10;&#10;Description automatically generated">
            <a:extLst>
              <a:ext uri="{FF2B5EF4-FFF2-40B4-BE49-F238E27FC236}">
                <a16:creationId xmlns:a16="http://schemas.microsoft.com/office/drawing/2014/main" id="{5D71D59A-76C6-F8A0-EFF6-C0F9EB1553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6160691" y="2286007"/>
            <a:ext cx="4447017" cy="3629010"/>
          </a:xfrm>
          <a:prstGeom prst="rect">
            <a:avLst/>
          </a:prstGeom>
          <a:noFill/>
          <a:ln>
            <a:noFill/>
          </a:ln>
        </p:spPr>
      </p:pic>
      <p:sp>
        <p:nvSpPr>
          <p:cNvPr id="4" name="Footer Placeholder 3">
            <a:extLst>
              <a:ext uri="{FF2B5EF4-FFF2-40B4-BE49-F238E27FC236}">
                <a16:creationId xmlns:a16="http://schemas.microsoft.com/office/drawing/2014/main" id="{B227376B-5B6C-2C45-33CF-407C49F12BF4}"/>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graphicFrame>
        <p:nvGraphicFramePr>
          <p:cNvPr id="5" name="Table 4">
            <a:extLst>
              <a:ext uri="{FF2B5EF4-FFF2-40B4-BE49-F238E27FC236}">
                <a16:creationId xmlns:a16="http://schemas.microsoft.com/office/drawing/2014/main" id="{B7F41CA3-34B0-C1DA-3EB1-A3E1FEF6B1E7}"/>
              </a:ext>
            </a:extLst>
          </p:cNvPr>
          <p:cNvGraphicFramePr>
            <a:graphicFrameLocks noGrp="1"/>
          </p:cNvGraphicFramePr>
          <p:nvPr>
            <p:extLst>
              <p:ext uri="{D42A27DB-BD31-4B8C-83A1-F6EECF244321}">
                <p14:modId xmlns:p14="http://schemas.microsoft.com/office/powerpoint/2010/main" val="1465722170"/>
              </p:ext>
            </p:extLst>
          </p:nvPr>
        </p:nvGraphicFramePr>
        <p:xfrm>
          <a:off x="1003306" y="1685872"/>
          <a:ext cx="8196475" cy="299085"/>
        </p:xfrm>
        <a:graphic>
          <a:graphicData uri="http://schemas.openxmlformats.org/drawingml/2006/table">
            <a:tbl>
              <a:tblPr/>
              <a:tblGrid>
                <a:gridCol w="8196475">
                  <a:extLst>
                    <a:ext uri="{9D8B030D-6E8A-4147-A177-3AD203B41FA5}">
                      <a16:colId xmlns:a16="http://schemas.microsoft.com/office/drawing/2014/main" val="727903201"/>
                    </a:ext>
                  </a:extLst>
                </a:gridCol>
              </a:tblGrid>
              <a:tr h="190500">
                <a:tc>
                  <a:txBody>
                    <a:bodyPr/>
                    <a:lstStyle/>
                    <a:p>
                      <a:pPr algn="ctr" fontAlgn="b"/>
                      <a:r>
                        <a:rPr lang="en-GB" sz="1600" b="0" i="0" u="sng" strike="noStrike" dirty="0">
                          <a:solidFill>
                            <a:srgbClr val="467886"/>
                          </a:solidFill>
                          <a:effectLst/>
                          <a:latin typeface="Calibri" panose="020F0502020204030204" pitchFamily="34" charset="0"/>
                          <a:cs typeface="Calibri" panose="020F0502020204030204" pitchFamily="34" charset="0"/>
                          <a:hlinkClick r:id="rId8"/>
                        </a:rPr>
                        <a:t>https://teach.files.bbci.co.uk/tenpieces/audio-Judith-Weir-Magic-from-Storm-BBC.mp3</a:t>
                      </a:r>
                      <a:endParaRPr lang="en-GB" sz="1600" b="0" i="0" u="sng" strike="noStrike" dirty="0">
                        <a:solidFill>
                          <a:srgbClr val="467886"/>
                        </a:solidFill>
                        <a:effectLst/>
                        <a:latin typeface="Calibri" panose="020F0502020204030204" pitchFamily="34" charset="0"/>
                        <a:cs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818193349"/>
                  </a:ext>
                </a:extLst>
              </a:tr>
            </a:tbl>
          </a:graphicData>
        </a:graphic>
      </p:graphicFrame>
    </p:spTree>
    <p:extLst>
      <p:ext uri="{BB962C8B-B14F-4D97-AF65-F5344CB8AC3E}">
        <p14:creationId xmlns:p14="http://schemas.microsoft.com/office/powerpoint/2010/main" val="215639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23</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282F7DDA-A1E2-0ECE-2961-355CD46CD5B0}"/>
              </a:ext>
            </a:extLst>
          </p:cNvPr>
          <p:cNvSpPr txBox="1"/>
          <p:nvPr/>
        </p:nvSpPr>
        <p:spPr>
          <a:xfrm>
            <a:off x="2749953" y="2174571"/>
            <a:ext cx="6753338" cy="1569660"/>
          </a:xfrm>
          <a:prstGeom prst="rect">
            <a:avLst/>
          </a:prstGeom>
          <a:noFill/>
        </p:spPr>
        <p:txBody>
          <a:bodyPr wrap="square">
            <a:spAutoFit/>
          </a:bodyPr>
          <a:lstStyle/>
          <a:p>
            <a:pPr marL="228600" algn="ctr" fontAlgn="base"/>
            <a:r>
              <a:rPr lang="en-GB" sz="2400" i="1" dirty="0">
                <a:effectLst/>
                <a:latin typeface="Calibri" panose="020F0502020204030204" pitchFamily="34" charset="0"/>
                <a:ea typeface="Times New Roman" panose="02020603050405020304" pitchFamily="18" charset="0"/>
              </a:rPr>
              <a:t>The noontide sun, called forth the mutinous winds,</a:t>
            </a:r>
            <a:r>
              <a:rPr lang="en-GB" sz="2400" dirty="0">
                <a:effectLst/>
                <a:latin typeface="Calibri" panose="020F0502020204030204" pitchFamily="34" charset="0"/>
                <a:ea typeface="Yu Gothic Light" panose="020B0300000000000000" pitchFamily="34" charset="-128"/>
              </a:rPr>
              <a:t> </a:t>
            </a:r>
            <a:endParaRPr lang="en-GB" sz="2400" dirty="0">
              <a:effectLst/>
              <a:latin typeface="Times New Roman" panose="02020603050405020304" pitchFamily="18" charset="0"/>
              <a:ea typeface="Times New Roman" panose="02020603050405020304" pitchFamily="18" charset="0"/>
            </a:endParaRPr>
          </a:p>
          <a:p>
            <a:pPr marL="228600" algn="ctr" fontAlgn="base"/>
            <a:r>
              <a:rPr lang="en-GB" sz="2400" i="1" dirty="0">
                <a:effectLst/>
                <a:latin typeface="Calibri" panose="020F0502020204030204" pitchFamily="34" charset="0"/>
                <a:ea typeface="Times New Roman" panose="02020603050405020304" pitchFamily="18" charset="0"/>
              </a:rPr>
              <a:t>And ’twixt the green sea and the azured vault</a:t>
            </a:r>
            <a:r>
              <a:rPr lang="en-GB" sz="2400" dirty="0">
                <a:effectLst/>
                <a:latin typeface="Calibri" panose="020F0502020204030204" pitchFamily="34" charset="0"/>
                <a:ea typeface="Yu Gothic Light" panose="020B0300000000000000" pitchFamily="34" charset="-128"/>
              </a:rPr>
              <a:t> </a:t>
            </a:r>
            <a:endParaRPr lang="en-GB" sz="2400" dirty="0">
              <a:effectLst/>
              <a:latin typeface="Times New Roman" panose="02020603050405020304" pitchFamily="18" charset="0"/>
              <a:ea typeface="Times New Roman" panose="02020603050405020304" pitchFamily="18" charset="0"/>
            </a:endParaRPr>
          </a:p>
          <a:p>
            <a:pPr marL="228600" algn="ctr" fontAlgn="base"/>
            <a:r>
              <a:rPr lang="en-GB" sz="2400" i="1" dirty="0">
                <a:effectLst/>
                <a:latin typeface="Calibri" panose="020F0502020204030204" pitchFamily="34" charset="0"/>
                <a:ea typeface="Times New Roman" panose="02020603050405020304" pitchFamily="18" charset="0"/>
              </a:rPr>
              <a:t>Set roaring war—to </a:t>
            </a:r>
            <a:r>
              <a:rPr lang="en-GB" sz="2400" i="1" dirty="0" err="1">
                <a:effectLst/>
                <a:latin typeface="Calibri" panose="020F0502020204030204" pitchFamily="34" charset="0"/>
                <a:ea typeface="Times New Roman" panose="02020603050405020304" pitchFamily="18" charset="0"/>
              </a:rPr>
              <a:t>th</a:t>
            </a:r>
            <a:r>
              <a:rPr lang="en-GB" sz="2400" i="1" dirty="0">
                <a:effectLst/>
                <a:latin typeface="Calibri" panose="020F0502020204030204" pitchFamily="34" charset="0"/>
                <a:ea typeface="Times New Roman" panose="02020603050405020304" pitchFamily="18" charset="0"/>
              </a:rPr>
              <a:t>' dread rattling thunder</a:t>
            </a:r>
            <a:r>
              <a:rPr lang="en-GB" sz="2400" dirty="0">
                <a:effectLst/>
                <a:latin typeface="Calibri" panose="020F0502020204030204" pitchFamily="34" charset="0"/>
                <a:ea typeface="Yu Gothic Light" panose="020B0300000000000000" pitchFamily="34" charset="-128"/>
              </a:rPr>
              <a:t> </a:t>
            </a:r>
            <a:endParaRPr lang="en-GB" sz="2400" dirty="0">
              <a:effectLst/>
              <a:latin typeface="Times New Roman" panose="02020603050405020304" pitchFamily="18" charset="0"/>
              <a:ea typeface="Times New Roman" panose="02020603050405020304" pitchFamily="18" charset="0"/>
            </a:endParaRPr>
          </a:p>
          <a:p>
            <a:pPr algn="ctr"/>
            <a:r>
              <a:rPr lang="en-GB" sz="2400" i="1" dirty="0">
                <a:effectLst/>
                <a:latin typeface="Calibri" panose="020F0502020204030204" pitchFamily="34" charset="0"/>
                <a:ea typeface="Aptos" panose="020B0004020202020204" pitchFamily="34" charset="0"/>
              </a:rPr>
              <a:t>Have I given fire, and rifted Jove’s stout oak</a:t>
            </a:r>
            <a:r>
              <a:rPr lang="en-GB" sz="2400" dirty="0">
                <a:effectLst/>
                <a:latin typeface="Calibri" panose="020F0502020204030204" pitchFamily="34" charset="0"/>
                <a:ea typeface="Yu Gothic Light" panose="020B0300000000000000" pitchFamily="34" charset="-128"/>
              </a:rPr>
              <a:t> </a:t>
            </a:r>
            <a:endParaRPr lang="en-GB" sz="2400" dirty="0"/>
          </a:p>
        </p:txBody>
      </p:sp>
      <p:pic>
        <p:nvPicPr>
          <p:cNvPr id="4" name="Graphic 3" descr="Magic Wand Auto with solid fill">
            <a:extLst>
              <a:ext uri="{FF2B5EF4-FFF2-40B4-BE49-F238E27FC236}">
                <a16:creationId xmlns:a16="http://schemas.microsoft.com/office/drawing/2014/main" id="{1E62E602-A278-6334-F85C-1CCF27C95A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5889" y="3907961"/>
            <a:ext cx="1621466" cy="1621466"/>
          </a:xfrm>
          <a:prstGeom prst="rect">
            <a:avLst/>
          </a:prstGeom>
        </p:spPr>
      </p:pic>
      <p:sp>
        <p:nvSpPr>
          <p:cNvPr id="2" name="Footer Placeholder 3">
            <a:extLst>
              <a:ext uri="{FF2B5EF4-FFF2-40B4-BE49-F238E27FC236}">
                <a16:creationId xmlns:a16="http://schemas.microsoft.com/office/drawing/2014/main" id="{6254E202-A611-57E6-F30F-96079FF32B43}"/>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941111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24</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20BD65F2-3D6E-549E-3861-A511E42E95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9638" y="2663264"/>
            <a:ext cx="1950442" cy="1950442"/>
          </a:xfrm>
          <a:prstGeom prst="rect">
            <a:avLst/>
          </a:prstGeom>
        </p:spPr>
      </p:pic>
      <p:pic>
        <p:nvPicPr>
          <p:cNvPr id="3" name="Graphic 2" descr="Conductor female with solid fill">
            <a:extLst>
              <a:ext uri="{FF2B5EF4-FFF2-40B4-BE49-F238E27FC236}">
                <a16:creationId xmlns:a16="http://schemas.microsoft.com/office/drawing/2014/main" id="{660C1A71-10F2-0212-354F-B028F71751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9744" y="2893352"/>
            <a:ext cx="1572341" cy="1572341"/>
          </a:xfrm>
          <a:prstGeom prst="rect">
            <a:avLst/>
          </a:prstGeom>
        </p:spPr>
      </p:pic>
      <p:pic>
        <p:nvPicPr>
          <p:cNvPr id="4" name="Graphic 3" descr="Radio microphone with solid fill">
            <a:extLst>
              <a:ext uri="{FF2B5EF4-FFF2-40B4-BE49-F238E27FC236}">
                <a16:creationId xmlns:a16="http://schemas.microsoft.com/office/drawing/2014/main" id="{A6A4DB93-C4E4-0111-D6D5-B302887B23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36837" y="2922274"/>
            <a:ext cx="1432421" cy="1432421"/>
          </a:xfrm>
          <a:prstGeom prst="rect">
            <a:avLst/>
          </a:prstGeom>
        </p:spPr>
      </p:pic>
      <p:sp>
        <p:nvSpPr>
          <p:cNvPr id="5" name="Title Placeholder 9">
            <a:extLst>
              <a:ext uri="{FF2B5EF4-FFF2-40B4-BE49-F238E27FC236}">
                <a16:creationId xmlns:a16="http://schemas.microsoft.com/office/drawing/2014/main" id="{F399A4E9-41A4-EDB7-EF6E-85F37D20137E}"/>
              </a:ext>
            </a:extLst>
          </p:cNvPr>
          <p:cNvSpPr txBox="1">
            <a:spLocks/>
          </p:cNvSpPr>
          <p:nvPr/>
        </p:nvSpPr>
        <p:spPr>
          <a:xfrm>
            <a:off x="1885024" y="541970"/>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Time to share!</a:t>
            </a:r>
            <a:endParaRPr lang="en-US" b="1" dirty="0">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250D5974-3CF0-3968-2FCA-434BC47C4476}"/>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75693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4</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408128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26</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0B236186-76CF-8FB0-727E-50A61922EAB8}"/>
              </a:ext>
            </a:extLst>
          </p:cNvPr>
          <p:cNvSpPr txBox="1">
            <a:spLocks/>
          </p:cNvSpPr>
          <p:nvPr/>
        </p:nvSpPr>
        <p:spPr>
          <a:xfrm>
            <a:off x="1629531" y="587646"/>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Musical Structure</a:t>
            </a:r>
            <a:endParaRPr lang="en-US" b="1" dirty="0">
              <a:latin typeface="Calibri" panose="020F0502020204030204" pitchFamily="34" charset="0"/>
              <a:cs typeface="Calibri" panose="020F0502020204030204" pitchFamily="34" charset="0"/>
            </a:endParaRPr>
          </a:p>
        </p:txBody>
      </p:sp>
      <p:pic>
        <p:nvPicPr>
          <p:cNvPr id="4" name="Graphic 3" descr="Music notes with solid fill">
            <a:extLst>
              <a:ext uri="{FF2B5EF4-FFF2-40B4-BE49-F238E27FC236}">
                <a16:creationId xmlns:a16="http://schemas.microsoft.com/office/drawing/2014/main" id="{B58CBF23-9BB7-3E50-9CDB-5979D0D196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09551" y="2656571"/>
            <a:ext cx="1641635" cy="1641635"/>
          </a:xfrm>
          <a:prstGeom prst="rect">
            <a:avLst/>
          </a:prstGeom>
        </p:spPr>
      </p:pic>
      <p:sp>
        <p:nvSpPr>
          <p:cNvPr id="6" name="TextBox 5">
            <a:extLst>
              <a:ext uri="{FF2B5EF4-FFF2-40B4-BE49-F238E27FC236}">
                <a16:creationId xmlns:a16="http://schemas.microsoft.com/office/drawing/2014/main" id="{8422B839-25D2-1C89-42DB-3924E2CE9327}"/>
              </a:ext>
            </a:extLst>
          </p:cNvPr>
          <p:cNvSpPr txBox="1"/>
          <p:nvPr/>
        </p:nvSpPr>
        <p:spPr>
          <a:xfrm>
            <a:off x="1464278" y="2234961"/>
            <a:ext cx="5593419" cy="2677656"/>
          </a:xfrm>
          <a:prstGeom prst="rect">
            <a:avLst/>
          </a:prstGeom>
          <a:noFill/>
        </p:spPr>
        <p:txBody>
          <a:bodyPr wrap="square">
            <a:spAutoFit/>
          </a:bodyPr>
          <a:lstStyle/>
          <a:p>
            <a:pPr marL="228600" fontAlgn="base"/>
            <a:r>
              <a:rPr lang="en-GB" sz="2400" dirty="0">
                <a:effectLst/>
                <a:latin typeface="Calibri" panose="020F0502020204030204" pitchFamily="34" charset="0"/>
                <a:ea typeface="Yu Gothic Light" panose="020B0300000000000000" pitchFamily="34" charset="-128"/>
              </a:rPr>
              <a:t>Is there…</a:t>
            </a:r>
            <a:br>
              <a:rPr lang="en-GB" sz="2400" dirty="0">
                <a:effectLst/>
                <a:latin typeface="Calibri" panose="020F0502020204030204" pitchFamily="34" charset="0"/>
                <a:ea typeface="Yu Gothic Light" panose="020B0300000000000000" pitchFamily="34" charset="-128"/>
              </a:rPr>
            </a:br>
            <a:endParaRPr lang="en-GB" sz="2400" dirty="0">
              <a:effectLst/>
              <a:latin typeface="Calibri" panose="020F0502020204030204" pitchFamily="34" charset="0"/>
              <a:ea typeface="Yu Gothic Light" panose="020B0300000000000000" pitchFamily="34" charset="-128"/>
            </a:endParaRPr>
          </a:p>
          <a:p>
            <a:pPr marL="514350" indent="-285750" fontAlgn="base">
              <a:buFont typeface="Arial" panose="020B0604020202020204" pitchFamily="34" charset="0"/>
              <a:buChar char="•"/>
            </a:pPr>
            <a:r>
              <a:rPr lang="en-GB" sz="2400" dirty="0">
                <a:latin typeface="Calibri" panose="020F0502020204030204" pitchFamily="34" charset="0"/>
                <a:ea typeface="Yu Gothic Light" panose="020B0300000000000000" pitchFamily="34" charset="-128"/>
              </a:rPr>
              <a:t>A</a:t>
            </a:r>
            <a:r>
              <a:rPr lang="en-GB" sz="2400" dirty="0">
                <a:effectLst/>
                <a:latin typeface="Calibri" panose="020F0502020204030204" pitchFamily="34" charset="0"/>
                <a:ea typeface="Yu Gothic Light" panose="020B0300000000000000" pitchFamily="34" charset="-128"/>
              </a:rPr>
              <a:t>n intro</a:t>
            </a:r>
            <a:endParaRPr lang="en-GB" sz="2400" dirty="0">
              <a:latin typeface="Calibri" panose="020F0502020204030204" pitchFamily="34" charset="0"/>
              <a:ea typeface="Yu Gothic Light" panose="020B0300000000000000" pitchFamily="34" charset="-128"/>
            </a:endParaRPr>
          </a:p>
          <a:p>
            <a:pPr marL="514350" indent="-285750" fontAlgn="base">
              <a:buFont typeface="Arial" panose="020B0604020202020204" pitchFamily="34" charset="0"/>
              <a:buChar char="•"/>
            </a:pPr>
            <a:r>
              <a:rPr lang="en-GB" sz="2400" dirty="0">
                <a:effectLst/>
                <a:latin typeface="Calibri" panose="020F0502020204030204" pitchFamily="34" charset="0"/>
                <a:ea typeface="Yu Gothic Light" panose="020B0300000000000000" pitchFamily="34" charset="-128"/>
              </a:rPr>
              <a:t>Verse</a:t>
            </a:r>
          </a:p>
          <a:p>
            <a:pPr marL="514350" indent="-285750" fontAlgn="base">
              <a:buFont typeface="Arial" panose="020B0604020202020204" pitchFamily="34" charset="0"/>
              <a:buChar char="•"/>
            </a:pPr>
            <a:r>
              <a:rPr lang="en-GB" sz="2400" dirty="0">
                <a:effectLst/>
                <a:latin typeface="Calibri" panose="020F0502020204030204" pitchFamily="34" charset="0"/>
                <a:ea typeface="Yu Gothic Light" panose="020B0300000000000000" pitchFamily="34" charset="-128"/>
              </a:rPr>
              <a:t>Chorus</a:t>
            </a:r>
          </a:p>
          <a:p>
            <a:pPr marL="514350" indent="-285750" fontAlgn="base">
              <a:buFont typeface="Arial" panose="020B0604020202020204" pitchFamily="34" charset="0"/>
              <a:buChar char="•"/>
            </a:pPr>
            <a:r>
              <a:rPr lang="en-GB" sz="2400" dirty="0">
                <a:latin typeface="Calibri" panose="020F0502020204030204" pitchFamily="34" charset="0"/>
                <a:ea typeface="Yu Gothic Light" panose="020B0300000000000000" pitchFamily="34" charset="-128"/>
              </a:rPr>
              <a:t>O</a:t>
            </a:r>
            <a:r>
              <a:rPr lang="en-GB" sz="2400" dirty="0">
                <a:effectLst/>
                <a:latin typeface="Calibri" panose="020F0502020204030204" pitchFamily="34" charset="0"/>
                <a:ea typeface="Yu Gothic Light" panose="020B0300000000000000" pitchFamily="34" charset="-128"/>
              </a:rPr>
              <a:t>utro  </a:t>
            </a:r>
          </a:p>
          <a:p>
            <a:pPr marL="514350" indent="-285750" fontAlgn="base">
              <a:buFont typeface="Arial" panose="020B0604020202020204" pitchFamily="34" charset="0"/>
              <a:buChar char="•"/>
            </a:pPr>
            <a:r>
              <a:rPr lang="en-GB" sz="2400" dirty="0">
                <a:latin typeface="Calibri" panose="020F0502020204030204" pitchFamily="34" charset="0"/>
                <a:ea typeface="Yu Gothic Light" panose="020B0300000000000000" pitchFamily="34" charset="-128"/>
              </a:rPr>
              <a:t>Can you think of some other examples?</a:t>
            </a:r>
            <a:endParaRPr lang="en-GB" sz="2400" dirty="0">
              <a:effectLst/>
              <a:latin typeface="Times New Roman" panose="02020603050405020304" pitchFamily="18" charset="0"/>
              <a:ea typeface="Times New Roman" panose="02020603050405020304" pitchFamily="18" charset="0"/>
            </a:endParaRPr>
          </a:p>
        </p:txBody>
      </p:sp>
      <p:sp>
        <p:nvSpPr>
          <p:cNvPr id="3" name="Footer Placeholder 3">
            <a:extLst>
              <a:ext uri="{FF2B5EF4-FFF2-40B4-BE49-F238E27FC236}">
                <a16:creationId xmlns:a16="http://schemas.microsoft.com/office/drawing/2014/main" id="{3B119B6D-CE9B-7C28-4292-B5A70B32316F}"/>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34381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27</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48DEE159-4ED3-639F-8410-8BB0142B3DE1}"/>
              </a:ext>
            </a:extLst>
          </p:cNvPr>
          <p:cNvSpPr txBox="1"/>
          <p:nvPr/>
        </p:nvSpPr>
        <p:spPr>
          <a:xfrm>
            <a:off x="532005" y="2099165"/>
            <a:ext cx="5325411" cy="1200329"/>
          </a:xfrm>
          <a:prstGeom prst="rect">
            <a:avLst/>
          </a:prstGeom>
          <a:noFill/>
        </p:spPr>
        <p:txBody>
          <a:bodyPr wrap="square">
            <a:spAutoFit/>
          </a:bodyPr>
          <a:lstStyle/>
          <a:p>
            <a:pPr marL="228600" algn="ctr" fontAlgn="base"/>
            <a:r>
              <a:rPr lang="en-GB" i="1" dirty="0">
                <a:effectLst/>
                <a:latin typeface="Calibri" panose="020F0502020204030204" pitchFamily="34" charset="0"/>
                <a:ea typeface="Times New Roman" panose="02020603050405020304" pitchFamily="18" charset="0"/>
              </a:rPr>
              <a:t>The noontide sun, called forth the mutinous winds,</a:t>
            </a:r>
            <a:r>
              <a:rPr lang="en-GB" dirty="0">
                <a:effectLst/>
                <a:latin typeface="Calibri" panose="020F0502020204030204" pitchFamily="34" charset="0"/>
                <a:ea typeface="Yu Gothic Light" panose="020B0300000000000000" pitchFamily="34" charset="-128"/>
              </a:rPr>
              <a:t> </a:t>
            </a:r>
            <a:endParaRPr lang="en-GB" dirty="0">
              <a:effectLst/>
              <a:latin typeface="Times New Roman" panose="02020603050405020304" pitchFamily="18" charset="0"/>
              <a:ea typeface="Times New Roman" panose="02020603050405020304" pitchFamily="18" charset="0"/>
            </a:endParaRPr>
          </a:p>
          <a:p>
            <a:pPr marL="228600" algn="ctr" fontAlgn="base"/>
            <a:r>
              <a:rPr lang="en-GB" i="1" dirty="0">
                <a:effectLst/>
                <a:latin typeface="Calibri" panose="020F0502020204030204" pitchFamily="34" charset="0"/>
                <a:ea typeface="Times New Roman" panose="02020603050405020304" pitchFamily="18" charset="0"/>
              </a:rPr>
              <a:t>And ’twixt the green sea and the azured vault</a:t>
            </a:r>
            <a:r>
              <a:rPr lang="en-GB" dirty="0">
                <a:effectLst/>
                <a:latin typeface="Calibri" panose="020F0502020204030204" pitchFamily="34" charset="0"/>
                <a:ea typeface="Yu Gothic Light" panose="020B0300000000000000" pitchFamily="34" charset="-128"/>
              </a:rPr>
              <a:t> </a:t>
            </a:r>
            <a:endParaRPr lang="en-GB" dirty="0">
              <a:effectLst/>
              <a:latin typeface="Times New Roman" panose="02020603050405020304" pitchFamily="18" charset="0"/>
              <a:ea typeface="Times New Roman" panose="02020603050405020304" pitchFamily="18" charset="0"/>
            </a:endParaRPr>
          </a:p>
          <a:p>
            <a:pPr marL="228600" algn="ctr" fontAlgn="base"/>
            <a:r>
              <a:rPr lang="en-GB" i="1" dirty="0">
                <a:effectLst/>
                <a:latin typeface="Calibri" panose="020F0502020204030204" pitchFamily="34" charset="0"/>
                <a:ea typeface="Times New Roman" panose="02020603050405020304" pitchFamily="18" charset="0"/>
              </a:rPr>
              <a:t>Set roaring war—to </a:t>
            </a:r>
            <a:r>
              <a:rPr lang="en-GB" i="1" dirty="0" err="1">
                <a:effectLst/>
                <a:latin typeface="Calibri" panose="020F0502020204030204" pitchFamily="34" charset="0"/>
                <a:ea typeface="Times New Roman" panose="02020603050405020304" pitchFamily="18" charset="0"/>
              </a:rPr>
              <a:t>th</a:t>
            </a:r>
            <a:r>
              <a:rPr lang="en-GB" i="1" dirty="0">
                <a:effectLst/>
                <a:latin typeface="Calibri" panose="020F0502020204030204" pitchFamily="34" charset="0"/>
                <a:ea typeface="Times New Roman" panose="02020603050405020304" pitchFamily="18" charset="0"/>
              </a:rPr>
              <a:t>' dread rattling thunder</a:t>
            </a:r>
            <a:r>
              <a:rPr lang="en-GB" dirty="0">
                <a:effectLst/>
                <a:latin typeface="Calibri" panose="020F0502020204030204" pitchFamily="34" charset="0"/>
                <a:ea typeface="Yu Gothic Light" panose="020B0300000000000000" pitchFamily="34" charset="-128"/>
              </a:rPr>
              <a:t> </a:t>
            </a:r>
            <a:endParaRPr lang="en-GB" dirty="0">
              <a:effectLst/>
              <a:latin typeface="Times New Roman" panose="02020603050405020304" pitchFamily="18" charset="0"/>
              <a:ea typeface="Times New Roman" panose="02020603050405020304" pitchFamily="18" charset="0"/>
            </a:endParaRPr>
          </a:p>
          <a:p>
            <a:pPr algn="ctr"/>
            <a:r>
              <a:rPr lang="en-GB" i="1" dirty="0">
                <a:effectLst/>
                <a:latin typeface="Calibri" panose="020F0502020204030204" pitchFamily="34" charset="0"/>
                <a:ea typeface="Aptos" panose="020B0004020202020204" pitchFamily="34" charset="0"/>
              </a:rPr>
              <a:t>Have I given fire, and rifted Jove’s stout oak</a:t>
            </a:r>
            <a:r>
              <a:rPr lang="en-GB" dirty="0">
                <a:effectLst/>
                <a:latin typeface="Calibri" panose="020F0502020204030204" pitchFamily="34" charset="0"/>
                <a:ea typeface="Yu Gothic Light" panose="020B0300000000000000" pitchFamily="34" charset="-128"/>
              </a:rPr>
              <a:t> </a:t>
            </a:r>
            <a:endParaRPr lang="en-GB" dirty="0"/>
          </a:p>
        </p:txBody>
      </p:sp>
      <p:pic>
        <p:nvPicPr>
          <p:cNvPr id="3" name="Graphic 2" descr="Magic Wand Auto with solid fill">
            <a:extLst>
              <a:ext uri="{FF2B5EF4-FFF2-40B4-BE49-F238E27FC236}">
                <a16:creationId xmlns:a16="http://schemas.microsoft.com/office/drawing/2014/main" id="{BB6A393B-864E-E0F7-5698-EE6861507E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17459" y="3791187"/>
            <a:ext cx="1621466" cy="1621466"/>
          </a:xfrm>
          <a:prstGeom prst="rect">
            <a:avLst/>
          </a:prstGeom>
        </p:spPr>
      </p:pic>
      <p:sp>
        <p:nvSpPr>
          <p:cNvPr id="4" name="Title Placeholder 9">
            <a:extLst>
              <a:ext uri="{FF2B5EF4-FFF2-40B4-BE49-F238E27FC236}">
                <a16:creationId xmlns:a16="http://schemas.microsoft.com/office/drawing/2014/main" id="{83BFA2E1-51BF-89FE-2165-D0C373B46466}"/>
              </a:ext>
            </a:extLst>
          </p:cNvPr>
          <p:cNvSpPr txBox="1">
            <a:spLocks/>
          </p:cNvSpPr>
          <p:nvPr/>
        </p:nvSpPr>
        <p:spPr>
          <a:xfrm>
            <a:off x="1460043" y="485095"/>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Our Magic Music</a:t>
            </a:r>
            <a:endParaRPr lang="en-US" b="1" dirty="0">
              <a:latin typeface="Calibri" panose="020F0502020204030204" pitchFamily="34" charset="0"/>
              <a:cs typeface="Calibri" panose="020F0502020204030204" pitchFamily="34" charset="0"/>
            </a:endParaRPr>
          </a:p>
        </p:txBody>
      </p:sp>
      <p:sp>
        <p:nvSpPr>
          <p:cNvPr id="5" name="Title Placeholder 9">
            <a:extLst>
              <a:ext uri="{FF2B5EF4-FFF2-40B4-BE49-F238E27FC236}">
                <a16:creationId xmlns:a16="http://schemas.microsoft.com/office/drawing/2014/main" id="{306C5433-821B-F920-6B52-11E51BF0601D}"/>
              </a:ext>
            </a:extLst>
          </p:cNvPr>
          <p:cNvSpPr txBox="1">
            <a:spLocks/>
          </p:cNvSpPr>
          <p:nvPr/>
        </p:nvSpPr>
        <p:spPr>
          <a:xfrm>
            <a:off x="1302541" y="1280406"/>
            <a:ext cx="3451301"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Calibri" panose="020F0502020204030204" pitchFamily="34" charset="0"/>
                <a:cs typeface="Calibri" panose="020F0502020204030204" pitchFamily="34" charset="0"/>
              </a:rPr>
              <a:t>Lyrics</a:t>
            </a:r>
            <a:endParaRPr lang="en-US" sz="3200" b="1" dirty="0">
              <a:latin typeface="Calibri" panose="020F0502020204030204" pitchFamily="34" charset="0"/>
              <a:cs typeface="Calibri" panose="020F0502020204030204" pitchFamily="34" charset="0"/>
            </a:endParaRPr>
          </a:p>
        </p:txBody>
      </p:sp>
      <p:sp>
        <p:nvSpPr>
          <p:cNvPr id="6" name="Title Placeholder 9">
            <a:extLst>
              <a:ext uri="{FF2B5EF4-FFF2-40B4-BE49-F238E27FC236}">
                <a16:creationId xmlns:a16="http://schemas.microsoft.com/office/drawing/2014/main" id="{7B3CA927-AEC3-284D-CD60-B4DC43FB3682}"/>
              </a:ext>
            </a:extLst>
          </p:cNvPr>
          <p:cNvSpPr txBox="1">
            <a:spLocks/>
          </p:cNvSpPr>
          <p:nvPr/>
        </p:nvSpPr>
        <p:spPr>
          <a:xfrm>
            <a:off x="6583900" y="1332673"/>
            <a:ext cx="3451301"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Calibri" panose="020F0502020204030204" pitchFamily="34" charset="0"/>
                <a:cs typeface="Calibri" panose="020F0502020204030204" pitchFamily="34" charset="0"/>
              </a:rPr>
              <a:t>Structure</a:t>
            </a:r>
            <a:endParaRPr lang="en-US" sz="32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EA5E0BB-BF64-8395-0DAC-3CCEA7FC0B13}"/>
              </a:ext>
            </a:extLst>
          </p:cNvPr>
          <p:cNvSpPr txBox="1"/>
          <p:nvPr/>
        </p:nvSpPr>
        <p:spPr>
          <a:xfrm>
            <a:off x="5896161" y="2169725"/>
            <a:ext cx="4711547" cy="5170646"/>
          </a:xfrm>
          <a:prstGeom prst="rect">
            <a:avLst/>
          </a:prstGeom>
          <a:noFill/>
        </p:spPr>
        <p:txBody>
          <a:bodyPr wrap="square">
            <a:spAutoFit/>
          </a:bodyPr>
          <a:lstStyle/>
          <a:p>
            <a:pPr marL="685800" fontAlgn="base"/>
            <a:r>
              <a:rPr lang="en-GB" b="1" dirty="0">
                <a:effectLst/>
                <a:latin typeface="Calibri" panose="020F0502020204030204" pitchFamily="34" charset="0"/>
                <a:ea typeface="Yu Gothic Light" panose="020B0300000000000000" pitchFamily="34" charset="-128"/>
              </a:rPr>
              <a:t>Year 3 &amp; 4 </a:t>
            </a:r>
            <a:r>
              <a:rPr lang="en-GB" dirty="0">
                <a:effectLst/>
                <a:latin typeface="Calibri" panose="020F0502020204030204" pitchFamily="34" charset="0"/>
                <a:ea typeface="Yu Gothic Light" panose="020B0300000000000000" pitchFamily="34" charset="-128"/>
              </a:rPr>
              <a:t>– rondo </a:t>
            </a:r>
          </a:p>
          <a:p>
            <a:pPr marL="685800" fontAlgn="base"/>
            <a:endParaRPr lang="en-GB" dirty="0">
              <a:latin typeface="Calibri" panose="020F0502020204030204" pitchFamily="34" charset="0"/>
              <a:ea typeface="Yu Gothic Light" panose="020B0300000000000000" pitchFamily="34" charset="-128"/>
            </a:endParaRPr>
          </a:p>
          <a:p>
            <a:pPr marL="228600" indent="457200" fontAlgn="base"/>
            <a:r>
              <a:rPr lang="en-GB" dirty="0">
                <a:effectLst/>
                <a:latin typeface="Calibri" panose="020F0502020204030204" pitchFamily="34" charset="0"/>
                <a:ea typeface="Yu Gothic Light" panose="020B0300000000000000" pitchFamily="34" charset="-128"/>
              </a:rPr>
              <a:t>Section A – whole class lyrics </a:t>
            </a:r>
            <a:endParaRPr lang="en-GB" dirty="0">
              <a:effectLst/>
              <a:latin typeface="Times New Roman" panose="02020603050405020304" pitchFamily="18" charset="0"/>
              <a:ea typeface="Times New Roman" panose="02020603050405020304" pitchFamily="18" charset="0"/>
            </a:endParaRPr>
          </a:p>
          <a:p>
            <a:pPr marL="228600" indent="457200" fontAlgn="base"/>
            <a:r>
              <a:rPr lang="en-GB" dirty="0">
                <a:effectLst/>
                <a:latin typeface="Calibri" panose="020F0502020204030204" pitchFamily="34" charset="0"/>
                <a:ea typeface="Yu Gothic Light" panose="020B0300000000000000" pitchFamily="34" charset="-128"/>
              </a:rPr>
              <a:t>B – group magic music </a:t>
            </a:r>
            <a:endParaRPr lang="en-GB" dirty="0">
              <a:effectLst/>
              <a:latin typeface="Times New Roman" panose="02020603050405020304" pitchFamily="18" charset="0"/>
              <a:ea typeface="Times New Roman" panose="02020603050405020304" pitchFamily="18" charset="0"/>
            </a:endParaRPr>
          </a:p>
          <a:p>
            <a:pPr marL="228600" indent="457200" fontAlgn="base"/>
            <a:r>
              <a:rPr lang="en-GB" dirty="0">
                <a:effectLst/>
                <a:latin typeface="Calibri" panose="020F0502020204030204" pitchFamily="34" charset="0"/>
                <a:ea typeface="Yu Gothic Light" panose="020B0300000000000000" pitchFamily="34" charset="-128"/>
              </a:rPr>
              <a:t>A </a:t>
            </a:r>
            <a:endParaRPr lang="en-GB" dirty="0">
              <a:effectLst/>
              <a:latin typeface="Times New Roman" panose="02020603050405020304" pitchFamily="18" charset="0"/>
              <a:ea typeface="Times New Roman" panose="02020603050405020304" pitchFamily="18" charset="0"/>
            </a:endParaRPr>
          </a:p>
          <a:p>
            <a:pPr marL="228600" indent="457200" fontAlgn="base"/>
            <a:r>
              <a:rPr lang="en-GB" dirty="0">
                <a:effectLst/>
                <a:latin typeface="Calibri" panose="020F0502020204030204" pitchFamily="34" charset="0"/>
                <a:ea typeface="Yu Gothic Light" panose="020B0300000000000000" pitchFamily="34" charset="-128"/>
              </a:rPr>
              <a:t>C – another group’s magic music </a:t>
            </a:r>
            <a:endParaRPr lang="en-GB" dirty="0">
              <a:effectLst/>
              <a:latin typeface="Times New Roman" panose="02020603050405020304" pitchFamily="18" charset="0"/>
              <a:ea typeface="Times New Roman" panose="02020603050405020304" pitchFamily="18" charset="0"/>
            </a:endParaRPr>
          </a:p>
          <a:p>
            <a:pPr marL="228600" indent="457200" fontAlgn="base"/>
            <a:r>
              <a:rPr lang="en-GB" dirty="0">
                <a:effectLst/>
                <a:latin typeface="Calibri" panose="020F0502020204030204" pitchFamily="34" charset="0"/>
                <a:ea typeface="Yu Gothic Light" panose="020B0300000000000000" pitchFamily="34" charset="-128"/>
              </a:rPr>
              <a:t>A </a:t>
            </a:r>
            <a:endParaRPr lang="en-GB" dirty="0">
              <a:effectLst/>
              <a:latin typeface="Times New Roman" panose="02020603050405020304" pitchFamily="18" charset="0"/>
              <a:ea typeface="Times New Roman" panose="02020603050405020304" pitchFamily="18" charset="0"/>
            </a:endParaRPr>
          </a:p>
          <a:p>
            <a:pPr marL="228600" indent="457200" fontAlgn="base"/>
            <a:r>
              <a:rPr lang="en-GB" dirty="0">
                <a:effectLst/>
                <a:latin typeface="Calibri" panose="020F0502020204030204" pitchFamily="34" charset="0"/>
                <a:ea typeface="Yu Gothic Light" panose="020B0300000000000000" pitchFamily="34" charset="-128"/>
              </a:rPr>
              <a:t>D etc. </a:t>
            </a:r>
          </a:p>
          <a:p>
            <a:pPr marL="228600" indent="457200" fontAlgn="base"/>
            <a:endParaRPr lang="en-GB" dirty="0">
              <a:latin typeface="Calibri" panose="020F0502020204030204" pitchFamily="34" charset="0"/>
              <a:ea typeface="Yu Gothic Light" panose="020B0300000000000000" pitchFamily="34" charset="-128"/>
            </a:endParaRPr>
          </a:p>
          <a:p>
            <a:pPr marL="685800" fontAlgn="base"/>
            <a:r>
              <a:rPr lang="en-GB" b="1" dirty="0">
                <a:effectLst/>
                <a:latin typeface="Calibri" panose="020F0502020204030204" pitchFamily="34" charset="0"/>
                <a:ea typeface="Yu Gothic Light" panose="020B0300000000000000" pitchFamily="34" charset="-128"/>
              </a:rPr>
              <a:t>Year 5 &amp; 6 </a:t>
            </a:r>
            <a:r>
              <a:rPr lang="en-GB" dirty="0">
                <a:effectLst/>
                <a:latin typeface="Calibri" panose="020F0502020204030204" pitchFamily="34" charset="0"/>
                <a:ea typeface="Yu Gothic Light" panose="020B0300000000000000" pitchFamily="34" charset="-128"/>
              </a:rPr>
              <a:t>– ternary form</a:t>
            </a:r>
          </a:p>
          <a:p>
            <a:pPr marL="685800" fontAlgn="base"/>
            <a:endParaRPr lang="en-GB" dirty="0">
              <a:latin typeface="Calibri" panose="020F0502020204030204" pitchFamily="34" charset="0"/>
              <a:ea typeface="Yu Gothic Light" panose="020B0300000000000000" pitchFamily="34" charset="-128"/>
            </a:endParaRPr>
          </a:p>
          <a:p>
            <a:pPr marL="685800" fontAlgn="base"/>
            <a:r>
              <a:rPr lang="en-GB" dirty="0">
                <a:effectLst/>
                <a:latin typeface="Calibri" panose="020F0502020204030204" pitchFamily="34" charset="0"/>
                <a:ea typeface="Yu Gothic Light" panose="020B0300000000000000" pitchFamily="34" charset="-128"/>
              </a:rPr>
              <a:t>A section– magic music </a:t>
            </a:r>
            <a:endParaRPr lang="en-GB" dirty="0">
              <a:effectLst/>
              <a:latin typeface="Times New Roman" panose="02020603050405020304" pitchFamily="18" charset="0"/>
              <a:ea typeface="Times New Roman" panose="02020603050405020304" pitchFamily="18" charset="0"/>
            </a:endParaRPr>
          </a:p>
          <a:p>
            <a:pPr marL="685800" fontAlgn="base"/>
            <a:r>
              <a:rPr lang="en-GB" dirty="0">
                <a:effectLst/>
                <a:latin typeface="Calibri" panose="020F0502020204030204" pitchFamily="34" charset="0"/>
                <a:ea typeface="Yu Gothic Light" panose="020B0300000000000000" pitchFamily="34" charset="-128"/>
              </a:rPr>
              <a:t>B section – mysterious spell lyrics</a:t>
            </a:r>
          </a:p>
          <a:p>
            <a:pPr marL="685800" fontAlgn="base"/>
            <a:r>
              <a:rPr lang="en-GB" dirty="0">
                <a:latin typeface="Calibri" panose="020F0502020204030204" pitchFamily="34" charset="0"/>
                <a:ea typeface="Yu Gothic Light" panose="020B0300000000000000" pitchFamily="34" charset="-128"/>
              </a:rPr>
              <a:t>A section repeated</a:t>
            </a:r>
            <a:endParaRPr lang="en-GB" dirty="0">
              <a:effectLst/>
              <a:latin typeface="Calibri" panose="020F0502020204030204" pitchFamily="34" charset="0"/>
              <a:ea typeface="Yu Gothic Light" panose="020B0300000000000000" pitchFamily="34" charset="-128"/>
            </a:endParaRPr>
          </a:p>
          <a:p>
            <a:pPr marL="228600" indent="457200" fontAlgn="base"/>
            <a:endParaRPr lang="en-GB" dirty="0">
              <a:effectLst/>
              <a:latin typeface="Times New Roman" panose="02020603050405020304" pitchFamily="18" charset="0"/>
              <a:ea typeface="Times New Roman" panose="02020603050405020304" pitchFamily="18" charset="0"/>
            </a:endParaRPr>
          </a:p>
          <a:p>
            <a:pPr marL="685800" fontAlgn="base"/>
            <a:endParaRPr lang="en-GB" sz="2000" dirty="0">
              <a:effectLst/>
              <a:latin typeface="Calibri" panose="020F0502020204030204" pitchFamily="34" charset="0"/>
              <a:ea typeface="Yu Gothic Light" panose="020B0300000000000000" pitchFamily="34" charset="-128"/>
            </a:endParaRPr>
          </a:p>
          <a:p>
            <a:pPr marL="685800" fontAlgn="base"/>
            <a:endParaRPr lang="en-GB" sz="2000" dirty="0">
              <a:latin typeface="Calibri" panose="020F0502020204030204" pitchFamily="34" charset="0"/>
              <a:ea typeface="Yu Gothic Light" panose="020B0300000000000000" pitchFamily="34" charset="-128"/>
            </a:endParaRPr>
          </a:p>
          <a:p>
            <a:pPr marL="685800" fontAlgn="base"/>
            <a:endParaRPr lang="en-GB" sz="2000" dirty="0">
              <a:effectLst/>
              <a:latin typeface="Times New Roman" panose="02020603050405020304" pitchFamily="18" charset="0"/>
              <a:ea typeface="Times New Roman" panose="02020603050405020304" pitchFamily="18" charset="0"/>
            </a:endParaRPr>
          </a:p>
        </p:txBody>
      </p:sp>
      <p:sp>
        <p:nvSpPr>
          <p:cNvPr id="7" name="Footer Placeholder 3">
            <a:extLst>
              <a:ext uri="{FF2B5EF4-FFF2-40B4-BE49-F238E27FC236}">
                <a16:creationId xmlns:a16="http://schemas.microsoft.com/office/drawing/2014/main" id="{D63EBF29-63B0-AF24-70A7-4509BD902938}"/>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84671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28</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7047A2CC-1E9D-412E-6C65-536A28A157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9638" y="2663264"/>
            <a:ext cx="1950442" cy="1950442"/>
          </a:xfrm>
          <a:prstGeom prst="rect">
            <a:avLst/>
          </a:prstGeom>
        </p:spPr>
      </p:pic>
      <p:pic>
        <p:nvPicPr>
          <p:cNvPr id="3" name="Graphic 2" descr="Conductor female with solid fill">
            <a:extLst>
              <a:ext uri="{FF2B5EF4-FFF2-40B4-BE49-F238E27FC236}">
                <a16:creationId xmlns:a16="http://schemas.microsoft.com/office/drawing/2014/main" id="{F547B623-3966-FFED-DDDA-B36BD2483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9744" y="2893352"/>
            <a:ext cx="1572341" cy="1572341"/>
          </a:xfrm>
          <a:prstGeom prst="rect">
            <a:avLst/>
          </a:prstGeom>
        </p:spPr>
      </p:pic>
      <p:pic>
        <p:nvPicPr>
          <p:cNvPr id="4" name="Graphic 3" descr="Radio microphone with solid fill">
            <a:extLst>
              <a:ext uri="{FF2B5EF4-FFF2-40B4-BE49-F238E27FC236}">
                <a16:creationId xmlns:a16="http://schemas.microsoft.com/office/drawing/2014/main" id="{9E2C35B9-8F39-C249-8D7A-146DBFBB8E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36837" y="2922274"/>
            <a:ext cx="1432421" cy="1432421"/>
          </a:xfrm>
          <a:prstGeom prst="rect">
            <a:avLst/>
          </a:prstGeom>
        </p:spPr>
      </p:pic>
      <p:sp>
        <p:nvSpPr>
          <p:cNvPr id="5" name="Title Placeholder 9">
            <a:extLst>
              <a:ext uri="{FF2B5EF4-FFF2-40B4-BE49-F238E27FC236}">
                <a16:creationId xmlns:a16="http://schemas.microsoft.com/office/drawing/2014/main" id="{0A875917-4556-D1ED-EDCC-326E457178F9}"/>
              </a:ext>
            </a:extLst>
          </p:cNvPr>
          <p:cNvSpPr txBox="1">
            <a:spLocks/>
          </p:cNvSpPr>
          <p:nvPr/>
        </p:nvSpPr>
        <p:spPr>
          <a:xfrm>
            <a:off x="1885024" y="542688"/>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Time to share!</a:t>
            </a:r>
            <a:endParaRPr lang="en-US" b="1" dirty="0">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E483BAEE-F126-AE1A-B9A5-C97B45277215}"/>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01968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29</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5" name="Title Placeholder 9">
            <a:extLst>
              <a:ext uri="{FF2B5EF4-FFF2-40B4-BE49-F238E27FC236}">
                <a16:creationId xmlns:a16="http://schemas.microsoft.com/office/drawing/2014/main" id="{DF5AB8DD-BD69-BEB3-4EA1-0A32240CA336}"/>
              </a:ext>
            </a:extLst>
          </p:cNvPr>
          <p:cNvSpPr>
            <a:spLocks noGrp="1"/>
          </p:cNvSpPr>
          <p:nvPr>
            <p:ph type="title"/>
          </p:nvPr>
        </p:nvSpPr>
        <p:spPr>
          <a:xfrm>
            <a:off x="1885024" y="1190197"/>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Evaluate</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E180FFD-53B3-F4DA-95C3-D287A91FB56E}"/>
              </a:ext>
            </a:extLst>
          </p:cNvPr>
          <p:cNvSpPr txBox="1"/>
          <p:nvPr/>
        </p:nvSpPr>
        <p:spPr>
          <a:xfrm>
            <a:off x="1885024" y="2286965"/>
            <a:ext cx="8281754" cy="2045303"/>
          </a:xfrm>
          <a:prstGeom prst="rect">
            <a:avLst/>
          </a:prstGeom>
          <a:noFill/>
        </p:spPr>
        <p:txBody>
          <a:bodyPr wrap="none" rtlCol="0">
            <a:spAutoFit/>
          </a:bodyPr>
          <a:lstStyle/>
          <a:p>
            <a:pPr marL="342900" lvl="0" indent="-342900">
              <a:lnSpc>
                <a:spcPct val="115000"/>
              </a:lnSpc>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How expressive was the music?</a:t>
            </a:r>
          </a:p>
          <a:p>
            <a:pPr marL="342900" lvl="0" indent="-342900">
              <a:lnSpc>
                <a:spcPct val="115000"/>
              </a:lnSpc>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How successfully was a magical atmosphere created?</a:t>
            </a:r>
          </a:p>
          <a:p>
            <a:pPr marL="342900" lvl="0" indent="-342900">
              <a:lnSpc>
                <a:spcPct val="115000"/>
              </a:lnSpc>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What could be improved further?</a:t>
            </a:r>
          </a:p>
          <a:p>
            <a:pPr marL="342900" lvl="0" indent="-342900">
              <a:lnSpc>
                <a:spcPct val="115000"/>
              </a:lnSpc>
              <a:spcAft>
                <a:spcPts val="800"/>
              </a:spcAft>
              <a:buFont typeface="Symbol" panose="05050102010706020507" pitchFamily="18" charset="2"/>
              <a:buChar char=""/>
              <a:tabLst>
                <a:tab pos="1711960" algn="l"/>
              </a:tabLst>
            </a:pPr>
            <a:r>
              <a:rPr lang="en-GB" sz="2800" kern="100" dirty="0">
                <a:effectLst/>
                <a:latin typeface="Calibri" panose="020F0502020204030204" pitchFamily="34" charset="0"/>
                <a:ea typeface="Aptos" panose="020B0004020202020204" pitchFamily="34" charset="0"/>
                <a:cs typeface="Calibri" panose="020F0502020204030204" pitchFamily="34" charset="0"/>
              </a:rPr>
              <a:t>What have we learned?</a:t>
            </a:r>
          </a:p>
        </p:txBody>
      </p:sp>
      <p:sp>
        <p:nvSpPr>
          <p:cNvPr id="2" name="Footer Placeholder 3">
            <a:extLst>
              <a:ext uri="{FF2B5EF4-FFF2-40B4-BE49-F238E27FC236}">
                <a16:creationId xmlns:a16="http://schemas.microsoft.com/office/drawing/2014/main" id="{553191CA-FE50-B342-13F7-BEBD6A08327F}"/>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64796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2223695" y="1452651"/>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Resources required</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2223695" y="2849050"/>
            <a:ext cx="7012582" cy="2696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2000" u="none" kern="100" dirty="0">
                <a:effectLst/>
                <a:latin typeface="Calibri" panose="020F0502020204030204" pitchFamily="34" charset="0"/>
                <a:ea typeface="Aptos" panose="020B0004020202020204" pitchFamily="34" charset="0"/>
                <a:cs typeface="Arial" panose="020B0604020202020204" pitchFamily="34" charset="0"/>
              </a:rPr>
              <a:t>Tuned and untuned cl</a:t>
            </a:r>
            <a:r>
              <a:rPr lang="en-GB" sz="2000" kern="100" dirty="0">
                <a:effectLst/>
                <a:latin typeface="Calibri" panose="020F0502020204030204" pitchFamily="34" charset="0"/>
                <a:ea typeface="Aptos" panose="020B0004020202020204" pitchFamily="34" charset="0"/>
                <a:cs typeface="Arial" panose="020B0604020202020204" pitchFamily="34" charset="0"/>
              </a:rPr>
              <a:t>assroom instruments</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000" kern="100" dirty="0">
                <a:effectLst/>
                <a:latin typeface="Calibri" panose="020F0502020204030204" pitchFamily="34" charset="0"/>
                <a:ea typeface="Aptos" panose="020B0004020202020204" pitchFamily="34" charset="0"/>
                <a:cs typeface="Arial" panose="020B0604020202020204" pitchFamily="34" charset="0"/>
              </a:rPr>
              <a:t>Non-instruments, e.g. wood, stones, metal</a:t>
            </a: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marL="0" lvl="2" indent="0">
              <a:buNone/>
            </a:pPr>
            <a:endParaRPr lang="en-GB"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2223695" y="2324562"/>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dirty="0"/>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a:t>
            </a:fld>
            <a:endParaRPr lang="en-US"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27B3BC26-72D0-9316-A258-1F98D21FB6F9}"/>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844859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30</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F6F48FA6-4AB6-8519-171C-836C40AD21C2}"/>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fontScale="90000"/>
          </a:bodyPr>
          <a:lstStyle/>
          <a:p>
            <a:r>
              <a:rPr lang="en-GB" sz="3200" b="1" dirty="0">
                <a:latin typeface="Calibri" panose="020F0502020204030204" pitchFamily="34" charset="0"/>
                <a:cs typeface="Calibri" panose="020F0502020204030204" pitchFamily="34" charset="0"/>
              </a:rPr>
              <a:t>Taking it further – cross curricular activities</a:t>
            </a:r>
            <a:endParaRPr lang="en-US" sz="32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926595F-F45F-484F-D5FF-0991D8615A9B}"/>
              </a:ext>
            </a:extLst>
          </p:cNvPr>
          <p:cNvSpPr txBox="1"/>
          <p:nvPr/>
        </p:nvSpPr>
        <p:spPr>
          <a:xfrm>
            <a:off x="1464277" y="1777872"/>
            <a:ext cx="7261081" cy="3898503"/>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1800" b="1" kern="100" dirty="0">
                <a:effectLst/>
                <a:latin typeface="Calibri" panose="020F0502020204030204" pitchFamily="34" charset="0"/>
                <a:ea typeface="Aptos" panose="020B0004020202020204" pitchFamily="34" charset="0"/>
                <a:cs typeface="Arial" panose="020B0604020202020204" pitchFamily="34" charset="0"/>
              </a:rPr>
              <a:t>MUSIC: </a:t>
            </a:r>
            <a:r>
              <a:rPr lang="en-GB" sz="1800" kern="100" dirty="0">
                <a:effectLst/>
                <a:latin typeface="Calibri" panose="020F0502020204030204" pitchFamily="34" charset="0"/>
                <a:ea typeface="Aptos" panose="020B0004020202020204" pitchFamily="34" charset="0"/>
                <a:cs typeface="Arial" panose="020B0604020202020204" pitchFamily="34" charset="0"/>
              </a:rPr>
              <a:t>Listen to other music that conjures up a magical atmosphere, e.g. </a:t>
            </a:r>
            <a:r>
              <a:rPr lang="en-GB" sz="1800" u="sng" kern="100" dirty="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6"/>
              </a:rPr>
              <a:t>Mussorgsky’s </a:t>
            </a:r>
            <a:r>
              <a:rPr lang="en-GB" sz="1800" i="1" u="sng" kern="100" dirty="0">
                <a:solidFill>
                  <a:srgbClr val="467886"/>
                </a:solidFill>
                <a:effectLst/>
                <a:latin typeface="Calibri" panose="020F0502020204030204" pitchFamily="34" charset="0"/>
                <a:ea typeface="Aptos" panose="020B0004020202020204" pitchFamily="34" charset="0"/>
                <a:cs typeface="Arial" panose="020B0604020202020204" pitchFamily="34" charset="0"/>
                <a:hlinkClick r:id="rId6"/>
              </a:rPr>
              <a:t>Night on a Bare Mountain</a:t>
            </a:r>
            <a:r>
              <a:rPr lang="en-GB" sz="1800" kern="100" dirty="0">
                <a:effectLst/>
                <a:latin typeface="Calibri" panose="020F0502020204030204" pitchFamily="34" charset="0"/>
                <a:ea typeface="Aptos" panose="020B0004020202020204" pitchFamily="34" charset="0"/>
                <a:cs typeface="Arial" panose="020B0604020202020204" pitchFamily="34" charset="0"/>
              </a:rPr>
              <a:t>. Compare the music to </a:t>
            </a:r>
            <a:r>
              <a:rPr lang="en-GB" sz="1800" i="1" kern="100" dirty="0">
                <a:effectLst/>
                <a:latin typeface="Calibri" panose="020F0502020204030204" pitchFamily="34" charset="0"/>
                <a:ea typeface="Aptos" panose="020B0004020202020204" pitchFamily="34" charset="0"/>
                <a:cs typeface="Arial" panose="020B0604020202020204" pitchFamily="34" charset="0"/>
              </a:rPr>
              <a:t>Magic.</a:t>
            </a:r>
          </a:p>
          <a:p>
            <a:pPr marL="342900" lvl="0" indent="-342900">
              <a:lnSpc>
                <a:spcPct val="115000"/>
              </a:lnSpc>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b="1" kern="100" dirty="0">
                <a:effectLst/>
                <a:latin typeface="Calibri" panose="020F0502020204030204" pitchFamily="34" charset="0"/>
                <a:ea typeface="Aptos" panose="020B0004020202020204" pitchFamily="34" charset="0"/>
                <a:cs typeface="Arial" panose="020B0604020202020204" pitchFamily="34" charset="0"/>
              </a:rPr>
              <a:t>ENGLISH: </a:t>
            </a:r>
            <a:r>
              <a:rPr lang="en-GB" sz="1800" kern="100" dirty="0">
                <a:effectLst/>
                <a:latin typeface="Calibri" panose="020F0502020204030204" pitchFamily="34" charset="0"/>
                <a:ea typeface="Aptos" panose="020B0004020202020204" pitchFamily="34" charset="0"/>
                <a:cs typeface="Arial" panose="020B0604020202020204" pitchFamily="34" charset="0"/>
              </a:rPr>
              <a:t>Explore further iambic pentameter. Develop this in writing poetry or a play to perform as a class in an assembly (this could be linked to the composition from this unit.</a:t>
            </a:r>
          </a:p>
          <a:p>
            <a:pPr marL="342900" lvl="0" indent="-342900">
              <a:lnSpc>
                <a:spcPct val="115000"/>
              </a:lnSpc>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800" b="1" kern="100" dirty="0">
                <a:effectLst/>
                <a:latin typeface="Calibri" panose="020F0502020204030204" pitchFamily="34" charset="0"/>
                <a:ea typeface="Aptos" panose="020B0004020202020204" pitchFamily="34" charset="0"/>
                <a:cs typeface="Arial" panose="020B0604020202020204" pitchFamily="34" charset="0"/>
              </a:rPr>
              <a:t>RESEARCH: </a:t>
            </a:r>
            <a:r>
              <a:rPr lang="en-GB" sz="1800" kern="100" dirty="0">
                <a:effectLst/>
                <a:latin typeface="Calibri" panose="020F0502020204030204" pitchFamily="34" charset="0"/>
                <a:ea typeface="Aptos" panose="020B0004020202020204" pitchFamily="34" charset="0"/>
                <a:cs typeface="Arial" panose="020B0604020202020204" pitchFamily="34" charset="0"/>
              </a:rPr>
              <a:t>Find out more about Shakespeare – his plays and his life. How and why has he become such an influence on writing and the stage? Include information about the globe theatre and life in Shakespearian times.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3" name="Footer Placeholder 3">
            <a:extLst>
              <a:ext uri="{FF2B5EF4-FFF2-40B4-BE49-F238E27FC236}">
                <a16:creationId xmlns:a16="http://schemas.microsoft.com/office/drawing/2014/main" id="{C5CDFD87-C5CF-B78A-556E-61C1A5A36F97}"/>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410490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2223695" y="504807"/>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Curriculum Checklist</a:t>
            </a:r>
            <a:endParaRPr lang="en-US"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2223695" y="1252105"/>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F1C42339-A8D3-2846-0859-DDF9E131DB90}"/>
              </a:ext>
            </a:extLst>
          </p:cNvPr>
          <p:cNvSpPr txBox="1"/>
          <p:nvPr/>
        </p:nvSpPr>
        <p:spPr>
          <a:xfrm>
            <a:off x="2189817" y="1472356"/>
            <a:ext cx="7046459" cy="4570482"/>
          </a:xfrm>
          <a:prstGeom prst="rect">
            <a:avLst/>
          </a:prstGeom>
          <a:noFill/>
        </p:spPr>
        <p:txBody>
          <a:bodyPr wrap="square">
            <a:spAutoFit/>
          </a:bodyPr>
          <a:lstStyle/>
          <a:p>
            <a:pPr lvl="0"/>
            <a:r>
              <a:rPr lang="en-GB" sz="1200" b="1" dirty="0">
                <a:effectLst/>
                <a:latin typeface="Calibri" panose="020F0502020204030204" pitchFamily="34" charset="0"/>
                <a:ea typeface="Aptos" panose="020B0004020202020204" pitchFamily="34" charset="0"/>
              </a:rPr>
              <a:t>National Curriculum in</a:t>
            </a:r>
            <a:r>
              <a:rPr lang="en-GB" sz="1200" dirty="0">
                <a:effectLst/>
                <a:latin typeface="Calibri" panose="020F0502020204030204" pitchFamily="34" charset="0"/>
                <a:ea typeface="Aptos" panose="020B0004020202020204" pitchFamily="34" charset="0"/>
              </a:rPr>
              <a:t> </a:t>
            </a:r>
            <a:r>
              <a:rPr lang="en-GB" sz="1200" b="1" dirty="0">
                <a:effectLst/>
                <a:latin typeface="Calibri" panose="020F0502020204030204" pitchFamily="34" charset="0"/>
                <a:ea typeface="Aptos" panose="020B0004020202020204" pitchFamily="34" charset="0"/>
              </a:rPr>
              <a:t>ENGLAND (KS2)</a:t>
            </a:r>
            <a:endParaRPr lang="en-GB" sz="12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Listen with attention to detail and recall sounds with increasing aural memory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Play and perform in solo and ensemble contexts, using their voices and playing musical instruments with increasing accuracy, fluency, control and expression</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2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Improvise and compose music for a range of purposes using the interrelated dimensions of music</a:t>
            </a:r>
          </a:p>
          <a:p>
            <a:r>
              <a:rPr lang="en-GB" sz="1200" b="1" kern="100" dirty="0">
                <a:effectLst/>
                <a:latin typeface="Calibri" panose="020F0502020204030204" pitchFamily="34" charset="0"/>
                <a:ea typeface="Aptos" panose="020B0004020202020204" pitchFamily="34" charset="0"/>
                <a:cs typeface="Arial" panose="020B0604020202020204" pitchFamily="34" charset="0"/>
              </a:rPr>
              <a:t>SCOTLAND Curriculum for Excellence (Second Level)</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Arial" panose="020B0604020202020204" pitchFamily="34" charset="0"/>
              </a:rPr>
              <a:t>Recognises a range of music styles and identifies some of the main instruments used in, for example, classical music, jazz music, rock and pop music</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Arial" panose="020B0604020202020204" pitchFamily="34" charset="0"/>
              </a:rPr>
              <a:t>Performs on instruments, individually or as part of a group, to communicate the mood and character of a piece of music through, for example, the use of appropriate dynamics and expression</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Arial" panose="020B0604020202020204" pitchFamily="34" charset="0"/>
              </a:rPr>
              <a:t>Uses voice, instruments and technology to create music, experimenting with timbre, for example, uses tuned/untuned percussion instruments to create simple melodies and rhythms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lvl="0"/>
            <a:r>
              <a:rPr lang="en-GB" sz="1200" b="1" dirty="0">
                <a:effectLst/>
                <a:latin typeface="Calibri" panose="020F0502020204030204" pitchFamily="34" charset="0"/>
                <a:ea typeface="Aptos" panose="020B0004020202020204" pitchFamily="34" charset="0"/>
              </a:rPr>
              <a:t>Curriculum for WALES: Expressive Arts (Progression Step 3)</a:t>
            </a:r>
          </a:p>
          <a:p>
            <a:pPr marL="342900" lvl="0" indent="-342900">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Arial" panose="020B0604020202020204" pitchFamily="34" charset="0"/>
              </a:rPr>
              <a:t>I can explore and describe how artists and creative work communicate mood, feelings and ideas and the impact they have on an audience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Arial" panose="020B0604020202020204" pitchFamily="34" charset="0"/>
              </a:rPr>
              <a:t>I can apply knowledge and understanding of context, and make connections between my own creative work and creative work by other people and from other places and times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Arial" panose="020B0604020202020204" pitchFamily="34" charset="0"/>
              </a:rPr>
              <a:t>I can identify and respond creatively to challenges with resilience and flexibility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lvl="0"/>
            <a:r>
              <a:rPr lang="en-GB" sz="1200" b="1" dirty="0">
                <a:effectLst/>
                <a:latin typeface="Calibri" panose="020F0502020204030204" pitchFamily="34" charset="0"/>
                <a:ea typeface="Aptos" panose="020B0004020202020204" pitchFamily="34" charset="0"/>
              </a:rPr>
              <a:t>NORTHERN IRELAND Primary Curriculum (KS2)</a:t>
            </a:r>
          </a:p>
          <a:p>
            <a:pPr marL="342900" lvl="0" indent="-342900">
              <a:buFont typeface="Symbol" panose="05050102010706020507" pitchFamily="18" charset="2"/>
              <a:buChar char=""/>
            </a:pPr>
            <a:r>
              <a:rPr lang="en-GB" sz="1200" kern="100" dirty="0">
                <a:solidFill>
                  <a:srgbClr val="242D34"/>
                </a:solidFill>
                <a:effectLst/>
                <a:latin typeface="Calibri" panose="020F0502020204030204" pitchFamily="34" charset="0"/>
                <a:ea typeface="Aptos" panose="020B0004020202020204" pitchFamily="34" charset="0"/>
                <a:cs typeface="Arial" panose="020B0604020202020204" pitchFamily="34" charset="0"/>
              </a:rPr>
              <a:t>Sing and perform with simple instruments from memory, by ear or from notation to develop vocal instrumental skills</a:t>
            </a:r>
            <a:endParaRPr lang="en-GB" sz="1200" kern="100" dirty="0">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200" dirty="0">
                <a:solidFill>
                  <a:srgbClr val="242D34"/>
                </a:solidFill>
                <a:effectLst/>
                <a:latin typeface="Calibri" panose="020F0502020204030204" pitchFamily="34" charset="0"/>
                <a:ea typeface="Aptos" panose="020B0004020202020204" pitchFamily="34" charset="0"/>
              </a:rPr>
              <a:t>Work creatively with sound by creating musical stories, pictures, patterns, conversations, accompaniments and by investigating ways of preserving the music they have created</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484511687"/>
              </p:ext>
            </p:extLst>
          </p:nvPr>
        </p:nvGraphicFramePr>
        <p:xfrm>
          <a:off x="1748860" y="1076149"/>
          <a:ext cx="7354530" cy="4899349"/>
        </p:xfrm>
        <a:graphic>
          <a:graphicData uri="http://schemas.openxmlformats.org/drawingml/2006/table">
            <a:tbl>
              <a:tblPr firstRow="1" bandRow="1">
                <a:tableStyleId>{5C22544A-7EE6-4342-B048-85BDC9FD1C3A}</a:tableStyleId>
              </a:tblPr>
              <a:tblGrid>
                <a:gridCol w="1188040">
                  <a:extLst>
                    <a:ext uri="{9D8B030D-6E8A-4147-A177-3AD203B41FA5}">
                      <a16:colId xmlns:a16="http://schemas.microsoft.com/office/drawing/2014/main" val="20000"/>
                    </a:ext>
                  </a:extLst>
                </a:gridCol>
                <a:gridCol w="6166490">
                  <a:extLst>
                    <a:ext uri="{9D8B030D-6E8A-4147-A177-3AD203B41FA5}">
                      <a16:colId xmlns:a16="http://schemas.microsoft.com/office/drawing/2014/main" val="20001"/>
                    </a:ext>
                  </a:extLst>
                </a:gridCol>
              </a:tblGrid>
              <a:tr h="398058">
                <a:tc>
                  <a:txBody>
                    <a:bodyPr/>
                    <a:lstStyle/>
                    <a:p>
                      <a:r>
                        <a:rPr lang="en-US" dirty="0">
                          <a:latin typeface="Calibri" panose="020F0502020204030204" pitchFamily="34" charset="0"/>
                          <a:cs typeface="Calibri" panose="020F0502020204030204" pitchFamily="34" charset="0"/>
                        </a:rPr>
                        <a:t>Term</a:t>
                      </a:r>
                    </a:p>
                  </a:txBody>
                  <a:tcPr>
                    <a:solidFill>
                      <a:srgbClr val="4F81BD"/>
                    </a:solidFill>
                  </a:tcPr>
                </a:tc>
                <a:tc>
                  <a:txBody>
                    <a:bodyPr/>
                    <a:lstStyle/>
                    <a:p>
                      <a:r>
                        <a:rPr lang="en-US" dirty="0">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398058">
                <a:tc>
                  <a:txBody>
                    <a:bodyPr/>
                    <a:lstStyle/>
                    <a:p>
                      <a:pPr algn="l"/>
                      <a:r>
                        <a:rPr lang="en-GB" sz="1200" b="1" kern="100" dirty="0">
                          <a:effectLst/>
                          <a:latin typeface="Calibri" panose="020F0502020204030204" pitchFamily="34" charset="0"/>
                          <a:ea typeface="Aptos" panose="020B0004020202020204" pitchFamily="34" charset="0"/>
                          <a:cs typeface="Arial" panose="020B0604020202020204" pitchFamily="34" charset="0"/>
                        </a:rPr>
                        <a:t>Andante</a:t>
                      </a:r>
                      <a:endParaRPr lang="en-GB" sz="12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Musical direction meaning moderately slow speed</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98058">
                <a:tc>
                  <a:txBody>
                    <a:bodyPr/>
                    <a:lstStyle/>
                    <a:p>
                      <a:pPr algn="l"/>
                      <a:r>
                        <a:rPr lang="en-GB" sz="1200" b="1" kern="100" dirty="0">
                          <a:effectLst/>
                          <a:latin typeface="Calibri" panose="020F0502020204030204" pitchFamily="34" charset="0"/>
                          <a:ea typeface="Aptos" panose="020B0004020202020204" pitchFamily="34" charset="0"/>
                          <a:cs typeface="Arial" panose="020B0604020202020204" pitchFamily="34" charset="0"/>
                        </a:rPr>
                        <a:t>Chords</a:t>
                      </a:r>
                      <a:endParaRPr lang="en-GB" sz="12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Two or more notes played at the same time</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3608991"/>
                  </a:ext>
                </a:extLst>
              </a:tr>
              <a:tr h="398058">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Concords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Comfortable-sounding chords (can be major or minor)</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16056769"/>
                  </a:ext>
                </a:extLst>
              </a:tr>
              <a:tr h="398058">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Compose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Create original music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3330150"/>
                  </a:ext>
                </a:extLst>
              </a:tr>
              <a:tr h="398058">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Discords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Uncomfortable-sounding chords, clashes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83888866"/>
                  </a:ext>
                </a:extLst>
              </a:tr>
              <a:tr h="383757">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Dynamics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How loudly or quietly a piece of music should be played</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98058">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Expression</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The mood, feeling, emotion or atmosphere created by the music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32732">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Forte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Played at a loud dynamic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29609">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Legato</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Smooth sounds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29609">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Lyrics</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The words in a song</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288100">
                <a:tc>
                  <a:txBody>
                    <a:bodyPr/>
                    <a:lstStyle/>
                    <a:p>
                      <a:pPr algn="l"/>
                      <a:r>
                        <a:rPr lang="en-GB" sz="1200" b="1" kern="100" dirty="0">
                          <a:effectLst/>
                          <a:latin typeface="Calibri" panose="020F0502020204030204" pitchFamily="34" charset="0"/>
                          <a:ea typeface="Aptos" panose="020B0004020202020204" pitchFamily="34" charset="0"/>
                          <a:cs typeface="Arial" panose="020B0604020202020204" pitchFamily="34" charset="0"/>
                        </a:rPr>
                        <a:t>Piano</a:t>
                      </a:r>
                      <a:endParaRPr lang="en-GB" sz="12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dirty="0">
                          <a:effectLst/>
                          <a:latin typeface="Calibri" panose="020F0502020204030204" pitchFamily="34" charset="0"/>
                          <a:ea typeface="Aptos" panose="020B0004020202020204" pitchFamily="34" charset="0"/>
                          <a:cs typeface="Arial" panose="020B0604020202020204" pitchFamily="34" charset="0"/>
                        </a:rPr>
                        <a:t>Played at a quiet dynamic</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449136">
                <a:tc>
                  <a:txBody>
                    <a:bodyPr/>
                    <a:lstStyle/>
                    <a:p>
                      <a:pPr algn="l"/>
                      <a:r>
                        <a:rPr lang="en-GB" sz="1200" b="1" kern="100" dirty="0">
                          <a:effectLst/>
                          <a:latin typeface="Calibri" panose="020F0502020204030204" pitchFamily="34" charset="0"/>
                          <a:ea typeface="Aptos" panose="020B0004020202020204" pitchFamily="34" charset="0"/>
                          <a:cs typeface="Arial" panose="020B0604020202020204" pitchFamily="34" charset="0"/>
                        </a:rPr>
                        <a:t>Untuned instrument</a:t>
                      </a:r>
                      <a:endParaRPr lang="en-GB" sz="12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dirty="0">
                          <a:effectLst/>
                          <a:latin typeface="Calibri" panose="020F0502020204030204" pitchFamily="34" charset="0"/>
                          <a:ea typeface="Aptos" panose="020B0004020202020204" pitchFamily="34" charset="0"/>
                          <a:cs typeface="Arial" panose="020B0604020202020204" pitchFamily="34" charset="0"/>
                        </a:rPr>
                        <a:t>Instruments that do not have different pitched sounds and cannot be used to play a melody, e.g. triangle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60437673"/>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672373" y="354681"/>
            <a:ext cx="7012582" cy="937442"/>
          </a:xfrm>
        </p:spPr>
        <p:txBody>
          <a:bodyPr>
            <a:normAutofit/>
          </a:bodyPr>
          <a:lstStyle/>
          <a:p>
            <a:r>
              <a:rPr lang="en-US" sz="3200" b="1" dirty="0">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dirty="0"/>
          </a:p>
        </p:txBody>
      </p:sp>
      <p:sp>
        <p:nvSpPr>
          <p:cNvPr id="9" name="Footer Placeholder 3">
            <a:extLst>
              <a:ext uri="{FF2B5EF4-FFF2-40B4-BE49-F238E27FC236}">
                <a16:creationId xmlns:a16="http://schemas.microsoft.com/office/drawing/2014/main" id="{0C638BAC-60BF-A4E7-3FE8-ACF3265DCFDA}"/>
              </a:ext>
            </a:extLst>
          </p:cNvPr>
          <p:cNvSpPr>
            <a:spLocks noGrp="1"/>
          </p:cNvSpPr>
          <p:nvPr>
            <p:ph type="ftr" sz="quarter" idx="11"/>
          </p:nvPr>
        </p:nvSpPr>
        <p:spPr>
          <a:xfrm>
            <a:off x="4468585" y="6177847"/>
            <a:ext cx="2895600" cy="365125"/>
          </a:xfrm>
        </p:spPr>
        <p:txBody>
          <a:bodyPr/>
          <a:lstStyle/>
          <a:p>
            <a:r>
              <a:rPr lang="en-US" dirty="0"/>
              <a:t>Copyright </a:t>
            </a:r>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1739768874"/>
              </p:ext>
            </p:extLst>
          </p:nvPr>
        </p:nvGraphicFramePr>
        <p:xfrm>
          <a:off x="1748860" y="1125012"/>
          <a:ext cx="7354530" cy="4765437"/>
        </p:xfrm>
        <a:graphic>
          <a:graphicData uri="http://schemas.openxmlformats.org/drawingml/2006/table">
            <a:tbl>
              <a:tblPr firstRow="1" bandRow="1">
                <a:tableStyleId>{5C22544A-7EE6-4342-B048-85BDC9FD1C3A}</a:tableStyleId>
              </a:tblPr>
              <a:tblGrid>
                <a:gridCol w="1188040">
                  <a:extLst>
                    <a:ext uri="{9D8B030D-6E8A-4147-A177-3AD203B41FA5}">
                      <a16:colId xmlns:a16="http://schemas.microsoft.com/office/drawing/2014/main" val="20000"/>
                    </a:ext>
                  </a:extLst>
                </a:gridCol>
                <a:gridCol w="6166490">
                  <a:extLst>
                    <a:ext uri="{9D8B030D-6E8A-4147-A177-3AD203B41FA5}">
                      <a16:colId xmlns:a16="http://schemas.microsoft.com/office/drawing/2014/main" val="20001"/>
                    </a:ext>
                  </a:extLst>
                </a:gridCol>
              </a:tblGrid>
              <a:tr h="414856">
                <a:tc>
                  <a:txBody>
                    <a:bodyPr/>
                    <a:lstStyle/>
                    <a:p>
                      <a:r>
                        <a:rPr lang="en-US" dirty="0">
                          <a:latin typeface="Calibri" panose="020F0502020204030204" pitchFamily="34" charset="0"/>
                          <a:cs typeface="Calibri" panose="020F0502020204030204" pitchFamily="34" charset="0"/>
                        </a:rPr>
                        <a:t>Term</a:t>
                      </a:r>
                    </a:p>
                  </a:txBody>
                  <a:tcPr>
                    <a:solidFill>
                      <a:srgbClr val="4F81BD"/>
                    </a:solidFill>
                  </a:tcPr>
                </a:tc>
                <a:tc>
                  <a:txBody>
                    <a:bodyPr/>
                    <a:lstStyle/>
                    <a:p>
                      <a:r>
                        <a:rPr lang="en-US" dirty="0">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533493">
                <a:tc>
                  <a:txBody>
                    <a:bodyPr/>
                    <a:lstStyle/>
                    <a:p>
                      <a:pPr algn="l"/>
                      <a:r>
                        <a:rPr lang="en-GB" sz="1200" b="1" kern="100" dirty="0">
                          <a:effectLst/>
                          <a:latin typeface="Calibri" panose="020F0502020204030204" pitchFamily="34" charset="0"/>
                          <a:ea typeface="Aptos" panose="020B0004020202020204" pitchFamily="34" charset="0"/>
                          <a:cs typeface="Arial" panose="020B0604020202020204" pitchFamily="34" charset="0"/>
                        </a:rPr>
                        <a:t>Tuned instrument</a:t>
                      </a:r>
                      <a:endParaRPr lang="en-GB" sz="12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Instruments that have different pitches and can be used to play a melody or tune, e.g. glockenspiel</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10362">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Movement</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solidFill>
                            <a:srgbClr val="000000"/>
                          </a:solidFill>
                          <a:effectLst/>
                          <a:latin typeface="Calibri" panose="020F0502020204030204" pitchFamily="34" charset="0"/>
                          <a:ea typeface="Aptos" panose="020B0004020202020204" pitchFamily="34" charset="0"/>
                          <a:cs typeface="Arial" panose="020B0604020202020204" pitchFamily="34" charset="0"/>
                        </a:rPr>
                        <a:t>A structure used to divide up a longer musical composition e.g. a symphony may be made up of three or four movements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7838283"/>
                  </a:ext>
                </a:extLst>
              </a:tr>
              <a:tr h="531628">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Rondo</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Section A is the first part, followed by Section B, a new section. A is then repeated before a new Section C is played. This can expand, e.g. ABACADAEA</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41981416"/>
                  </a:ext>
                </a:extLst>
              </a:tr>
              <a:tr h="414856">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Staccato</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Short, detached sounds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3253691"/>
                  </a:ext>
                </a:extLst>
              </a:tr>
              <a:tr h="414856">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Structure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The order of the different sections that make up a piece of music, e.g. intro, verse, chorus, outro</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0022096"/>
                  </a:ext>
                </a:extLst>
              </a:tr>
              <a:tr h="414856">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Tempo</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dirty="0">
                          <a:effectLst/>
                          <a:latin typeface="Calibri" panose="020F0502020204030204" pitchFamily="34" charset="0"/>
                          <a:ea typeface="Aptos" panose="020B0004020202020204" pitchFamily="34" charset="0"/>
                          <a:cs typeface="Arial" panose="020B0604020202020204" pitchFamily="34" charset="0"/>
                        </a:rPr>
                        <a:t>Speed of the music</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1685702"/>
                  </a:ext>
                </a:extLst>
              </a:tr>
              <a:tr h="414856">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Ternary</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effectLst/>
                          <a:latin typeface="Calibri" panose="020F0502020204030204" pitchFamily="34" charset="0"/>
                          <a:ea typeface="Aptos" panose="020B0004020202020204" pitchFamily="34" charset="0"/>
                          <a:cs typeface="Arial" panose="020B0604020202020204" pitchFamily="34" charset="0"/>
                        </a:rPr>
                        <a:t>A three-part structure, ABA, where A and B are contrasting sections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04876313"/>
                  </a:ext>
                </a:extLst>
              </a:tr>
              <a:tr h="552148">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Texture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How we combine, mix and layer sounds (how ‘thick’ or ‘thin’ the music is, e.g. how many instruments are playing, how they are being played etc.)</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40059899"/>
                  </a:ext>
                </a:extLst>
              </a:tr>
              <a:tr h="563526">
                <a:tc>
                  <a:txBody>
                    <a:bodyPr/>
                    <a:lstStyle/>
                    <a:p>
                      <a:pPr algn="l"/>
                      <a:r>
                        <a:rPr lang="en-GB" sz="1200" b="1" kern="100">
                          <a:effectLst/>
                          <a:latin typeface="Calibri" panose="020F0502020204030204" pitchFamily="34" charset="0"/>
                          <a:ea typeface="Aptos" panose="020B0004020202020204" pitchFamily="34" charset="0"/>
                          <a:cs typeface="Arial" panose="020B0604020202020204" pitchFamily="34" charset="0"/>
                        </a:rPr>
                        <a:t>Timbre</a:t>
                      </a:r>
                      <a:endParaRPr lang="en-GB"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particular sound quality of a musical instrument (e.g. your voice will have a different timbre to a flute)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50758184"/>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672373" y="354681"/>
            <a:ext cx="7012582" cy="937442"/>
          </a:xfrm>
        </p:spPr>
        <p:txBody>
          <a:bodyPr>
            <a:normAutofit/>
          </a:bodyPr>
          <a:lstStyle/>
          <a:p>
            <a:r>
              <a:rPr lang="en-US" sz="3200" b="1" dirty="0">
                <a:latin typeface="Calibri" panose="020F0502020204030204" pitchFamily="34" charset="0"/>
                <a:cs typeface="Calibri" panose="020F0502020204030204" pitchFamily="34" charset="0"/>
              </a:rPr>
              <a:t>Glossary of music terms cont.</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6</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7DCD7D9F-CC68-5841-CDA1-80EB8E93A440}"/>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38759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1</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Fran Hart &amp; BBC</a:t>
            </a:r>
          </a:p>
        </p:txBody>
      </p:sp>
    </p:spTree>
    <p:extLst>
      <p:ext uri="{BB962C8B-B14F-4D97-AF65-F5344CB8AC3E}">
        <p14:creationId xmlns:p14="http://schemas.microsoft.com/office/powerpoint/2010/main" val="408512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grey hair&#10;&#10;Description automatically generated">
            <a:extLst>
              <a:ext uri="{FF2B5EF4-FFF2-40B4-BE49-F238E27FC236}">
                <a16:creationId xmlns:a16="http://schemas.microsoft.com/office/drawing/2014/main" id="{9BFD75EE-6049-41C7-513B-20659BB0B26E}"/>
              </a:ext>
            </a:extLst>
          </p:cNvPr>
          <p:cNvPicPr>
            <a:picLocks noChangeAspect="1"/>
          </p:cNvPicPr>
          <p:nvPr/>
        </p:nvPicPr>
        <p:blipFill rotWithShape="1">
          <a:blip r:embed="rId2">
            <a:extLst>
              <a:ext uri="{28A0092B-C50C-407E-A947-70E740481C1C}">
                <a14:useLocalDpi xmlns:a14="http://schemas.microsoft.com/office/drawing/2010/main" val="0"/>
              </a:ext>
            </a:extLst>
          </a:blip>
          <a:srcRect l="4902" r="3516"/>
          <a:stretch/>
        </p:blipFill>
        <p:spPr>
          <a:xfrm>
            <a:off x="770819" y="2362163"/>
            <a:ext cx="5477014" cy="3080821"/>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661314" y="542688"/>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Background – the composer</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8</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559900" y="2143528"/>
            <a:ext cx="4474611" cy="3821559"/>
          </a:xfrm>
          <a:prstGeom prst="rect">
            <a:avLst/>
          </a:prstGeom>
          <a:noFill/>
        </p:spPr>
        <p:txBody>
          <a:bodyPr wrap="square" rtlCol="0">
            <a:spAutoFit/>
          </a:bodyPr>
          <a:lstStyle/>
          <a:p>
            <a:pPr>
              <a:spcAft>
                <a:spcPts val="1000"/>
              </a:spcAft>
            </a:pPr>
            <a:r>
              <a:rPr lang="en-GB" b="1" dirty="0">
                <a:latin typeface="Calibri" panose="020F0502020204030204" pitchFamily="34" charset="0"/>
                <a:cs typeface="Calibri" panose="020F0502020204030204" pitchFamily="34" charset="0"/>
              </a:rPr>
              <a:t>Judith Weir (b. 1954)</a:t>
            </a: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Best known for her music for opera and theatre – her music is performed all round the world.</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Master of the King’s Music from 2014 to 2024 (an important job created back in 1626 by King Charles I!) –  this means Weir works closely for royal events such as weddings, jubilees and coronations.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She grew up in London, from a Scottish family – her music draws inspiration from Scottish folk tales as well as older stories from Medieval times.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3" name="Footer Placeholder 3">
            <a:extLst>
              <a:ext uri="{FF2B5EF4-FFF2-40B4-BE49-F238E27FC236}">
                <a16:creationId xmlns:a16="http://schemas.microsoft.com/office/drawing/2014/main" id="{D7E14612-1D71-9253-1738-0261D135E196}"/>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263248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793183" y="504807"/>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Background – the music</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104595" y="2256144"/>
            <a:ext cx="6727979" cy="2713563"/>
          </a:xfrm>
          <a:prstGeom prst="rect">
            <a:avLst/>
          </a:prstGeom>
          <a:noFill/>
        </p:spPr>
        <p:txBody>
          <a:bodyPr wrap="square" rtlCol="0">
            <a:spAutoFit/>
          </a:bodyPr>
          <a:lstStyle/>
          <a:p>
            <a:pPr>
              <a:spcAft>
                <a:spcPts val="1000"/>
              </a:spcAft>
            </a:pPr>
            <a:r>
              <a:rPr lang="en-GB" b="1" dirty="0">
                <a:latin typeface="Calibri" panose="020F0502020204030204" pitchFamily="34" charset="0"/>
                <a:cs typeface="Calibri" panose="020F0502020204030204" pitchFamily="34" charset="0"/>
              </a:rPr>
              <a:t>‘Magic’ from Storm</a:t>
            </a: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Uses text from William Shakespeare’s famous play </a:t>
            </a:r>
            <a:r>
              <a:rPr lang="en-GB" sz="1800" i="1"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The Tempest, </a:t>
            </a: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drawing on the ocean, wind, waves and the air rather than specific characters.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Arial" panose="020B0604020202020204" pitchFamily="34" charset="0"/>
              </a:rPr>
              <a:t>Small ensemble of just 9 players, including female voices and a children’s choir.</a:t>
            </a:r>
            <a:endParaRPr lang="en-GB" kern="100" dirty="0">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800" dirty="0">
                <a:solidFill>
                  <a:srgbClr val="000000"/>
                </a:solidFill>
                <a:effectLst/>
                <a:latin typeface="Calibri" panose="020F0502020204030204" pitchFamily="34" charset="0"/>
                <a:ea typeface="Aptos" panose="020B0004020202020204" pitchFamily="34" charset="0"/>
              </a:rPr>
              <a:t>The text for ‘Magic’ is written in Shakespeare’s favourite style: iambic pentameter where a line of text is split into ten syllables (stressed and unstressed).</a:t>
            </a:r>
            <a:endParaRPr lang="en-GB" b="1" dirty="0">
              <a:latin typeface="Calibri" panose="020F0502020204030204" pitchFamily="34" charset="0"/>
              <a:cs typeface="Calibri" panose="020F0502020204030204" pitchFamily="34" charset="0"/>
            </a:endParaRPr>
          </a:p>
        </p:txBody>
      </p:sp>
      <p:pic>
        <p:nvPicPr>
          <p:cNvPr id="5" name="Graphic 4" descr="Lightning with solid fill">
            <a:extLst>
              <a:ext uri="{FF2B5EF4-FFF2-40B4-BE49-F238E27FC236}">
                <a16:creationId xmlns:a16="http://schemas.microsoft.com/office/drawing/2014/main" id="{6B0F308B-71BF-D4B5-3341-09960DE720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5720" y="2534218"/>
            <a:ext cx="1626993" cy="1626993"/>
          </a:xfrm>
          <a:prstGeom prst="rect">
            <a:avLst/>
          </a:prstGeom>
        </p:spPr>
      </p:pic>
      <p:pic>
        <p:nvPicPr>
          <p:cNvPr id="13" name="Graphic 12" descr="Sail Boat (Like Pirate) with solid fill">
            <a:extLst>
              <a:ext uri="{FF2B5EF4-FFF2-40B4-BE49-F238E27FC236}">
                <a16:creationId xmlns:a16="http://schemas.microsoft.com/office/drawing/2014/main" id="{1CFD2257-4297-018D-30CE-483B8A7EFE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22716" y="3435163"/>
            <a:ext cx="1534544" cy="1534544"/>
          </a:xfrm>
          <a:prstGeom prst="rect">
            <a:avLst/>
          </a:prstGeom>
        </p:spPr>
      </p:pic>
      <p:sp>
        <p:nvSpPr>
          <p:cNvPr id="3" name="Footer Placeholder 3">
            <a:extLst>
              <a:ext uri="{FF2B5EF4-FFF2-40B4-BE49-F238E27FC236}">
                <a16:creationId xmlns:a16="http://schemas.microsoft.com/office/drawing/2014/main" id="{20B74B3A-DBC4-FD72-A809-94A3B977C030}"/>
              </a:ext>
            </a:extLst>
          </p:cNvPr>
          <p:cNvSpPr>
            <a:spLocks noGrp="1"/>
          </p:cNvSpPr>
          <p:nvPr>
            <p:ph type="ftr" sz="quarter" idx="11"/>
          </p:nvPr>
        </p:nvSpPr>
        <p:spPr>
          <a:xfrm>
            <a:off x="4468585" y="6177847"/>
            <a:ext cx="2895600" cy="365125"/>
          </a:xfrm>
        </p:spPr>
        <p:txBody>
          <a:bodyPr/>
          <a:lstStyle/>
          <a:p>
            <a:r>
              <a:rPr lang="en-US" sz="900" dirty="0"/>
              <a:t>Copyright: Words – Fran Hart, Design - BBC</a:t>
            </a:r>
          </a:p>
        </p:txBody>
      </p:sp>
    </p:spTree>
    <p:extLst>
      <p:ext uri="{BB962C8B-B14F-4D97-AF65-F5344CB8AC3E}">
        <p14:creationId xmlns:p14="http://schemas.microsoft.com/office/powerpoint/2010/main" val="144328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6" ma:contentTypeDescription="Create a new document." ma:contentTypeScope="" ma:versionID="202c0764e1815e7fb44d7a442d758f50">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4109a29dd6866bbb55dd21c5806aec3a"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documentManagement>
</p:properties>
</file>

<file path=customXml/itemProps1.xml><?xml version="1.0" encoding="utf-8"?>
<ds:datastoreItem xmlns:ds="http://schemas.openxmlformats.org/officeDocument/2006/customXml" ds:itemID="{B994C68A-D199-4D49-9415-EC1A79BBC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909b8-c487-4072-b240-298ff60e045c"/>
    <ds:schemaRef ds:uri="322ec8ad-325e-4a6b-b4ff-46bbac20ea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3.xml><?xml version="1.0" encoding="utf-8"?>
<ds:datastoreItem xmlns:ds="http://schemas.openxmlformats.org/officeDocument/2006/customXml" ds:itemID="{5DE811C1-461A-4F34-9B95-DC995BB489A5}"/>
</file>

<file path=docProps/app.xml><?xml version="1.0" encoding="utf-8"?>
<Properties xmlns="http://schemas.openxmlformats.org/officeDocument/2006/extended-properties" xmlns:vt="http://schemas.openxmlformats.org/officeDocument/2006/docPropsVTypes">
  <Template>office theme</Template>
  <TotalTime>0</TotalTime>
  <Words>3486</Words>
  <Application>Microsoft Office PowerPoint</Application>
  <PresentationFormat>Widescreen</PresentationFormat>
  <Paragraphs>390</Paragraphs>
  <Slides>30</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Aptos Display</vt:lpstr>
      <vt:lpstr>Arial</vt:lpstr>
      <vt:lpstr>Calibri</vt:lpstr>
      <vt:lpstr>Courier New</vt:lpstr>
      <vt:lpstr>Gill Sans</vt:lpstr>
      <vt:lpstr>Symbol</vt:lpstr>
      <vt:lpstr>Times New Roman</vt:lpstr>
      <vt:lpstr>Wingdings</vt:lpstr>
      <vt:lpstr>office theme</vt:lpstr>
      <vt:lpstr>PowerPoint Presentation</vt:lpstr>
      <vt:lpstr>Lesson outcomes</vt:lpstr>
      <vt:lpstr>Resources required</vt:lpstr>
      <vt:lpstr>Curriculum Checklist</vt:lpstr>
      <vt:lpstr>Glossary of music terms</vt:lpstr>
      <vt:lpstr>Glossary of music terms cont.</vt:lpstr>
      <vt:lpstr>PowerPoint Presentation</vt:lpstr>
      <vt:lpstr>Background – the composer</vt:lpstr>
      <vt:lpstr>Background – the music</vt:lpstr>
      <vt:lpstr>Watch the orchestral performance</vt:lpstr>
      <vt:lpstr>PowerPoint Presentation</vt:lpstr>
      <vt:lpstr>Create a magical atmosphere …</vt:lpstr>
      <vt:lpstr>Questions to think about…</vt:lpstr>
      <vt:lpstr>PowerPoint Presentation</vt:lpstr>
      <vt:lpstr>PowerPoint Presentation</vt:lpstr>
      <vt:lpstr>Watch the orchestral performance</vt:lpstr>
      <vt:lpstr>‘Magic’ from Storm</vt:lpstr>
      <vt:lpstr>Musical Expression </vt:lpstr>
      <vt:lpstr>PowerPoint Presentation</vt:lpstr>
      <vt:lpstr>PowerPoint Presentation</vt:lpstr>
      <vt:lpstr>Watch the orchestral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Evaluate</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Cat Cayley</cp:lastModifiedBy>
  <cp:revision>6</cp:revision>
  <dcterms:created xsi:type="dcterms:W3CDTF">2024-09-19T09:55:49Z</dcterms:created>
  <dcterms:modified xsi:type="dcterms:W3CDTF">2024-10-11T15:41:19Z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ies>
</file>