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1"/>
  </p:notesMasterIdLst>
  <p:sldIdLst>
    <p:sldId id="256" r:id="rId4"/>
    <p:sldId id="260" r:id="rId5"/>
    <p:sldId id="283" r:id="rId6"/>
    <p:sldId id="264" r:id="rId7"/>
    <p:sldId id="261" r:id="rId8"/>
    <p:sldId id="265" r:id="rId9"/>
    <p:sldId id="262" r:id="rId10"/>
    <p:sldId id="259" r:id="rId11"/>
    <p:sldId id="267" r:id="rId12"/>
    <p:sldId id="266" r:id="rId13"/>
    <p:sldId id="257" r:id="rId14"/>
    <p:sldId id="268" r:id="rId15"/>
    <p:sldId id="269" r:id="rId16"/>
    <p:sldId id="263" r:id="rId17"/>
    <p:sldId id="271" r:id="rId18"/>
    <p:sldId id="272" r:id="rId19"/>
    <p:sldId id="273" r:id="rId20"/>
    <p:sldId id="274" r:id="rId21"/>
    <p:sldId id="270" r:id="rId22"/>
    <p:sldId id="278" r:id="rId23"/>
    <p:sldId id="276" r:id="rId24"/>
    <p:sldId id="275" r:id="rId25"/>
    <p:sldId id="280" r:id="rId26"/>
    <p:sldId id="277" r:id="rId27"/>
    <p:sldId id="279"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A910E-58E3-42BB-A9BA-FD0E5A3B88EF}" v="2" dt="2024-10-11T15:43:25.402"/>
    <p1510:client id="{B06FB949-ECFD-D44D-872E-49C39DDDA7E6}" v="1" dt="2024-10-11T12:36:24.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71361" autoAdjust="0"/>
  </p:normalViewPr>
  <p:slideViewPr>
    <p:cSldViewPr snapToGrid="0">
      <p:cViewPr varScale="1">
        <p:scale>
          <a:sx n="81" d="100"/>
          <a:sy n="81" d="100"/>
        </p:scale>
        <p:origin x="16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01e44b2d-e5a9-4feb-9050-a58178c4f08a" providerId="ADAL" clId="{2FFA910E-58E3-42BB-A9BA-FD0E5A3B88EF}"/>
    <pc:docChg chg="undo custSel addSld delSld modSld sldOrd modMainMaster">
      <pc:chgData name="Cat Cayley" userId="01e44b2d-e5a9-4feb-9050-a58178c4f08a" providerId="ADAL" clId="{2FFA910E-58E3-42BB-A9BA-FD0E5A3B88EF}" dt="2024-10-11T15:34:54.799" v="3819" actId="1076"/>
      <pc:docMkLst>
        <pc:docMk/>
      </pc:docMkLst>
      <pc:sldChg chg="modSp add del mod setBg">
        <pc:chgData name="Cat Cayley" userId="01e44b2d-e5a9-4feb-9050-a58178c4f08a" providerId="ADAL" clId="{2FFA910E-58E3-42BB-A9BA-FD0E5A3B88EF}" dt="2024-09-24T15:21:44.944" v="150"/>
        <pc:sldMkLst>
          <pc:docMk/>
          <pc:sldMk cId="109857222" sldId="256"/>
        </pc:sldMkLst>
        <pc:spChg chg="mod">
          <ac:chgData name="Cat Cayley" userId="01e44b2d-e5a9-4feb-9050-a58178c4f08a" providerId="ADAL" clId="{2FFA910E-58E3-42BB-A9BA-FD0E5A3B88EF}" dt="2024-09-24T15:16:55.620" v="14" actId="20577"/>
          <ac:spMkLst>
            <pc:docMk/>
            <pc:sldMk cId="109857222" sldId="256"/>
            <ac:spMk id="10" creationId="{63B5B7EF-101B-A120-753F-9882877159F3}"/>
          </ac:spMkLst>
        </pc:spChg>
        <pc:spChg chg="mod">
          <ac:chgData name="Cat Cayley" userId="01e44b2d-e5a9-4feb-9050-a58178c4f08a" providerId="ADAL" clId="{2FFA910E-58E3-42BB-A9BA-FD0E5A3B88EF}" dt="2024-09-24T15:17:38.632" v="77" actId="20577"/>
          <ac:spMkLst>
            <pc:docMk/>
            <pc:sldMk cId="109857222" sldId="256"/>
            <ac:spMk id="11" creationId="{4CA9F064-31C5-962D-B7F9-B46DBC4E319F}"/>
          </ac:spMkLst>
        </pc:spChg>
        <pc:spChg chg="mod">
          <ac:chgData name="Cat Cayley" userId="01e44b2d-e5a9-4feb-9050-a58178c4f08a" providerId="ADAL" clId="{2FFA910E-58E3-42BB-A9BA-FD0E5A3B88EF}" dt="2024-09-24T15:17:53.272" v="98" actId="20577"/>
          <ac:spMkLst>
            <pc:docMk/>
            <pc:sldMk cId="109857222" sldId="256"/>
            <ac:spMk id="12" creationId="{8053679D-3475-E04F-6C85-47A6067ED2AB}"/>
          </ac:spMkLst>
        </pc:spChg>
      </pc:sldChg>
      <pc:sldChg chg="addSp delSp modSp mod ord modNotesTx">
        <pc:chgData name="Cat Cayley" userId="01e44b2d-e5a9-4feb-9050-a58178c4f08a" providerId="ADAL" clId="{2FFA910E-58E3-42BB-A9BA-FD0E5A3B88EF}" dt="2024-10-08T13:55:50.396" v="3601"/>
        <pc:sldMkLst>
          <pc:docMk/>
          <pc:sldMk cId="3571218279" sldId="257"/>
        </pc:sldMkLst>
        <pc:spChg chg="add del mod">
          <ac:chgData name="Cat Cayley" userId="01e44b2d-e5a9-4feb-9050-a58178c4f08a" providerId="ADAL" clId="{2FFA910E-58E3-42BB-A9BA-FD0E5A3B88EF}" dt="2024-09-24T16:20:33.624" v="1756" actId="21"/>
          <ac:spMkLst>
            <pc:docMk/>
            <pc:sldMk cId="3571218279" sldId="257"/>
            <ac:spMk id="2" creationId="{4DB6B190-2A24-DE24-BB51-F0498F1960ED}"/>
          </ac:spMkLst>
        </pc:spChg>
        <pc:spChg chg="add mod">
          <ac:chgData name="Cat Cayley" userId="01e44b2d-e5a9-4feb-9050-a58178c4f08a" providerId="ADAL" clId="{2FFA910E-58E3-42BB-A9BA-FD0E5A3B88EF}" dt="2024-10-08T13:55:50.396" v="3601"/>
          <ac:spMkLst>
            <pc:docMk/>
            <pc:sldMk cId="3571218279" sldId="257"/>
            <ac:spMk id="2" creationId="{FEB3049C-D9D4-9D31-5E19-6E723B303822}"/>
          </ac:spMkLst>
        </pc:spChg>
        <pc:spChg chg="mod">
          <ac:chgData name="Cat Cayley" userId="01e44b2d-e5a9-4feb-9050-a58178c4f08a" providerId="ADAL" clId="{2FFA910E-58E3-42BB-A9BA-FD0E5A3B88EF}" dt="2024-09-24T16:07:31.621" v="1650" actId="20577"/>
          <ac:spMkLst>
            <pc:docMk/>
            <pc:sldMk cId="3571218279" sldId="257"/>
            <ac:spMk id="4" creationId="{D57D961C-801B-B1FF-1227-DEF7E4CC8220}"/>
          </ac:spMkLst>
        </pc:spChg>
        <pc:spChg chg="mod">
          <ac:chgData name="Cat Cayley" userId="01e44b2d-e5a9-4feb-9050-a58178c4f08a" providerId="ADAL" clId="{2FFA910E-58E3-42BB-A9BA-FD0E5A3B88EF}" dt="2024-09-24T16:08:14.740" v="1734" actId="1076"/>
          <ac:spMkLst>
            <pc:docMk/>
            <pc:sldMk cId="3571218279" sldId="257"/>
            <ac:spMk id="5" creationId="{0700528D-E2B0-2813-FFF6-D69663BFC012}"/>
          </ac:spMkLst>
        </pc:spChg>
        <pc:spChg chg="add del mod">
          <ac:chgData name="Cat Cayley" userId="01e44b2d-e5a9-4feb-9050-a58178c4f08a" providerId="ADAL" clId="{2FFA910E-58E3-42BB-A9BA-FD0E5A3B88EF}" dt="2024-09-24T16:20:38.691" v="1758"/>
          <ac:spMkLst>
            <pc:docMk/>
            <pc:sldMk cId="3571218279" sldId="257"/>
            <ac:spMk id="6" creationId="{D7AC7631-B7D7-A8F7-CA42-3C2AAE1EF3AD}"/>
          </ac:spMkLst>
        </pc:spChg>
        <pc:spChg chg="del">
          <ac:chgData name="Cat Cayley" userId="01e44b2d-e5a9-4feb-9050-a58178c4f08a" providerId="ADAL" clId="{2FFA910E-58E3-42BB-A9BA-FD0E5A3B88EF}" dt="2024-10-08T13:55:50.118" v="3600" actId="478"/>
          <ac:spMkLst>
            <pc:docMk/>
            <pc:sldMk cId="3571218279" sldId="257"/>
            <ac:spMk id="18" creationId="{DEE89EB3-4075-EA0B-3469-FBDEB2A7A9D5}"/>
          </ac:spMkLst>
        </pc:spChg>
        <pc:picChg chg="add del mod">
          <ac:chgData name="Cat Cayley" userId="01e44b2d-e5a9-4feb-9050-a58178c4f08a" providerId="ADAL" clId="{2FFA910E-58E3-42BB-A9BA-FD0E5A3B88EF}" dt="2024-09-24T16:20:33.624" v="1756" actId="21"/>
          <ac:picMkLst>
            <pc:docMk/>
            <pc:sldMk cId="3571218279" sldId="257"/>
            <ac:picMk id="3" creationId="{3069272B-1DB4-3957-DF7F-651581CBD1DD}"/>
          </ac:picMkLst>
        </pc:picChg>
        <pc:picChg chg="add del mod">
          <ac:chgData name="Cat Cayley" userId="01e44b2d-e5a9-4feb-9050-a58178c4f08a" providerId="ADAL" clId="{2FFA910E-58E3-42BB-A9BA-FD0E5A3B88EF}" dt="2024-09-24T16:20:38.691" v="1758"/>
          <ac:picMkLst>
            <pc:docMk/>
            <pc:sldMk cId="3571218279" sldId="257"/>
            <ac:picMk id="7" creationId="{03A2B896-3F79-E624-A30B-1260659F5EEB}"/>
          </ac:picMkLst>
        </pc:picChg>
      </pc:sldChg>
      <pc:sldChg chg="del ord">
        <pc:chgData name="Cat Cayley" userId="01e44b2d-e5a9-4feb-9050-a58178c4f08a" providerId="ADAL" clId="{2FFA910E-58E3-42BB-A9BA-FD0E5A3B88EF}" dt="2024-09-26T12:10:06.941" v="3529" actId="47"/>
        <pc:sldMkLst>
          <pc:docMk/>
          <pc:sldMk cId="3592317649" sldId="258"/>
        </pc:sldMkLst>
      </pc:sldChg>
      <pc:sldChg chg="addSp delSp modSp mod ord">
        <pc:chgData name="Cat Cayley" userId="01e44b2d-e5a9-4feb-9050-a58178c4f08a" providerId="ADAL" clId="{2FFA910E-58E3-42BB-A9BA-FD0E5A3B88EF}" dt="2024-10-11T15:32:22.117" v="3730" actId="1076"/>
        <pc:sldMkLst>
          <pc:docMk/>
          <pc:sldMk cId="2013607231" sldId="259"/>
        </pc:sldMkLst>
        <pc:spChg chg="add mod">
          <ac:chgData name="Cat Cayley" userId="01e44b2d-e5a9-4feb-9050-a58178c4f08a" providerId="ADAL" clId="{2FFA910E-58E3-42BB-A9BA-FD0E5A3B88EF}" dt="2024-10-11T15:32:22.117" v="3730" actId="1076"/>
          <ac:spMkLst>
            <pc:docMk/>
            <pc:sldMk cId="2013607231" sldId="259"/>
            <ac:spMk id="2" creationId="{DFD12C19-66F0-B157-819E-FD92ED5AF9FB}"/>
          </ac:spMkLst>
        </pc:spChg>
        <pc:spChg chg="add mod">
          <ac:chgData name="Cat Cayley" userId="01e44b2d-e5a9-4feb-9050-a58178c4f08a" providerId="ADAL" clId="{2FFA910E-58E3-42BB-A9BA-FD0E5A3B88EF}" dt="2024-10-08T13:55:40.690" v="3595"/>
          <ac:spMkLst>
            <pc:docMk/>
            <pc:sldMk cId="2013607231" sldId="259"/>
            <ac:spMk id="3" creationId="{71EFA90B-790E-16E5-1BE4-934AEAE6A65F}"/>
          </ac:spMkLst>
        </pc:spChg>
        <pc:spChg chg="mod">
          <ac:chgData name="Cat Cayley" userId="01e44b2d-e5a9-4feb-9050-a58178c4f08a" providerId="ADAL" clId="{2FFA910E-58E3-42BB-A9BA-FD0E5A3B88EF}" dt="2024-10-11T15:32:19.161" v="3729" actId="1076"/>
          <ac:spMkLst>
            <pc:docMk/>
            <pc:sldMk cId="2013607231" sldId="259"/>
            <ac:spMk id="4" creationId="{891B0C4C-8E5A-979B-2257-06B7F71FBD6D}"/>
          </ac:spMkLst>
        </pc:spChg>
        <pc:spChg chg="del mod">
          <ac:chgData name="Cat Cayley" userId="01e44b2d-e5a9-4feb-9050-a58178c4f08a" providerId="ADAL" clId="{2FFA910E-58E3-42BB-A9BA-FD0E5A3B88EF}" dt="2024-09-24T15:40:53.368" v="575" actId="478"/>
          <ac:spMkLst>
            <pc:docMk/>
            <pc:sldMk cId="2013607231" sldId="259"/>
            <ac:spMk id="5" creationId="{252992B5-A6D5-84C7-0823-882A5EDB57AC}"/>
          </ac:spMkLst>
        </pc:spChg>
        <pc:spChg chg="del">
          <ac:chgData name="Cat Cayley" userId="01e44b2d-e5a9-4feb-9050-a58178c4f08a" providerId="ADAL" clId="{2FFA910E-58E3-42BB-A9BA-FD0E5A3B88EF}" dt="2024-10-08T13:55:40.431" v="3594" actId="478"/>
          <ac:spMkLst>
            <pc:docMk/>
            <pc:sldMk cId="2013607231" sldId="259"/>
            <ac:spMk id="9" creationId="{00C06A9E-C074-4EE8-05BE-FA47BAE629E3}"/>
          </ac:spMkLst>
        </pc:spChg>
        <pc:picChg chg="add mod">
          <ac:chgData name="Cat Cayley" userId="01e44b2d-e5a9-4feb-9050-a58178c4f08a" providerId="ADAL" clId="{2FFA910E-58E3-42BB-A9BA-FD0E5A3B88EF}" dt="2024-09-24T15:43:34.673" v="632" actId="1076"/>
          <ac:picMkLst>
            <pc:docMk/>
            <pc:sldMk cId="2013607231" sldId="259"/>
            <ac:picMk id="12" creationId="{7C24BCF2-BEBF-EF82-BB22-978C9CEFF6DC}"/>
          </ac:picMkLst>
        </pc:picChg>
      </pc:sldChg>
      <pc:sldChg chg="modSp mod ord modNotesTx">
        <pc:chgData name="Cat Cayley" userId="01e44b2d-e5a9-4feb-9050-a58178c4f08a" providerId="ADAL" clId="{2FFA910E-58E3-42BB-A9BA-FD0E5A3B88EF}" dt="2024-10-11T15:30:07.997" v="3705" actId="113"/>
        <pc:sldMkLst>
          <pc:docMk/>
          <pc:sldMk cId="1139906567" sldId="260"/>
        </pc:sldMkLst>
        <pc:spChg chg="mod">
          <ac:chgData name="Cat Cayley" userId="01e44b2d-e5a9-4feb-9050-a58178c4f08a" providerId="ADAL" clId="{2FFA910E-58E3-42BB-A9BA-FD0E5A3B88EF}" dt="2024-10-07T15:46:23.094" v="3588" actId="1076"/>
          <ac:spMkLst>
            <pc:docMk/>
            <pc:sldMk cId="1139906567" sldId="260"/>
            <ac:spMk id="4" creationId="{07CAD68C-D437-ABD3-1C11-19A28E4FDD6B}"/>
          </ac:spMkLst>
        </pc:spChg>
        <pc:spChg chg="mod">
          <ac:chgData name="Cat Cayley" userId="01e44b2d-e5a9-4feb-9050-a58178c4f08a" providerId="ADAL" clId="{2FFA910E-58E3-42BB-A9BA-FD0E5A3B88EF}" dt="2024-10-11T15:30:07.997" v="3705" actId="113"/>
          <ac:spMkLst>
            <pc:docMk/>
            <pc:sldMk cId="1139906567" sldId="260"/>
            <ac:spMk id="5" creationId="{DE2FDA27-3321-1301-FB33-4CF86D6D3BDD}"/>
          </ac:spMkLst>
        </pc:spChg>
        <pc:spChg chg="mod">
          <ac:chgData name="Cat Cayley" userId="01e44b2d-e5a9-4feb-9050-a58178c4f08a" providerId="ADAL" clId="{2FFA910E-58E3-42BB-A9BA-FD0E5A3B88EF}" dt="2024-10-07T15:46:23.094" v="3588" actId="1076"/>
          <ac:spMkLst>
            <pc:docMk/>
            <pc:sldMk cId="1139906567" sldId="260"/>
            <ac:spMk id="6" creationId="{FE046022-0AD6-113A-DA8A-BDC4C1DBFE1C}"/>
          </ac:spMkLst>
        </pc:spChg>
        <pc:spChg chg="mod">
          <ac:chgData name="Cat Cayley" userId="01e44b2d-e5a9-4feb-9050-a58178c4f08a" providerId="ADAL" clId="{2FFA910E-58E3-42BB-A9BA-FD0E5A3B88EF}" dt="2024-09-24T15:27:21.664" v="305" actId="255"/>
          <ac:spMkLst>
            <pc:docMk/>
            <pc:sldMk cId="1139906567" sldId="260"/>
            <ac:spMk id="9" creationId="{8F3DDC08-F1C7-5E09-8F1B-9D0795631393}"/>
          </ac:spMkLst>
        </pc:spChg>
        <pc:spChg chg="mod">
          <ac:chgData name="Cat Cayley" userId="01e44b2d-e5a9-4feb-9050-a58178c4f08a" providerId="ADAL" clId="{2FFA910E-58E3-42BB-A9BA-FD0E5A3B88EF}" dt="2024-09-24T15:24:12.616" v="289" actId="20577"/>
          <ac:spMkLst>
            <pc:docMk/>
            <pc:sldMk cId="1139906567" sldId="260"/>
            <ac:spMk id="10" creationId="{873FB62F-17B1-4ADF-427E-DB990DFF650A}"/>
          </ac:spMkLst>
        </pc:spChg>
        <pc:spChg chg="mod">
          <ac:chgData name="Cat Cayley" userId="01e44b2d-e5a9-4feb-9050-a58178c4f08a" providerId="ADAL" clId="{2FFA910E-58E3-42BB-A9BA-FD0E5A3B88EF}" dt="2024-09-24T15:27:27.090" v="306" actId="255"/>
          <ac:spMkLst>
            <pc:docMk/>
            <pc:sldMk cId="1139906567" sldId="260"/>
            <ac:spMk id="11" creationId="{F0EDB525-6918-30DF-DF90-519AE96C5749}"/>
          </ac:spMkLst>
        </pc:spChg>
      </pc:sldChg>
      <pc:sldChg chg="addSp delSp modSp mod ord">
        <pc:chgData name="Cat Cayley" userId="01e44b2d-e5a9-4feb-9050-a58178c4f08a" providerId="ADAL" clId="{2FFA910E-58E3-42BB-A9BA-FD0E5A3B88EF}" dt="2024-10-11T15:31:51.079" v="3725" actId="14734"/>
        <pc:sldMkLst>
          <pc:docMk/>
          <pc:sldMk cId="3678773824" sldId="261"/>
        </pc:sldMkLst>
        <pc:spChg chg="add mod">
          <ac:chgData name="Cat Cayley" userId="01e44b2d-e5a9-4feb-9050-a58178c4f08a" providerId="ADAL" clId="{2FFA910E-58E3-42BB-A9BA-FD0E5A3B88EF}" dt="2024-10-08T13:55:31.938" v="3591"/>
          <ac:spMkLst>
            <pc:docMk/>
            <pc:sldMk cId="3678773824" sldId="261"/>
            <ac:spMk id="2" creationId="{51F96314-F84D-407C-945D-0798C3343042}"/>
          </ac:spMkLst>
        </pc:spChg>
        <pc:spChg chg="mod">
          <ac:chgData name="Cat Cayley" userId="01e44b2d-e5a9-4feb-9050-a58178c4f08a" providerId="ADAL" clId="{2FFA910E-58E3-42BB-A9BA-FD0E5A3B88EF}" dt="2024-09-26T12:28:32.577" v="3536" actId="1076"/>
          <ac:spMkLst>
            <pc:docMk/>
            <pc:sldMk cId="3678773824" sldId="261"/>
            <ac:spMk id="5" creationId="{5CA92773-CBC2-310F-B1C5-5395416D665E}"/>
          </ac:spMkLst>
        </pc:spChg>
        <pc:spChg chg="del">
          <ac:chgData name="Cat Cayley" userId="01e44b2d-e5a9-4feb-9050-a58178c4f08a" providerId="ADAL" clId="{2FFA910E-58E3-42BB-A9BA-FD0E5A3B88EF}" dt="2024-10-08T13:55:31.638" v="3590" actId="478"/>
          <ac:spMkLst>
            <pc:docMk/>
            <pc:sldMk cId="3678773824" sldId="261"/>
            <ac:spMk id="9" creationId="{0C638BAC-60BF-A4E7-3FE8-ACF3265DCFDA}"/>
          </ac:spMkLst>
        </pc:spChg>
        <pc:graphicFrameChg chg="mod modGraphic">
          <ac:chgData name="Cat Cayley" userId="01e44b2d-e5a9-4feb-9050-a58178c4f08a" providerId="ADAL" clId="{2FFA910E-58E3-42BB-A9BA-FD0E5A3B88EF}" dt="2024-10-11T15:31:51.079" v="3725" actId="14734"/>
          <ac:graphicFrameMkLst>
            <pc:docMk/>
            <pc:sldMk cId="3678773824" sldId="261"/>
            <ac:graphicFrameMk id="4" creationId="{D8288D53-A08C-FF1D-7A45-379A09F19165}"/>
          </ac:graphicFrameMkLst>
        </pc:graphicFrameChg>
      </pc:sldChg>
      <pc:sldChg chg="addSp delSp modSp add mod ord setBg">
        <pc:chgData name="Cat Cayley" userId="01e44b2d-e5a9-4feb-9050-a58178c4f08a" providerId="ADAL" clId="{2FFA910E-58E3-42BB-A9BA-FD0E5A3B88EF}" dt="2024-09-25T14:57:07.268" v="2256" actId="1076"/>
        <pc:sldMkLst>
          <pc:docMk/>
          <pc:sldMk cId="4085124999" sldId="262"/>
        </pc:sldMkLst>
        <pc:spChg chg="add mod">
          <ac:chgData name="Cat Cayley" userId="01e44b2d-e5a9-4feb-9050-a58178c4f08a" providerId="ADAL" clId="{2FFA910E-58E3-42BB-A9BA-FD0E5A3B88EF}" dt="2024-09-24T16:10:22.954" v="1754" actId="20577"/>
          <ac:spMkLst>
            <pc:docMk/>
            <pc:sldMk cId="4085124999" sldId="262"/>
            <ac:spMk id="2" creationId="{FB3F7C3F-98E1-3F52-0F8B-B4747FD4E11B}"/>
          </ac:spMkLst>
        </pc:spChg>
        <pc:spChg chg="mod">
          <ac:chgData name="Cat Cayley" userId="01e44b2d-e5a9-4feb-9050-a58178c4f08a" providerId="ADAL" clId="{2FFA910E-58E3-42BB-A9BA-FD0E5A3B88EF}" dt="2024-09-25T14:57:07.268" v="2256" actId="1076"/>
          <ac:spMkLst>
            <pc:docMk/>
            <pc:sldMk cId="4085124999" sldId="262"/>
            <ac:spMk id="10" creationId="{63B5B7EF-101B-A120-753F-9882877159F3}"/>
          </ac:spMkLst>
        </pc:spChg>
        <pc:spChg chg="del mod">
          <ac:chgData name="Cat Cayley" userId="01e44b2d-e5a9-4feb-9050-a58178c4f08a" providerId="ADAL" clId="{2FFA910E-58E3-42BB-A9BA-FD0E5A3B88EF}" dt="2024-09-25T14:57:04.378" v="2255" actId="478"/>
          <ac:spMkLst>
            <pc:docMk/>
            <pc:sldMk cId="4085124999" sldId="262"/>
            <ac:spMk id="11" creationId="{4CA9F064-31C5-962D-B7F9-B46DBC4E319F}"/>
          </ac:spMkLst>
        </pc:spChg>
        <pc:spChg chg="del">
          <ac:chgData name="Cat Cayley" userId="01e44b2d-e5a9-4feb-9050-a58178c4f08a" providerId="ADAL" clId="{2FFA910E-58E3-42BB-A9BA-FD0E5A3B88EF}" dt="2024-09-24T15:20:02.740" v="120" actId="478"/>
          <ac:spMkLst>
            <pc:docMk/>
            <pc:sldMk cId="4085124999" sldId="262"/>
            <ac:spMk id="12" creationId="{8053679D-3475-E04F-6C85-47A6067ED2AB}"/>
          </ac:spMkLst>
        </pc:spChg>
      </pc:sldChg>
      <pc:sldChg chg="add del setBg">
        <pc:chgData name="Cat Cayley" userId="01e44b2d-e5a9-4feb-9050-a58178c4f08a" providerId="ADAL" clId="{2FFA910E-58E3-42BB-A9BA-FD0E5A3B88EF}" dt="2024-09-24T15:21:32.273" v="148"/>
        <pc:sldMkLst>
          <pc:docMk/>
          <pc:sldMk cId="26689235" sldId="263"/>
        </pc:sldMkLst>
      </pc:sldChg>
      <pc:sldChg chg="add del setBg">
        <pc:chgData name="Cat Cayley" userId="01e44b2d-e5a9-4feb-9050-a58178c4f08a" providerId="ADAL" clId="{2FFA910E-58E3-42BB-A9BA-FD0E5A3B88EF}" dt="2024-09-24T15:21:22.008" v="146" actId="47"/>
        <pc:sldMkLst>
          <pc:docMk/>
          <pc:sldMk cId="1929906244" sldId="263"/>
        </pc:sldMkLst>
      </pc:sldChg>
      <pc:sldChg chg="delSp modSp add mod ord setBg">
        <pc:chgData name="Cat Cayley" userId="01e44b2d-e5a9-4feb-9050-a58178c4f08a" providerId="ADAL" clId="{2FFA910E-58E3-42BB-A9BA-FD0E5A3B88EF}" dt="2024-09-25T14:59:54.616" v="2263" actId="1076"/>
        <pc:sldMkLst>
          <pc:docMk/>
          <pc:sldMk cId="3322799811" sldId="263"/>
        </pc:sldMkLst>
        <pc:spChg chg="mod">
          <ac:chgData name="Cat Cayley" userId="01e44b2d-e5a9-4feb-9050-a58178c4f08a" providerId="ADAL" clId="{2FFA910E-58E3-42BB-A9BA-FD0E5A3B88EF}" dt="2024-09-24T16:25:21.194" v="2085" actId="20577"/>
          <ac:spMkLst>
            <pc:docMk/>
            <pc:sldMk cId="3322799811" sldId="263"/>
            <ac:spMk id="2" creationId="{FB3F7C3F-98E1-3F52-0F8B-B4747FD4E11B}"/>
          </ac:spMkLst>
        </pc:spChg>
        <pc:spChg chg="mod">
          <ac:chgData name="Cat Cayley" userId="01e44b2d-e5a9-4feb-9050-a58178c4f08a" providerId="ADAL" clId="{2FFA910E-58E3-42BB-A9BA-FD0E5A3B88EF}" dt="2024-09-25T14:59:54.616" v="2263" actId="1076"/>
          <ac:spMkLst>
            <pc:docMk/>
            <pc:sldMk cId="3322799811" sldId="263"/>
            <ac:spMk id="10" creationId="{63B5B7EF-101B-A120-753F-9882877159F3}"/>
          </ac:spMkLst>
        </pc:spChg>
        <pc:spChg chg="del">
          <ac:chgData name="Cat Cayley" userId="01e44b2d-e5a9-4feb-9050-a58178c4f08a" providerId="ADAL" clId="{2FFA910E-58E3-42BB-A9BA-FD0E5A3B88EF}" dt="2024-09-25T14:59:51.589" v="2262" actId="478"/>
          <ac:spMkLst>
            <pc:docMk/>
            <pc:sldMk cId="3322799811" sldId="263"/>
            <ac:spMk id="11" creationId="{4CA9F064-31C5-962D-B7F9-B46DBC4E319F}"/>
          </ac:spMkLst>
        </pc:spChg>
      </pc:sldChg>
      <pc:sldChg chg="addSp delSp modSp add mod">
        <pc:chgData name="Cat Cayley" userId="01e44b2d-e5a9-4feb-9050-a58178c4f08a" providerId="ADAL" clId="{2FFA910E-58E3-42BB-A9BA-FD0E5A3B88EF}" dt="2024-10-11T15:31:40.383" v="3723" actId="1076"/>
        <pc:sldMkLst>
          <pc:docMk/>
          <pc:sldMk cId="984763986" sldId="264"/>
        </pc:sldMkLst>
        <pc:spChg chg="mod">
          <ac:chgData name="Cat Cayley" userId="01e44b2d-e5a9-4feb-9050-a58178c4f08a" providerId="ADAL" clId="{2FFA910E-58E3-42BB-A9BA-FD0E5A3B88EF}" dt="2024-10-11T15:30:21.924" v="3709" actId="1076"/>
          <ac:spMkLst>
            <pc:docMk/>
            <pc:sldMk cId="984763986" sldId="264"/>
            <ac:spMk id="4" creationId="{07CAD68C-D437-ABD3-1C11-19A28E4FDD6B}"/>
          </ac:spMkLst>
        </pc:spChg>
        <pc:spChg chg="mod">
          <ac:chgData name="Cat Cayley" userId="01e44b2d-e5a9-4feb-9050-a58178c4f08a" providerId="ADAL" clId="{2FFA910E-58E3-42BB-A9BA-FD0E5A3B88EF}" dt="2024-10-11T15:31:40.383" v="3723" actId="1076"/>
          <ac:spMkLst>
            <pc:docMk/>
            <pc:sldMk cId="984763986" sldId="264"/>
            <ac:spMk id="5" creationId="{DE2FDA27-3321-1301-FB33-4CF86D6D3BDD}"/>
          </ac:spMkLst>
        </pc:spChg>
        <pc:spChg chg="mod">
          <ac:chgData name="Cat Cayley" userId="01e44b2d-e5a9-4feb-9050-a58178c4f08a" providerId="ADAL" clId="{2FFA910E-58E3-42BB-A9BA-FD0E5A3B88EF}" dt="2024-10-11T15:30:23.723" v="3710" actId="1076"/>
          <ac:spMkLst>
            <pc:docMk/>
            <pc:sldMk cId="984763986" sldId="264"/>
            <ac:spMk id="6" creationId="{FE046022-0AD6-113A-DA8A-BDC4C1DBFE1C}"/>
          </ac:spMkLst>
        </pc:spChg>
        <pc:spChg chg="add del">
          <ac:chgData name="Cat Cayley" userId="01e44b2d-e5a9-4feb-9050-a58178c4f08a" providerId="ADAL" clId="{2FFA910E-58E3-42BB-A9BA-FD0E5A3B88EF}" dt="2024-09-24T15:30:12.587" v="349" actId="22"/>
          <ac:spMkLst>
            <pc:docMk/>
            <pc:sldMk cId="984763986" sldId="264"/>
            <ac:spMk id="15" creationId="{C7C5C54D-38EE-6CE1-B6CB-CAF741AFA642}"/>
          </ac:spMkLst>
        </pc:spChg>
        <pc:graphicFrameChg chg="add del mod">
          <ac:chgData name="Cat Cayley" userId="01e44b2d-e5a9-4feb-9050-a58178c4f08a" providerId="ADAL" clId="{2FFA910E-58E3-42BB-A9BA-FD0E5A3B88EF}" dt="2024-09-24T15:29:47.191" v="335"/>
          <ac:graphicFrameMkLst>
            <pc:docMk/>
            <pc:sldMk cId="984763986" sldId="264"/>
            <ac:graphicFrameMk id="2" creationId="{0EE86DAA-4FB8-8B2E-111A-D1B07D1CCE09}"/>
          </ac:graphicFrameMkLst>
        </pc:graphicFrameChg>
        <pc:graphicFrameChg chg="add del mod">
          <ac:chgData name="Cat Cayley" userId="01e44b2d-e5a9-4feb-9050-a58178c4f08a" providerId="ADAL" clId="{2FFA910E-58E3-42BB-A9BA-FD0E5A3B88EF}" dt="2024-09-24T15:29:50.415" v="337"/>
          <ac:graphicFrameMkLst>
            <pc:docMk/>
            <pc:sldMk cId="984763986" sldId="264"/>
            <ac:graphicFrameMk id="3" creationId="{C0F841F2-0963-341D-3A60-FA6CFF9ED237}"/>
          </ac:graphicFrameMkLst>
        </pc:graphicFrameChg>
        <pc:graphicFrameChg chg="add del mod modGraphic">
          <ac:chgData name="Cat Cayley" userId="01e44b2d-e5a9-4feb-9050-a58178c4f08a" providerId="ADAL" clId="{2FFA910E-58E3-42BB-A9BA-FD0E5A3B88EF}" dt="2024-09-24T15:30:04.723" v="344"/>
          <ac:graphicFrameMkLst>
            <pc:docMk/>
            <pc:sldMk cId="984763986" sldId="264"/>
            <ac:graphicFrameMk id="13" creationId="{B1357F64-F960-7239-D030-267EC95EB81E}"/>
          </ac:graphicFrameMkLst>
        </pc:graphicFrameChg>
        <pc:graphicFrameChg chg="add del mod">
          <ac:chgData name="Cat Cayley" userId="01e44b2d-e5a9-4feb-9050-a58178c4f08a" providerId="ADAL" clId="{2FFA910E-58E3-42BB-A9BA-FD0E5A3B88EF}" dt="2024-09-24T15:30:19.834" v="354"/>
          <ac:graphicFrameMkLst>
            <pc:docMk/>
            <pc:sldMk cId="984763986" sldId="264"/>
            <ac:graphicFrameMk id="16" creationId="{CADB82AC-2A8A-0258-188C-97B81D903734}"/>
          </ac:graphicFrameMkLst>
        </pc:graphicFrameChg>
      </pc:sldChg>
      <pc:sldChg chg="addSp delSp modSp add mod">
        <pc:chgData name="Cat Cayley" userId="01e44b2d-e5a9-4feb-9050-a58178c4f08a" providerId="ADAL" clId="{2FFA910E-58E3-42BB-A9BA-FD0E5A3B88EF}" dt="2024-10-11T15:32:03.343" v="3728" actId="2711"/>
        <pc:sldMkLst>
          <pc:docMk/>
          <pc:sldMk cId="1514696617" sldId="265"/>
        </pc:sldMkLst>
        <pc:spChg chg="add mod">
          <ac:chgData name="Cat Cayley" userId="01e44b2d-e5a9-4feb-9050-a58178c4f08a" providerId="ADAL" clId="{2FFA910E-58E3-42BB-A9BA-FD0E5A3B88EF}" dt="2024-10-08T13:55:36.643" v="3593"/>
          <ac:spMkLst>
            <pc:docMk/>
            <pc:sldMk cId="1514696617" sldId="265"/>
            <ac:spMk id="2" creationId="{6C4B18C6-E075-AAEF-F741-2AA0460585AC}"/>
          </ac:spMkLst>
        </pc:spChg>
        <pc:spChg chg="mod">
          <ac:chgData name="Cat Cayley" userId="01e44b2d-e5a9-4feb-9050-a58178c4f08a" providerId="ADAL" clId="{2FFA910E-58E3-42BB-A9BA-FD0E5A3B88EF}" dt="2024-09-26T12:28:14.366" v="3533" actId="1076"/>
          <ac:spMkLst>
            <pc:docMk/>
            <pc:sldMk cId="1514696617" sldId="265"/>
            <ac:spMk id="5" creationId="{5CA92773-CBC2-310F-B1C5-5395416D665E}"/>
          </ac:spMkLst>
        </pc:spChg>
        <pc:spChg chg="del">
          <ac:chgData name="Cat Cayley" userId="01e44b2d-e5a9-4feb-9050-a58178c4f08a" providerId="ADAL" clId="{2FFA910E-58E3-42BB-A9BA-FD0E5A3B88EF}" dt="2024-10-08T13:55:36.365" v="3592" actId="478"/>
          <ac:spMkLst>
            <pc:docMk/>
            <pc:sldMk cId="1514696617" sldId="265"/>
            <ac:spMk id="9" creationId="{0C638BAC-60BF-A4E7-3FE8-ACF3265DCFDA}"/>
          </ac:spMkLst>
        </pc:spChg>
        <pc:graphicFrameChg chg="mod modGraphic">
          <ac:chgData name="Cat Cayley" userId="01e44b2d-e5a9-4feb-9050-a58178c4f08a" providerId="ADAL" clId="{2FFA910E-58E3-42BB-A9BA-FD0E5A3B88EF}" dt="2024-10-11T15:32:03.343" v="3728" actId="2711"/>
          <ac:graphicFrameMkLst>
            <pc:docMk/>
            <pc:sldMk cId="1514696617" sldId="265"/>
            <ac:graphicFrameMk id="4" creationId="{D8288D53-A08C-FF1D-7A45-379A09F19165}"/>
          </ac:graphicFrameMkLst>
        </pc:graphicFrameChg>
      </pc:sldChg>
      <pc:sldChg chg="addSp delSp modSp add mod ord modNotesTx">
        <pc:chgData name="Cat Cayley" userId="01e44b2d-e5a9-4feb-9050-a58178c4f08a" providerId="ADAL" clId="{2FFA910E-58E3-42BB-A9BA-FD0E5A3B88EF}" dt="2024-10-08T13:55:47.370" v="3599"/>
        <pc:sldMkLst>
          <pc:docMk/>
          <pc:sldMk cId="4228839421" sldId="266"/>
        </pc:sldMkLst>
        <pc:spChg chg="add mod">
          <ac:chgData name="Cat Cayley" userId="01e44b2d-e5a9-4feb-9050-a58178c4f08a" providerId="ADAL" clId="{2FFA910E-58E3-42BB-A9BA-FD0E5A3B88EF}" dt="2024-10-08T13:55:47.370" v="3599"/>
          <ac:spMkLst>
            <pc:docMk/>
            <pc:sldMk cId="4228839421" sldId="266"/>
            <ac:spMk id="2" creationId="{8D2E9D95-0257-12E6-4345-DAC30EDC57BE}"/>
          </ac:spMkLst>
        </pc:spChg>
        <pc:spChg chg="add del mod">
          <ac:chgData name="Cat Cayley" userId="01e44b2d-e5a9-4feb-9050-a58178c4f08a" providerId="ADAL" clId="{2FFA910E-58E3-42BB-A9BA-FD0E5A3B88EF}" dt="2024-09-24T15:57:50.297" v="1166" actId="478"/>
          <ac:spMkLst>
            <pc:docMk/>
            <pc:sldMk cId="4228839421" sldId="266"/>
            <ac:spMk id="3" creationId="{B8CA38A4-4449-B7F7-F18C-0F73347C6751}"/>
          </ac:spMkLst>
        </pc:spChg>
        <pc:spChg chg="mod">
          <ac:chgData name="Cat Cayley" userId="01e44b2d-e5a9-4feb-9050-a58178c4f08a" providerId="ADAL" clId="{2FFA910E-58E3-42BB-A9BA-FD0E5A3B88EF}" dt="2024-09-24T15:57:58.535" v="1168" actId="1076"/>
          <ac:spMkLst>
            <pc:docMk/>
            <pc:sldMk cId="4228839421" sldId="266"/>
            <ac:spMk id="4" creationId="{891B0C4C-8E5A-979B-2257-06B7F71FBD6D}"/>
          </ac:spMkLst>
        </pc:spChg>
        <pc:spChg chg="del">
          <ac:chgData name="Cat Cayley" userId="01e44b2d-e5a9-4feb-9050-a58178c4f08a" providerId="ADAL" clId="{2FFA910E-58E3-42BB-A9BA-FD0E5A3B88EF}" dt="2024-09-24T15:57:20.398" v="1096" actId="478"/>
          <ac:spMkLst>
            <pc:docMk/>
            <pc:sldMk cId="4228839421" sldId="266"/>
            <ac:spMk id="5" creationId="{252992B5-A6D5-84C7-0823-882A5EDB57AC}"/>
          </ac:spMkLst>
        </pc:spChg>
        <pc:spChg chg="del mod">
          <ac:chgData name="Cat Cayley" userId="01e44b2d-e5a9-4feb-9050-a58178c4f08a" providerId="ADAL" clId="{2FFA910E-58E3-42BB-A9BA-FD0E5A3B88EF}" dt="2024-10-08T13:55:47.118" v="3598" actId="478"/>
          <ac:spMkLst>
            <pc:docMk/>
            <pc:sldMk cId="4228839421" sldId="266"/>
            <ac:spMk id="9" creationId="{00C06A9E-C074-4EE8-05BE-FA47BAE629E3}"/>
          </ac:spMkLst>
        </pc:spChg>
        <pc:spChg chg="add mod">
          <ac:chgData name="Cat Cayley" userId="01e44b2d-e5a9-4feb-9050-a58178c4f08a" providerId="ADAL" clId="{2FFA910E-58E3-42BB-A9BA-FD0E5A3B88EF}" dt="2024-10-01T08:48:21.387" v="3543" actId="1076"/>
          <ac:spMkLst>
            <pc:docMk/>
            <pc:sldMk cId="4228839421" sldId="266"/>
            <ac:spMk id="13" creationId="{E4517EC7-BAD2-630D-7F50-AEE7A3392F2E}"/>
          </ac:spMkLst>
        </pc:spChg>
        <pc:picChg chg="add mod">
          <ac:chgData name="Cat Cayley" userId="01e44b2d-e5a9-4feb-9050-a58178c4f08a" providerId="ADAL" clId="{2FFA910E-58E3-42BB-A9BA-FD0E5A3B88EF}" dt="2024-10-01T08:48:18.032" v="3542" actId="1076"/>
          <ac:picMkLst>
            <pc:docMk/>
            <pc:sldMk cId="4228839421" sldId="266"/>
            <ac:picMk id="3" creationId="{4E1695AA-519A-0316-8347-5FD54581E690}"/>
          </ac:picMkLst>
        </pc:picChg>
      </pc:sldChg>
      <pc:sldChg chg="addSp delSp modSp add mod">
        <pc:chgData name="Cat Cayley" userId="01e44b2d-e5a9-4feb-9050-a58178c4f08a" providerId="ADAL" clId="{2FFA910E-58E3-42BB-A9BA-FD0E5A3B88EF}" dt="2024-10-11T15:32:40.903" v="3734" actId="1076"/>
        <pc:sldMkLst>
          <pc:docMk/>
          <pc:sldMk cId="1443282431" sldId="267"/>
        </pc:sldMkLst>
        <pc:spChg chg="mod">
          <ac:chgData name="Cat Cayley" userId="01e44b2d-e5a9-4feb-9050-a58178c4f08a" providerId="ADAL" clId="{2FFA910E-58E3-42BB-A9BA-FD0E5A3B88EF}" dt="2024-10-11T15:32:30.490" v="3731" actId="14100"/>
          <ac:spMkLst>
            <pc:docMk/>
            <pc:sldMk cId="1443282431" sldId="267"/>
            <ac:spMk id="2" creationId="{DFD12C19-66F0-B157-819E-FD92ED5AF9FB}"/>
          </ac:spMkLst>
        </pc:spChg>
        <pc:spChg chg="add mod">
          <ac:chgData name="Cat Cayley" userId="01e44b2d-e5a9-4feb-9050-a58178c4f08a" providerId="ADAL" clId="{2FFA910E-58E3-42BB-A9BA-FD0E5A3B88EF}" dt="2024-10-08T13:55:43.721" v="3597"/>
          <ac:spMkLst>
            <pc:docMk/>
            <pc:sldMk cId="1443282431" sldId="267"/>
            <ac:spMk id="3" creationId="{9DB598CE-4FA2-E640-31CD-04965FC8C3DE}"/>
          </ac:spMkLst>
        </pc:spChg>
        <pc:spChg chg="add del mod">
          <ac:chgData name="Cat Cayley" userId="01e44b2d-e5a9-4feb-9050-a58178c4f08a" providerId="ADAL" clId="{2FFA910E-58E3-42BB-A9BA-FD0E5A3B88EF}" dt="2024-09-25T14:57:32.842" v="2257" actId="478"/>
          <ac:spMkLst>
            <pc:docMk/>
            <pc:sldMk cId="1443282431" sldId="267"/>
            <ac:spMk id="3" creationId="{F4FE77AC-2E9D-22C9-44B3-3683530FA9A8}"/>
          </ac:spMkLst>
        </pc:spChg>
        <pc:spChg chg="mod">
          <ac:chgData name="Cat Cayley" userId="01e44b2d-e5a9-4feb-9050-a58178c4f08a" providerId="ADAL" clId="{2FFA910E-58E3-42BB-A9BA-FD0E5A3B88EF}" dt="2024-10-11T15:32:36.982" v="3733" actId="255"/>
          <ac:spMkLst>
            <pc:docMk/>
            <pc:sldMk cId="1443282431" sldId="267"/>
            <ac:spMk id="4" creationId="{891B0C4C-8E5A-979B-2257-06B7F71FBD6D}"/>
          </ac:spMkLst>
        </pc:spChg>
        <pc:spChg chg="del">
          <ac:chgData name="Cat Cayley" userId="01e44b2d-e5a9-4feb-9050-a58178c4f08a" providerId="ADAL" clId="{2FFA910E-58E3-42BB-A9BA-FD0E5A3B88EF}" dt="2024-10-08T13:55:43.486" v="3596" actId="478"/>
          <ac:spMkLst>
            <pc:docMk/>
            <pc:sldMk cId="1443282431" sldId="267"/>
            <ac:spMk id="9" creationId="{00C06A9E-C074-4EE8-05BE-FA47BAE629E3}"/>
          </ac:spMkLst>
        </pc:spChg>
        <pc:picChg chg="del">
          <ac:chgData name="Cat Cayley" userId="01e44b2d-e5a9-4feb-9050-a58178c4f08a" providerId="ADAL" clId="{2FFA910E-58E3-42BB-A9BA-FD0E5A3B88EF}" dt="2024-09-24T16:00:25.416" v="1340" actId="478"/>
          <ac:picMkLst>
            <pc:docMk/>
            <pc:sldMk cId="1443282431" sldId="267"/>
            <ac:picMk id="12" creationId="{7C24BCF2-BEBF-EF82-BB22-978C9CEFF6DC}"/>
          </ac:picMkLst>
        </pc:picChg>
        <pc:picChg chg="add mod">
          <ac:chgData name="Cat Cayley" userId="01e44b2d-e5a9-4feb-9050-a58178c4f08a" providerId="ADAL" clId="{2FFA910E-58E3-42BB-A9BA-FD0E5A3B88EF}" dt="2024-10-11T15:32:40.903" v="3734" actId="1076"/>
          <ac:picMkLst>
            <pc:docMk/>
            <pc:sldMk cId="1443282431" sldId="267"/>
            <ac:picMk id="12" creationId="{AEEBF17E-722C-AEA4-854B-C12E229A2FBE}"/>
          </ac:picMkLst>
        </pc:picChg>
      </pc:sldChg>
      <pc:sldChg chg="add del setBg">
        <pc:chgData name="Cat Cayley" userId="01e44b2d-e5a9-4feb-9050-a58178c4f08a" providerId="ADAL" clId="{2FFA910E-58E3-42BB-A9BA-FD0E5A3B88EF}" dt="2024-09-24T16:08:30.997" v="1736"/>
        <pc:sldMkLst>
          <pc:docMk/>
          <pc:sldMk cId="2112787478" sldId="268"/>
        </pc:sldMkLst>
      </pc:sldChg>
      <pc:sldChg chg="addSp delSp modSp add mod modNotesTx">
        <pc:chgData name="Cat Cayley" userId="01e44b2d-e5a9-4feb-9050-a58178c4f08a" providerId="ADAL" clId="{2FFA910E-58E3-42BB-A9BA-FD0E5A3B88EF}" dt="2024-10-08T13:55:53.129" v="3603"/>
        <pc:sldMkLst>
          <pc:docMk/>
          <pc:sldMk cId="3512426690" sldId="268"/>
        </pc:sldMkLst>
        <pc:spChg chg="add mod">
          <ac:chgData name="Cat Cayley" userId="01e44b2d-e5a9-4feb-9050-a58178c4f08a" providerId="ADAL" clId="{2FFA910E-58E3-42BB-A9BA-FD0E5A3B88EF}" dt="2024-10-08T13:55:53.129" v="3603"/>
          <ac:spMkLst>
            <pc:docMk/>
            <pc:sldMk cId="3512426690" sldId="268"/>
            <ac:spMk id="2" creationId="{04F4912E-D69F-33E8-8DFB-BD7FD2F01F85}"/>
          </ac:spMkLst>
        </pc:spChg>
        <pc:spChg chg="mod">
          <ac:chgData name="Cat Cayley" userId="01e44b2d-e5a9-4feb-9050-a58178c4f08a" providerId="ADAL" clId="{2FFA910E-58E3-42BB-A9BA-FD0E5A3B88EF}" dt="2024-09-24T16:21:21.789" v="1799" actId="1076"/>
          <ac:spMkLst>
            <pc:docMk/>
            <pc:sldMk cId="3512426690" sldId="268"/>
            <ac:spMk id="4" creationId="{D57D961C-801B-B1FF-1227-DEF7E4CC8220}"/>
          </ac:spMkLst>
        </pc:spChg>
        <pc:spChg chg="del">
          <ac:chgData name="Cat Cayley" userId="01e44b2d-e5a9-4feb-9050-a58178c4f08a" providerId="ADAL" clId="{2FFA910E-58E3-42BB-A9BA-FD0E5A3B88EF}" dt="2024-09-24T16:20:53.987" v="1796" actId="478"/>
          <ac:spMkLst>
            <pc:docMk/>
            <pc:sldMk cId="3512426690" sldId="268"/>
            <ac:spMk id="5" creationId="{0700528D-E2B0-2813-FFF6-D69663BFC012}"/>
          </ac:spMkLst>
        </pc:spChg>
        <pc:spChg chg="del">
          <ac:chgData name="Cat Cayley" userId="01e44b2d-e5a9-4feb-9050-a58178c4f08a" providerId="ADAL" clId="{2FFA910E-58E3-42BB-A9BA-FD0E5A3B88EF}" dt="2024-10-08T13:55:52.848" v="3602" actId="478"/>
          <ac:spMkLst>
            <pc:docMk/>
            <pc:sldMk cId="3512426690" sldId="268"/>
            <ac:spMk id="18" creationId="{DEE89EB3-4075-EA0B-3469-FBDEB2A7A9D5}"/>
          </ac:spMkLst>
        </pc:spChg>
        <pc:grpChg chg="add mod">
          <ac:chgData name="Cat Cayley" userId="01e44b2d-e5a9-4feb-9050-a58178c4f08a" providerId="ADAL" clId="{2FFA910E-58E3-42BB-A9BA-FD0E5A3B88EF}" dt="2024-09-25T14:55:53.148" v="2252" actId="164"/>
          <ac:grpSpMkLst>
            <pc:docMk/>
            <pc:sldMk cId="3512426690" sldId="268"/>
            <ac:grpSpMk id="40" creationId="{AF22D44B-235D-8328-E2E2-DD2448C52CA8}"/>
          </ac:grpSpMkLst>
        </pc:grpChg>
        <pc:picChg chg="add del mod">
          <ac:chgData name="Cat Cayley" userId="01e44b2d-e5a9-4feb-9050-a58178c4f08a" providerId="ADAL" clId="{2FFA910E-58E3-42BB-A9BA-FD0E5A3B88EF}" dt="2024-09-25T14:53:05.301" v="2194" actId="478"/>
          <ac:picMkLst>
            <pc:docMk/>
            <pc:sldMk cId="3512426690" sldId="268"/>
            <ac:picMk id="2" creationId="{EC020707-E99E-6A9E-DF58-08FF710B97F1}"/>
          </ac:picMkLst>
        </pc:picChg>
        <pc:picChg chg="add mod">
          <ac:chgData name="Cat Cayley" userId="01e44b2d-e5a9-4feb-9050-a58178c4f08a" providerId="ADAL" clId="{2FFA910E-58E3-42BB-A9BA-FD0E5A3B88EF}" dt="2024-09-25T14:55:53.148" v="2252" actId="164"/>
          <ac:picMkLst>
            <pc:docMk/>
            <pc:sldMk cId="3512426690" sldId="268"/>
            <ac:picMk id="5" creationId="{8E800775-3909-2088-0A76-D2E1A1035A5B}"/>
          </ac:picMkLst>
        </pc:picChg>
        <pc:picChg chg="add mod">
          <ac:chgData name="Cat Cayley" userId="01e44b2d-e5a9-4feb-9050-a58178c4f08a" providerId="ADAL" clId="{2FFA910E-58E3-42BB-A9BA-FD0E5A3B88EF}" dt="2024-09-25T14:55:53.148" v="2252" actId="164"/>
          <ac:picMkLst>
            <pc:docMk/>
            <pc:sldMk cId="3512426690" sldId="268"/>
            <ac:picMk id="7" creationId="{D21681F1-5947-4F97-7BC5-05A76F145174}"/>
          </ac:picMkLst>
        </pc:picChg>
        <pc:picChg chg="add mod">
          <ac:chgData name="Cat Cayley" userId="01e44b2d-e5a9-4feb-9050-a58178c4f08a" providerId="ADAL" clId="{2FFA910E-58E3-42BB-A9BA-FD0E5A3B88EF}" dt="2024-09-25T14:55:53.148" v="2252" actId="164"/>
          <ac:picMkLst>
            <pc:docMk/>
            <pc:sldMk cId="3512426690" sldId="268"/>
            <ac:picMk id="9" creationId="{E899529C-B1A5-F982-8162-7E514D676D95}"/>
          </ac:picMkLst>
        </pc:picChg>
        <pc:picChg chg="add mod">
          <ac:chgData name="Cat Cayley" userId="01e44b2d-e5a9-4feb-9050-a58178c4f08a" providerId="ADAL" clId="{2FFA910E-58E3-42BB-A9BA-FD0E5A3B88EF}" dt="2024-09-25T14:55:53.148" v="2252" actId="164"/>
          <ac:picMkLst>
            <pc:docMk/>
            <pc:sldMk cId="3512426690" sldId="268"/>
            <ac:picMk id="13" creationId="{EA71AB9F-FC39-7F74-FD6E-FCBC2C6369A0}"/>
          </ac:picMkLst>
        </pc:picChg>
        <pc:picChg chg="add mod">
          <ac:chgData name="Cat Cayley" userId="01e44b2d-e5a9-4feb-9050-a58178c4f08a" providerId="ADAL" clId="{2FFA910E-58E3-42BB-A9BA-FD0E5A3B88EF}" dt="2024-09-25T14:55:53.148" v="2252" actId="164"/>
          <ac:picMkLst>
            <pc:docMk/>
            <pc:sldMk cId="3512426690" sldId="268"/>
            <ac:picMk id="15" creationId="{B1E2A87B-7DC2-903A-FB0D-1DDC74A8D1EC}"/>
          </ac:picMkLst>
        </pc:picChg>
        <pc:picChg chg="add mod">
          <ac:chgData name="Cat Cayley" userId="01e44b2d-e5a9-4feb-9050-a58178c4f08a" providerId="ADAL" clId="{2FFA910E-58E3-42BB-A9BA-FD0E5A3B88EF}" dt="2024-09-25T14:55:53.148" v="2252" actId="164"/>
          <ac:picMkLst>
            <pc:docMk/>
            <pc:sldMk cId="3512426690" sldId="268"/>
            <ac:picMk id="20" creationId="{DB2A9A5F-50CC-B63C-1B3A-28F2673880FC}"/>
          </ac:picMkLst>
        </pc:picChg>
        <pc:picChg chg="add mod">
          <ac:chgData name="Cat Cayley" userId="01e44b2d-e5a9-4feb-9050-a58178c4f08a" providerId="ADAL" clId="{2FFA910E-58E3-42BB-A9BA-FD0E5A3B88EF}" dt="2024-09-25T14:55:53.148" v="2252" actId="164"/>
          <ac:picMkLst>
            <pc:docMk/>
            <pc:sldMk cId="3512426690" sldId="268"/>
            <ac:picMk id="23" creationId="{5BFA0DEC-FB49-BFFF-6ED1-53A2521C7AD1}"/>
          </ac:picMkLst>
        </pc:picChg>
        <pc:picChg chg="add mod">
          <ac:chgData name="Cat Cayley" userId="01e44b2d-e5a9-4feb-9050-a58178c4f08a" providerId="ADAL" clId="{2FFA910E-58E3-42BB-A9BA-FD0E5A3B88EF}" dt="2024-09-25T14:55:53.148" v="2252" actId="164"/>
          <ac:picMkLst>
            <pc:docMk/>
            <pc:sldMk cId="3512426690" sldId="268"/>
            <ac:picMk id="25" creationId="{C8D44513-23F5-E53E-4477-913AC41CF4F4}"/>
          </ac:picMkLst>
        </pc:picChg>
        <pc:picChg chg="add mod">
          <ac:chgData name="Cat Cayley" userId="01e44b2d-e5a9-4feb-9050-a58178c4f08a" providerId="ADAL" clId="{2FFA910E-58E3-42BB-A9BA-FD0E5A3B88EF}" dt="2024-09-25T14:55:53.148" v="2252" actId="164"/>
          <ac:picMkLst>
            <pc:docMk/>
            <pc:sldMk cId="3512426690" sldId="268"/>
            <ac:picMk id="27" creationId="{F4F0C57D-8FFB-6435-B931-D68CDD37D649}"/>
          </ac:picMkLst>
        </pc:picChg>
        <pc:picChg chg="add mod">
          <ac:chgData name="Cat Cayley" userId="01e44b2d-e5a9-4feb-9050-a58178c4f08a" providerId="ADAL" clId="{2FFA910E-58E3-42BB-A9BA-FD0E5A3B88EF}" dt="2024-09-25T14:55:53.148" v="2252" actId="164"/>
          <ac:picMkLst>
            <pc:docMk/>
            <pc:sldMk cId="3512426690" sldId="268"/>
            <ac:picMk id="29" creationId="{FBCE50F8-2B64-78EB-BC41-811C01EA4B95}"/>
          </ac:picMkLst>
        </pc:picChg>
        <pc:picChg chg="add mod">
          <ac:chgData name="Cat Cayley" userId="01e44b2d-e5a9-4feb-9050-a58178c4f08a" providerId="ADAL" clId="{2FFA910E-58E3-42BB-A9BA-FD0E5A3B88EF}" dt="2024-09-25T14:55:53.148" v="2252" actId="164"/>
          <ac:picMkLst>
            <pc:docMk/>
            <pc:sldMk cId="3512426690" sldId="268"/>
            <ac:picMk id="31" creationId="{3174BABA-200E-99CA-1621-5EE0B611D288}"/>
          </ac:picMkLst>
        </pc:picChg>
        <pc:picChg chg="add mod">
          <ac:chgData name="Cat Cayley" userId="01e44b2d-e5a9-4feb-9050-a58178c4f08a" providerId="ADAL" clId="{2FFA910E-58E3-42BB-A9BA-FD0E5A3B88EF}" dt="2024-09-25T14:55:53.148" v="2252" actId="164"/>
          <ac:picMkLst>
            <pc:docMk/>
            <pc:sldMk cId="3512426690" sldId="268"/>
            <ac:picMk id="33" creationId="{B44C1EEF-A8B8-C9CF-F521-ECE6F19DD5F1}"/>
          </ac:picMkLst>
        </pc:picChg>
        <pc:picChg chg="add mod">
          <ac:chgData name="Cat Cayley" userId="01e44b2d-e5a9-4feb-9050-a58178c4f08a" providerId="ADAL" clId="{2FFA910E-58E3-42BB-A9BA-FD0E5A3B88EF}" dt="2024-09-25T14:55:53.148" v="2252" actId="164"/>
          <ac:picMkLst>
            <pc:docMk/>
            <pc:sldMk cId="3512426690" sldId="268"/>
            <ac:picMk id="35" creationId="{1D02C665-94E3-082E-3963-E28FD3D4811A}"/>
          </ac:picMkLst>
        </pc:picChg>
        <pc:picChg chg="add mod">
          <ac:chgData name="Cat Cayley" userId="01e44b2d-e5a9-4feb-9050-a58178c4f08a" providerId="ADAL" clId="{2FFA910E-58E3-42BB-A9BA-FD0E5A3B88EF}" dt="2024-09-25T14:55:53.148" v="2252" actId="164"/>
          <ac:picMkLst>
            <pc:docMk/>
            <pc:sldMk cId="3512426690" sldId="268"/>
            <ac:picMk id="37" creationId="{D4F5E6D6-84F7-7F8A-D7D7-50763A048679}"/>
          </ac:picMkLst>
        </pc:picChg>
        <pc:picChg chg="add mod">
          <ac:chgData name="Cat Cayley" userId="01e44b2d-e5a9-4feb-9050-a58178c4f08a" providerId="ADAL" clId="{2FFA910E-58E3-42BB-A9BA-FD0E5A3B88EF}" dt="2024-09-25T14:55:53.148" v="2252" actId="164"/>
          <ac:picMkLst>
            <pc:docMk/>
            <pc:sldMk cId="3512426690" sldId="268"/>
            <ac:picMk id="39" creationId="{82CCF76C-67E5-C480-F9C1-8D4B934A61E7}"/>
          </ac:picMkLst>
        </pc:picChg>
      </pc:sldChg>
      <pc:sldChg chg="addSp delSp modSp add mod modNotesTx">
        <pc:chgData name="Cat Cayley" userId="01e44b2d-e5a9-4feb-9050-a58178c4f08a" providerId="ADAL" clId="{2FFA910E-58E3-42BB-A9BA-FD0E5A3B88EF}" dt="2024-10-08T13:55:55.985" v="3605"/>
        <pc:sldMkLst>
          <pc:docMk/>
          <pc:sldMk cId="3469236605" sldId="269"/>
        </pc:sldMkLst>
        <pc:spChg chg="add mod">
          <ac:chgData name="Cat Cayley" userId="01e44b2d-e5a9-4feb-9050-a58178c4f08a" providerId="ADAL" clId="{2FFA910E-58E3-42BB-A9BA-FD0E5A3B88EF}" dt="2024-10-08T13:55:55.985" v="3605"/>
          <ac:spMkLst>
            <pc:docMk/>
            <pc:sldMk cId="3469236605" sldId="269"/>
            <ac:spMk id="2" creationId="{0CD4D37A-712C-5C7A-623E-72401A34E327}"/>
          </ac:spMkLst>
        </pc:spChg>
        <pc:spChg chg="add mod">
          <ac:chgData name="Cat Cayley" userId="01e44b2d-e5a9-4feb-9050-a58178c4f08a" providerId="ADAL" clId="{2FFA910E-58E3-42BB-A9BA-FD0E5A3B88EF}" dt="2024-09-24T16:23:39.034" v="2068" actId="20577"/>
          <ac:spMkLst>
            <pc:docMk/>
            <pc:sldMk cId="3469236605" sldId="269"/>
            <ac:spMk id="3" creationId="{BA344B3C-373E-E891-5395-1B89F177017B}"/>
          </ac:spMkLst>
        </pc:spChg>
        <pc:spChg chg="mod">
          <ac:chgData name="Cat Cayley" userId="01e44b2d-e5a9-4feb-9050-a58178c4f08a" providerId="ADAL" clId="{2FFA910E-58E3-42BB-A9BA-FD0E5A3B88EF}" dt="2024-09-24T16:22:01.866" v="1817" actId="20577"/>
          <ac:spMkLst>
            <pc:docMk/>
            <pc:sldMk cId="3469236605" sldId="269"/>
            <ac:spMk id="4" creationId="{D57D961C-801B-B1FF-1227-DEF7E4CC8220}"/>
          </ac:spMkLst>
        </pc:spChg>
        <pc:spChg chg="add del">
          <ac:chgData name="Cat Cayley" userId="01e44b2d-e5a9-4feb-9050-a58178c4f08a" providerId="ADAL" clId="{2FFA910E-58E3-42BB-A9BA-FD0E5A3B88EF}" dt="2024-09-24T16:29:37.287" v="2095" actId="22"/>
          <ac:spMkLst>
            <pc:docMk/>
            <pc:sldMk cId="3469236605" sldId="269"/>
            <ac:spMk id="6" creationId="{94592A6D-191E-909B-837F-F5AA6A3AF8DA}"/>
          </ac:spMkLst>
        </pc:spChg>
        <pc:spChg chg="del">
          <ac:chgData name="Cat Cayley" userId="01e44b2d-e5a9-4feb-9050-a58178c4f08a" providerId="ADAL" clId="{2FFA910E-58E3-42BB-A9BA-FD0E5A3B88EF}" dt="2024-10-08T13:55:55.758" v="3604" actId="478"/>
          <ac:spMkLst>
            <pc:docMk/>
            <pc:sldMk cId="3469236605" sldId="269"/>
            <ac:spMk id="18" creationId="{DEE89EB3-4075-EA0B-3469-FBDEB2A7A9D5}"/>
          </ac:spMkLst>
        </pc:spChg>
        <pc:picChg chg="del">
          <ac:chgData name="Cat Cayley" userId="01e44b2d-e5a9-4feb-9050-a58178c4f08a" providerId="ADAL" clId="{2FFA910E-58E3-42BB-A9BA-FD0E5A3B88EF}" dt="2024-09-24T16:21:56.666" v="1803" actId="478"/>
          <ac:picMkLst>
            <pc:docMk/>
            <pc:sldMk cId="3469236605" sldId="269"/>
            <ac:picMk id="2" creationId="{EC020707-E99E-6A9E-DF58-08FF710B97F1}"/>
          </ac:picMkLst>
        </pc:picChg>
        <pc:picChg chg="add mod">
          <ac:chgData name="Cat Cayley" userId="01e44b2d-e5a9-4feb-9050-a58178c4f08a" providerId="ADAL" clId="{2FFA910E-58E3-42BB-A9BA-FD0E5A3B88EF}" dt="2024-09-26T11:55:49.381" v="3326" actId="1076"/>
          <ac:picMkLst>
            <pc:docMk/>
            <pc:sldMk cId="3469236605" sldId="269"/>
            <ac:picMk id="5" creationId="{9DC7BE64-178D-DC6F-D617-3EC9B36100E2}"/>
          </ac:picMkLst>
        </pc:picChg>
      </pc:sldChg>
      <pc:sldChg chg="delSp modSp add del mod ord setBg">
        <pc:chgData name="Cat Cayley" userId="01e44b2d-e5a9-4feb-9050-a58178c4f08a" providerId="ADAL" clId="{2FFA910E-58E3-42BB-A9BA-FD0E5A3B88EF}" dt="2024-09-26T11:14:37.334" v="3068" actId="20577"/>
        <pc:sldMkLst>
          <pc:docMk/>
          <pc:sldMk cId="4277602659" sldId="270"/>
        </pc:sldMkLst>
        <pc:spChg chg="mod">
          <ac:chgData name="Cat Cayley" userId="01e44b2d-e5a9-4feb-9050-a58178c4f08a" providerId="ADAL" clId="{2FFA910E-58E3-42BB-A9BA-FD0E5A3B88EF}" dt="2024-09-26T11:14:37.334" v="3068" actId="20577"/>
          <ac:spMkLst>
            <pc:docMk/>
            <pc:sldMk cId="4277602659" sldId="270"/>
            <ac:spMk id="2" creationId="{FB3F7C3F-98E1-3F52-0F8B-B4747FD4E11B}"/>
          </ac:spMkLst>
        </pc:spChg>
        <pc:spChg chg="mod">
          <ac:chgData name="Cat Cayley" userId="01e44b2d-e5a9-4feb-9050-a58178c4f08a" providerId="ADAL" clId="{2FFA910E-58E3-42BB-A9BA-FD0E5A3B88EF}" dt="2024-09-26T11:14:33.172" v="3059" actId="1076"/>
          <ac:spMkLst>
            <pc:docMk/>
            <pc:sldMk cId="4277602659" sldId="270"/>
            <ac:spMk id="10" creationId="{63B5B7EF-101B-A120-753F-9882877159F3}"/>
          </ac:spMkLst>
        </pc:spChg>
        <pc:spChg chg="del">
          <ac:chgData name="Cat Cayley" userId="01e44b2d-e5a9-4feb-9050-a58178c4f08a" providerId="ADAL" clId="{2FFA910E-58E3-42BB-A9BA-FD0E5A3B88EF}" dt="2024-09-26T11:14:29.757" v="3058" actId="478"/>
          <ac:spMkLst>
            <pc:docMk/>
            <pc:sldMk cId="4277602659" sldId="270"/>
            <ac:spMk id="11" creationId="{4CA9F064-31C5-962D-B7F9-B46DBC4E319F}"/>
          </ac:spMkLst>
        </pc:spChg>
      </pc:sldChg>
      <pc:sldChg chg="addSp delSp modSp add mod modNotesTx">
        <pc:chgData name="Cat Cayley" userId="01e44b2d-e5a9-4feb-9050-a58178c4f08a" providerId="ADAL" clId="{2FFA910E-58E3-42BB-A9BA-FD0E5A3B88EF}" dt="2024-10-08T13:55:59.354" v="3607"/>
        <pc:sldMkLst>
          <pc:docMk/>
          <pc:sldMk cId="2823475447" sldId="271"/>
        </pc:sldMkLst>
        <pc:spChg chg="add mod">
          <ac:chgData name="Cat Cayley" userId="01e44b2d-e5a9-4feb-9050-a58178c4f08a" providerId="ADAL" clId="{2FFA910E-58E3-42BB-A9BA-FD0E5A3B88EF}" dt="2024-10-08T13:55:59.354" v="3607"/>
          <ac:spMkLst>
            <pc:docMk/>
            <pc:sldMk cId="2823475447" sldId="271"/>
            <ac:spMk id="5" creationId="{9A5B0B4A-3554-B90C-FB49-25AD1EC822C5}"/>
          </ac:spMkLst>
        </pc:spChg>
        <pc:spChg chg="del">
          <ac:chgData name="Cat Cayley" userId="01e44b2d-e5a9-4feb-9050-a58178c4f08a" providerId="ADAL" clId="{2FFA910E-58E3-42BB-A9BA-FD0E5A3B88EF}" dt="2024-10-08T13:55:59.126" v="3606" actId="478"/>
          <ac:spMkLst>
            <pc:docMk/>
            <pc:sldMk cId="2823475447" sldId="271"/>
            <ac:spMk id="9" creationId="{00C06A9E-C074-4EE8-05BE-FA47BAE629E3}"/>
          </ac:spMkLst>
        </pc:spChg>
        <pc:spChg chg="add mod">
          <ac:chgData name="Cat Cayley" userId="01e44b2d-e5a9-4feb-9050-a58178c4f08a" providerId="ADAL" clId="{2FFA910E-58E3-42BB-A9BA-FD0E5A3B88EF}" dt="2024-09-25T15:03:51.405" v="2338" actId="1076"/>
          <ac:spMkLst>
            <pc:docMk/>
            <pc:sldMk cId="2823475447" sldId="271"/>
            <ac:spMk id="14" creationId="{1327C3DB-7779-7BA3-F94D-20E34A1C7F88}"/>
          </ac:spMkLst>
        </pc:spChg>
        <pc:spChg chg="add del mod">
          <ac:chgData name="Cat Cayley" userId="01e44b2d-e5a9-4feb-9050-a58178c4f08a" providerId="ADAL" clId="{2FFA910E-58E3-42BB-A9BA-FD0E5A3B88EF}" dt="2024-09-25T15:03:29.998" v="2321"/>
          <ac:spMkLst>
            <pc:docMk/>
            <pc:sldMk cId="2823475447" sldId="271"/>
            <ac:spMk id="15" creationId="{B796C569-7457-14B7-C1B6-2DD1DD895BD6}"/>
          </ac:spMkLst>
        </pc:spChg>
        <pc:picChg chg="add mod">
          <ac:chgData name="Cat Cayley" userId="01e44b2d-e5a9-4feb-9050-a58178c4f08a" providerId="ADAL" clId="{2FFA910E-58E3-42BB-A9BA-FD0E5A3B88EF}" dt="2024-10-01T13:03:50.231" v="3547" actId="1076"/>
          <ac:picMkLst>
            <pc:docMk/>
            <pc:sldMk cId="2823475447" sldId="271"/>
            <ac:picMk id="2" creationId="{530A6341-4F31-63C8-0B17-0F5BAF2B6D3D}"/>
          </ac:picMkLst>
        </pc:picChg>
        <pc:picChg chg="add mod">
          <ac:chgData name="Cat Cayley" userId="01e44b2d-e5a9-4feb-9050-a58178c4f08a" providerId="ADAL" clId="{2FFA910E-58E3-42BB-A9BA-FD0E5A3B88EF}" dt="2024-10-01T13:03:53.541" v="3548" actId="1076"/>
          <ac:picMkLst>
            <pc:docMk/>
            <pc:sldMk cId="2823475447" sldId="271"/>
            <ac:picMk id="3" creationId="{AB02A617-83DD-526B-CB7E-81C505E32FC4}"/>
          </ac:picMkLst>
        </pc:picChg>
        <pc:picChg chg="add mod">
          <ac:chgData name="Cat Cayley" userId="01e44b2d-e5a9-4feb-9050-a58178c4f08a" providerId="ADAL" clId="{2FFA910E-58E3-42BB-A9BA-FD0E5A3B88EF}" dt="2024-10-01T13:03:55.189" v="3549" actId="1076"/>
          <ac:picMkLst>
            <pc:docMk/>
            <pc:sldMk cId="2823475447" sldId="271"/>
            <ac:picMk id="12" creationId="{BBA32F91-25AC-C5B5-BF2B-A634D7CE3508}"/>
          </ac:picMkLst>
        </pc:picChg>
      </pc:sldChg>
      <pc:sldChg chg="addSp delSp modSp add mod ord modNotesTx">
        <pc:chgData name="Cat Cayley" userId="01e44b2d-e5a9-4feb-9050-a58178c4f08a" providerId="ADAL" clId="{2FFA910E-58E3-42BB-A9BA-FD0E5A3B88EF}" dt="2024-10-11T15:33:09.435" v="3735" actId="1076"/>
        <pc:sldMkLst>
          <pc:docMk/>
          <pc:sldMk cId="2441809953" sldId="272"/>
        </pc:sldMkLst>
        <pc:spChg chg="add mod">
          <ac:chgData name="Cat Cayley" userId="01e44b2d-e5a9-4feb-9050-a58178c4f08a" providerId="ADAL" clId="{2FFA910E-58E3-42BB-A9BA-FD0E5A3B88EF}" dt="2024-10-08T13:56:02.370" v="3609"/>
          <ac:spMkLst>
            <pc:docMk/>
            <pc:sldMk cId="2441809953" sldId="272"/>
            <ac:spMk id="2" creationId="{6E83BDD0-CDAC-2864-9618-1AD20706FD4E}"/>
          </ac:spMkLst>
        </pc:spChg>
        <pc:spChg chg="mod">
          <ac:chgData name="Cat Cayley" userId="01e44b2d-e5a9-4feb-9050-a58178c4f08a" providerId="ADAL" clId="{2FFA910E-58E3-42BB-A9BA-FD0E5A3B88EF}" dt="2024-09-25T15:06:10.587" v="2389" actId="1076"/>
          <ac:spMkLst>
            <pc:docMk/>
            <pc:sldMk cId="2441809953" sldId="272"/>
            <ac:spMk id="3" creationId="{BA344B3C-373E-E891-5395-1B89F177017B}"/>
          </ac:spMkLst>
        </pc:spChg>
        <pc:spChg chg="mod">
          <ac:chgData name="Cat Cayley" userId="01e44b2d-e5a9-4feb-9050-a58178c4f08a" providerId="ADAL" clId="{2FFA910E-58E3-42BB-A9BA-FD0E5A3B88EF}" dt="2024-10-11T15:33:09.435" v="3735" actId="1076"/>
          <ac:spMkLst>
            <pc:docMk/>
            <pc:sldMk cId="2441809953" sldId="272"/>
            <ac:spMk id="4" creationId="{D57D961C-801B-B1FF-1227-DEF7E4CC8220}"/>
          </ac:spMkLst>
        </pc:spChg>
        <pc:spChg chg="del">
          <ac:chgData name="Cat Cayley" userId="01e44b2d-e5a9-4feb-9050-a58178c4f08a" providerId="ADAL" clId="{2FFA910E-58E3-42BB-A9BA-FD0E5A3B88EF}" dt="2024-10-08T13:56:02.126" v="3608" actId="478"/>
          <ac:spMkLst>
            <pc:docMk/>
            <pc:sldMk cId="2441809953" sldId="272"/>
            <ac:spMk id="18" creationId="{DEE89EB3-4075-EA0B-3469-FBDEB2A7A9D5}"/>
          </ac:spMkLst>
        </pc:spChg>
      </pc:sldChg>
      <pc:sldChg chg="addSp delSp modSp add mod modNotesTx">
        <pc:chgData name="Cat Cayley" userId="01e44b2d-e5a9-4feb-9050-a58178c4f08a" providerId="ADAL" clId="{2FFA910E-58E3-42BB-A9BA-FD0E5A3B88EF}" dt="2024-10-08T13:56:05.025" v="3611"/>
        <pc:sldMkLst>
          <pc:docMk/>
          <pc:sldMk cId="1777876667" sldId="273"/>
        </pc:sldMkLst>
        <pc:spChg chg="add mod">
          <ac:chgData name="Cat Cayley" userId="01e44b2d-e5a9-4feb-9050-a58178c4f08a" providerId="ADAL" clId="{2FFA910E-58E3-42BB-A9BA-FD0E5A3B88EF}" dt="2024-09-25T15:22:38.712" v="2906" actId="1076"/>
          <ac:spMkLst>
            <pc:docMk/>
            <pc:sldMk cId="1777876667" sldId="273"/>
            <ac:spMk id="2" creationId="{C89FED95-C9F2-3BC4-8535-09AED7B24660}"/>
          </ac:spMkLst>
        </pc:spChg>
        <pc:spChg chg="del">
          <ac:chgData name="Cat Cayley" userId="01e44b2d-e5a9-4feb-9050-a58178c4f08a" providerId="ADAL" clId="{2FFA910E-58E3-42BB-A9BA-FD0E5A3B88EF}" dt="2024-09-25T15:18:52.685" v="2856" actId="478"/>
          <ac:spMkLst>
            <pc:docMk/>
            <pc:sldMk cId="1777876667" sldId="273"/>
            <ac:spMk id="3" creationId="{BA344B3C-373E-E891-5395-1B89F177017B}"/>
          </ac:spMkLst>
        </pc:spChg>
        <pc:spChg chg="add mod">
          <ac:chgData name="Cat Cayley" userId="01e44b2d-e5a9-4feb-9050-a58178c4f08a" providerId="ADAL" clId="{2FFA910E-58E3-42BB-A9BA-FD0E5A3B88EF}" dt="2024-10-08T13:56:05.025" v="3611"/>
          <ac:spMkLst>
            <pc:docMk/>
            <pc:sldMk cId="1777876667" sldId="273"/>
            <ac:spMk id="3" creationId="{ECEF7217-583B-40E5-9CA8-121CDE343FDE}"/>
          </ac:spMkLst>
        </pc:spChg>
        <pc:spChg chg="mod">
          <ac:chgData name="Cat Cayley" userId="01e44b2d-e5a9-4feb-9050-a58178c4f08a" providerId="ADAL" clId="{2FFA910E-58E3-42BB-A9BA-FD0E5A3B88EF}" dt="2024-09-25T15:22:38.712" v="2906" actId="1076"/>
          <ac:spMkLst>
            <pc:docMk/>
            <pc:sldMk cId="1777876667" sldId="273"/>
            <ac:spMk id="4" creationId="{D57D961C-801B-B1FF-1227-DEF7E4CC8220}"/>
          </ac:spMkLst>
        </pc:spChg>
        <pc:spChg chg="add del mod">
          <ac:chgData name="Cat Cayley" userId="01e44b2d-e5a9-4feb-9050-a58178c4f08a" providerId="ADAL" clId="{2FFA910E-58E3-42BB-A9BA-FD0E5A3B88EF}" dt="2024-09-25T15:22:25.040" v="2899" actId="478"/>
          <ac:spMkLst>
            <pc:docMk/>
            <pc:sldMk cId="1777876667" sldId="273"/>
            <ac:spMk id="7" creationId="{DC37223B-6290-4500-D49E-7295CB8C5042}"/>
          </ac:spMkLst>
        </pc:spChg>
        <pc:spChg chg="add del mod">
          <ac:chgData name="Cat Cayley" userId="01e44b2d-e5a9-4feb-9050-a58178c4f08a" providerId="ADAL" clId="{2FFA910E-58E3-42BB-A9BA-FD0E5A3B88EF}" dt="2024-09-25T15:23:15.615" v="2919" actId="21"/>
          <ac:spMkLst>
            <pc:docMk/>
            <pc:sldMk cId="1777876667" sldId="273"/>
            <ac:spMk id="9" creationId="{8012A454-F883-9F56-3DD9-E083289DFD51}"/>
          </ac:spMkLst>
        </pc:spChg>
        <pc:spChg chg="add mod">
          <ac:chgData name="Cat Cayley" userId="01e44b2d-e5a9-4feb-9050-a58178c4f08a" providerId="ADAL" clId="{2FFA910E-58E3-42BB-A9BA-FD0E5A3B88EF}" dt="2024-09-25T15:23:32.079" v="2928" actId="20577"/>
          <ac:spMkLst>
            <pc:docMk/>
            <pc:sldMk cId="1777876667" sldId="273"/>
            <ac:spMk id="12" creationId="{EE81D5EE-FC5E-8C40-75B7-371E179AB5B2}"/>
          </ac:spMkLst>
        </pc:spChg>
        <pc:spChg chg="del">
          <ac:chgData name="Cat Cayley" userId="01e44b2d-e5a9-4feb-9050-a58178c4f08a" providerId="ADAL" clId="{2FFA910E-58E3-42BB-A9BA-FD0E5A3B88EF}" dt="2024-10-08T13:56:04.790" v="3610" actId="478"/>
          <ac:spMkLst>
            <pc:docMk/>
            <pc:sldMk cId="1777876667" sldId="273"/>
            <ac:spMk id="18" creationId="{DEE89EB3-4075-EA0B-3469-FBDEB2A7A9D5}"/>
          </ac:spMkLst>
        </pc:spChg>
        <pc:picChg chg="add mod">
          <ac:chgData name="Cat Cayley" userId="01e44b2d-e5a9-4feb-9050-a58178c4f08a" providerId="ADAL" clId="{2FFA910E-58E3-42BB-A9BA-FD0E5A3B88EF}" dt="2024-09-25T15:22:38.712" v="2906" actId="1076"/>
          <ac:picMkLst>
            <pc:docMk/>
            <pc:sldMk cId="1777876667" sldId="273"/>
            <ac:picMk id="5" creationId="{774F6080-2FB2-40D3-9B46-29E0B273CD29}"/>
          </ac:picMkLst>
        </pc:picChg>
        <pc:picChg chg="add del mod">
          <ac:chgData name="Cat Cayley" userId="01e44b2d-e5a9-4feb-9050-a58178c4f08a" providerId="ADAL" clId="{2FFA910E-58E3-42BB-A9BA-FD0E5A3B88EF}" dt="2024-09-25T15:22:16.729" v="2896" actId="478"/>
          <ac:picMkLst>
            <pc:docMk/>
            <pc:sldMk cId="1777876667" sldId="273"/>
            <ac:picMk id="6" creationId="{23120FAC-E497-AF8E-E08F-AB803BF5CBDE}"/>
          </ac:picMkLst>
        </pc:picChg>
        <pc:picChg chg="add del mod">
          <ac:chgData name="Cat Cayley" userId="01e44b2d-e5a9-4feb-9050-a58178c4f08a" providerId="ADAL" clId="{2FFA910E-58E3-42BB-A9BA-FD0E5A3B88EF}" dt="2024-09-25T15:22:15.524" v="2894" actId="478"/>
          <ac:picMkLst>
            <pc:docMk/>
            <pc:sldMk cId="1777876667" sldId="273"/>
            <ac:picMk id="8" creationId="{D11855C1-F351-5914-1339-BD564BE63468}"/>
          </ac:picMkLst>
        </pc:picChg>
        <pc:picChg chg="mod">
          <ac:chgData name="Cat Cayley" userId="01e44b2d-e5a9-4feb-9050-a58178c4f08a" providerId="ADAL" clId="{2FFA910E-58E3-42BB-A9BA-FD0E5A3B88EF}" dt="2024-09-25T15:22:00.778" v="2889" actId="1076"/>
          <ac:picMkLst>
            <pc:docMk/>
            <pc:sldMk cId="1777876667" sldId="273"/>
            <ac:picMk id="10" creationId="{E5E0D317-2E9F-7151-C807-1D1ACF116BAD}"/>
          </ac:picMkLst>
        </pc:picChg>
        <pc:picChg chg="add del mod">
          <ac:chgData name="Cat Cayley" userId="01e44b2d-e5a9-4feb-9050-a58178c4f08a" providerId="ADAL" clId="{2FFA910E-58E3-42BB-A9BA-FD0E5A3B88EF}" dt="2024-09-25T15:22:33.821" v="2903" actId="478"/>
          <ac:picMkLst>
            <pc:docMk/>
            <pc:sldMk cId="1777876667" sldId="273"/>
            <ac:picMk id="1026" creationId="{1C5E8A49-3EC0-24AD-F51F-A298318BCA48}"/>
          </ac:picMkLst>
        </pc:picChg>
        <pc:picChg chg="add mod">
          <ac:chgData name="Cat Cayley" userId="01e44b2d-e5a9-4feb-9050-a58178c4f08a" providerId="ADAL" clId="{2FFA910E-58E3-42BB-A9BA-FD0E5A3B88EF}" dt="2024-09-25T15:22:38.712" v="2906" actId="1076"/>
          <ac:picMkLst>
            <pc:docMk/>
            <pc:sldMk cId="1777876667" sldId="273"/>
            <ac:picMk id="1028" creationId="{26CA5D78-05AD-FF91-DC4F-E5F518485F9B}"/>
          </ac:picMkLst>
        </pc:picChg>
      </pc:sldChg>
      <pc:sldChg chg="addSp delSp modSp add mod modNotesTx">
        <pc:chgData name="Cat Cayley" userId="01e44b2d-e5a9-4feb-9050-a58178c4f08a" providerId="ADAL" clId="{2FFA910E-58E3-42BB-A9BA-FD0E5A3B88EF}" dt="2024-10-11T15:33:21.423" v="3736" actId="20577"/>
        <pc:sldMkLst>
          <pc:docMk/>
          <pc:sldMk cId="1313057490" sldId="274"/>
        </pc:sldMkLst>
        <pc:spChg chg="add mod">
          <ac:chgData name="Cat Cayley" userId="01e44b2d-e5a9-4feb-9050-a58178c4f08a" providerId="ADAL" clId="{2FFA910E-58E3-42BB-A9BA-FD0E5A3B88EF}" dt="2024-10-08T13:56:07.513" v="3613"/>
          <ac:spMkLst>
            <pc:docMk/>
            <pc:sldMk cId="1313057490" sldId="274"/>
            <ac:spMk id="2" creationId="{9C1B2589-958E-0C14-F7CC-7720ACEDC202}"/>
          </ac:spMkLst>
        </pc:spChg>
        <pc:spChg chg="del">
          <ac:chgData name="Cat Cayley" userId="01e44b2d-e5a9-4feb-9050-a58178c4f08a" providerId="ADAL" clId="{2FFA910E-58E3-42BB-A9BA-FD0E5A3B88EF}" dt="2024-09-25T15:25:45.647" v="2974" actId="478"/>
          <ac:spMkLst>
            <pc:docMk/>
            <pc:sldMk cId="1313057490" sldId="274"/>
            <ac:spMk id="2" creationId="{C89FED95-C9F2-3BC4-8535-09AED7B24660}"/>
          </ac:spMkLst>
        </pc:spChg>
        <pc:spChg chg="add mod">
          <ac:chgData name="Cat Cayley" userId="01e44b2d-e5a9-4feb-9050-a58178c4f08a" providerId="ADAL" clId="{2FFA910E-58E3-42BB-A9BA-FD0E5A3B88EF}" dt="2024-09-25T15:26:18.064" v="2987" actId="20577"/>
          <ac:spMkLst>
            <pc:docMk/>
            <pc:sldMk cId="1313057490" sldId="274"/>
            <ac:spMk id="3" creationId="{6518DE7B-670B-5CC1-B128-E63D8413361C}"/>
          </ac:spMkLst>
        </pc:spChg>
        <pc:spChg chg="mod">
          <ac:chgData name="Cat Cayley" userId="01e44b2d-e5a9-4feb-9050-a58178c4f08a" providerId="ADAL" clId="{2FFA910E-58E3-42BB-A9BA-FD0E5A3B88EF}" dt="2024-09-25T15:26:07.763" v="2978" actId="1076"/>
          <ac:spMkLst>
            <pc:docMk/>
            <pc:sldMk cId="1313057490" sldId="274"/>
            <ac:spMk id="4" creationId="{D57D961C-801B-B1FF-1227-DEF7E4CC8220}"/>
          </ac:spMkLst>
        </pc:spChg>
        <pc:spChg chg="del mod">
          <ac:chgData name="Cat Cayley" userId="01e44b2d-e5a9-4feb-9050-a58178c4f08a" providerId="ADAL" clId="{2FFA910E-58E3-42BB-A9BA-FD0E5A3B88EF}" dt="2024-09-25T15:25:43.943" v="2972"/>
          <ac:spMkLst>
            <pc:docMk/>
            <pc:sldMk cId="1313057490" sldId="274"/>
            <ac:spMk id="9" creationId="{8012A454-F883-9F56-3DD9-E083289DFD51}"/>
          </ac:spMkLst>
        </pc:spChg>
        <pc:spChg chg="del">
          <ac:chgData name="Cat Cayley" userId="01e44b2d-e5a9-4feb-9050-a58178c4f08a" providerId="ADAL" clId="{2FFA910E-58E3-42BB-A9BA-FD0E5A3B88EF}" dt="2024-09-25T15:25:43.943" v="2970" actId="478"/>
          <ac:spMkLst>
            <pc:docMk/>
            <pc:sldMk cId="1313057490" sldId="274"/>
            <ac:spMk id="12" creationId="{EE81D5EE-FC5E-8C40-75B7-371E179AB5B2}"/>
          </ac:spMkLst>
        </pc:spChg>
        <pc:spChg chg="del">
          <ac:chgData name="Cat Cayley" userId="01e44b2d-e5a9-4feb-9050-a58178c4f08a" providerId="ADAL" clId="{2FFA910E-58E3-42BB-A9BA-FD0E5A3B88EF}" dt="2024-10-08T13:56:07.301" v="3612" actId="478"/>
          <ac:spMkLst>
            <pc:docMk/>
            <pc:sldMk cId="1313057490" sldId="274"/>
            <ac:spMk id="18" creationId="{DEE89EB3-4075-EA0B-3469-FBDEB2A7A9D5}"/>
          </ac:spMkLst>
        </pc:spChg>
        <pc:picChg chg="del">
          <ac:chgData name="Cat Cayley" userId="01e44b2d-e5a9-4feb-9050-a58178c4f08a" providerId="ADAL" clId="{2FFA910E-58E3-42BB-A9BA-FD0E5A3B88EF}" dt="2024-09-25T15:25:46.233" v="2975" actId="478"/>
          <ac:picMkLst>
            <pc:docMk/>
            <pc:sldMk cId="1313057490" sldId="274"/>
            <ac:picMk id="5" creationId="{774F6080-2FB2-40D3-9B46-29E0B273CD29}"/>
          </ac:picMkLst>
        </pc:picChg>
        <pc:picChg chg="del">
          <ac:chgData name="Cat Cayley" userId="01e44b2d-e5a9-4feb-9050-a58178c4f08a" providerId="ADAL" clId="{2FFA910E-58E3-42BB-A9BA-FD0E5A3B88EF}" dt="2024-09-25T15:25:44.455" v="2973" actId="478"/>
          <ac:picMkLst>
            <pc:docMk/>
            <pc:sldMk cId="1313057490" sldId="274"/>
            <ac:picMk id="1028" creationId="{26CA5D78-05AD-FF91-DC4F-E5F518485F9B}"/>
          </ac:picMkLst>
        </pc:picChg>
        <pc:picChg chg="add">
          <ac:chgData name="Cat Cayley" userId="01e44b2d-e5a9-4feb-9050-a58178c4f08a" providerId="ADAL" clId="{2FFA910E-58E3-42BB-A9BA-FD0E5A3B88EF}" dt="2024-09-25T15:25:58.050" v="2977"/>
          <ac:picMkLst>
            <pc:docMk/>
            <pc:sldMk cId="1313057490" sldId="274"/>
            <ac:picMk id="2050" creationId="{3B3941AF-40B2-0CFD-5F45-9421DC3E002B}"/>
          </ac:picMkLst>
        </pc:picChg>
      </pc:sldChg>
      <pc:sldChg chg="delSp modSp add mod setBg">
        <pc:chgData name="Cat Cayley" userId="01e44b2d-e5a9-4feb-9050-a58178c4f08a" providerId="ADAL" clId="{2FFA910E-58E3-42BB-A9BA-FD0E5A3B88EF}" dt="2024-09-26T11:51:15.950" v="3250" actId="20577"/>
        <pc:sldMkLst>
          <pc:docMk/>
          <pc:sldMk cId="68210940" sldId="275"/>
        </pc:sldMkLst>
        <pc:spChg chg="mod">
          <ac:chgData name="Cat Cayley" userId="01e44b2d-e5a9-4feb-9050-a58178c4f08a" providerId="ADAL" clId="{2FFA910E-58E3-42BB-A9BA-FD0E5A3B88EF}" dt="2024-09-26T11:51:15.950" v="3250" actId="20577"/>
          <ac:spMkLst>
            <pc:docMk/>
            <pc:sldMk cId="68210940" sldId="275"/>
            <ac:spMk id="2" creationId="{FB3F7C3F-98E1-3F52-0F8B-B4747FD4E11B}"/>
          </ac:spMkLst>
        </pc:spChg>
        <pc:spChg chg="mod">
          <ac:chgData name="Cat Cayley" userId="01e44b2d-e5a9-4feb-9050-a58178c4f08a" providerId="ADAL" clId="{2FFA910E-58E3-42BB-A9BA-FD0E5A3B88EF}" dt="2024-09-26T11:51:11.495" v="3241" actId="20577"/>
          <ac:spMkLst>
            <pc:docMk/>
            <pc:sldMk cId="68210940" sldId="275"/>
            <ac:spMk id="10" creationId="{63B5B7EF-101B-A120-753F-9882877159F3}"/>
          </ac:spMkLst>
        </pc:spChg>
        <pc:spChg chg="del">
          <ac:chgData name="Cat Cayley" userId="01e44b2d-e5a9-4feb-9050-a58178c4f08a" providerId="ADAL" clId="{2FFA910E-58E3-42BB-A9BA-FD0E5A3B88EF}" dt="2024-09-26T11:50:57.256" v="3238" actId="478"/>
          <ac:spMkLst>
            <pc:docMk/>
            <pc:sldMk cId="68210940" sldId="275"/>
            <ac:spMk id="11" creationId="{4CA9F064-31C5-962D-B7F9-B46DBC4E319F}"/>
          </ac:spMkLst>
        </pc:spChg>
      </pc:sldChg>
      <pc:sldChg chg="addSp delSp modSp add mod ord modNotesTx">
        <pc:chgData name="Cat Cayley" userId="01e44b2d-e5a9-4feb-9050-a58178c4f08a" providerId="ADAL" clId="{2FFA910E-58E3-42BB-A9BA-FD0E5A3B88EF}" dt="2024-10-11T15:33:45.004" v="3739" actId="255"/>
        <pc:sldMkLst>
          <pc:docMk/>
          <pc:sldMk cId="4290879563" sldId="276"/>
        </pc:sldMkLst>
        <pc:spChg chg="add mod">
          <ac:chgData name="Cat Cayley" userId="01e44b2d-e5a9-4feb-9050-a58178c4f08a" providerId="ADAL" clId="{2FFA910E-58E3-42BB-A9BA-FD0E5A3B88EF}" dt="2024-10-08T13:56:16.529" v="3617"/>
          <ac:spMkLst>
            <pc:docMk/>
            <pc:sldMk cId="4290879563" sldId="276"/>
            <ac:spMk id="2" creationId="{3CE72D47-137B-2020-888E-F2ACD9A25130}"/>
          </ac:spMkLst>
        </pc:spChg>
        <pc:spChg chg="del">
          <ac:chgData name="Cat Cayley" userId="01e44b2d-e5a9-4feb-9050-a58178c4f08a" providerId="ADAL" clId="{2FFA910E-58E3-42BB-A9BA-FD0E5A3B88EF}" dt="2024-09-25T15:29:18.327" v="3046" actId="478"/>
          <ac:spMkLst>
            <pc:docMk/>
            <pc:sldMk cId="4290879563" sldId="276"/>
            <ac:spMk id="3" creationId="{6518DE7B-670B-5CC1-B128-E63D8413361C}"/>
          </ac:spMkLst>
        </pc:spChg>
        <pc:spChg chg="del">
          <ac:chgData name="Cat Cayley" userId="01e44b2d-e5a9-4feb-9050-a58178c4f08a" providerId="ADAL" clId="{2FFA910E-58E3-42BB-A9BA-FD0E5A3B88EF}" dt="2024-09-25T15:29:17.071" v="3044" actId="478"/>
          <ac:spMkLst>
            <pc:docMk/>
            <pc:sldMk cId="4290879563" sldId="276"/>
            <ac:spMk id="4" creationId="{D57D961C-801B-B1FF-1227-DEF7E4CC8220}"/>
          </ac:spMkLst>
        </pc:spChg>
        <pc:spChg chg="del">
          <ac:chgData name="Cat Cayley" userId="01e44b2d-e5a9-4feb-9050-a58178c4f08a" providerId="ADAL" clId="{2FFA910E-58E3-42BB-A9BA-FD0E5A3B88EF}" dt="2024-10-08T13:56:16.285" v="3616" actId="478"/>
          <ac:spMkLst>
            <pc:docMk/>
            <pc:sldMk cId="4290879563" sldId="276"/>
            <ac:spMk id="18" creationId="{DEE89EB3-4075-EA0B-3469-FBDEB2A7A9D5}"/>
          </ac:spMkLst>
        </pc:spChg>
        <pc:spChg chg="add mod">
          <ac:chgData name="Cat Cayley" userId="01e44b2d-e5a9-4feb-9050-a58178c4f08a" providerId="ADAL" clId="{2FFA910E-58E3-42BB-A9BA-FD0E5A3B88EF}" dt="2024-10-11T15:33:45.004" v="3739" actId="255"/>
          <ac:spMkLst>
            <pc:docMk/>
            <pc:sldMk cId="4290879563" sldId="276"/>
            <ac:spMk id="28" creationId="{49FEF0E7-D870-4B08-19EA-B058C8421363}"/>
          </ac:spMkLst>
        </pc:spChg>
        <pc:spChg chg="add mod">
          <ac:chgData name="Cat Cayley" userId="01e44b2d-e5a9-4feb-9050-a58178c4f08a" providerId="ADAL" clId="{2FFA910E-58E3-42BB-A9BA-FD0E5A3B88EF}" dt="2024-09-26T11:50:42.078" v="3237" actId="1076"/>
          <ac:spMkLst>
            <pc:docMk/>
            <pc:sldMk cId="4290879563" sldId="276"/>
            <ac:spMk id="30" creationId="{BC0C434D-1096-10B0-C7EF-200D7084F5BF}"/>
          </ac:spMkLst>
        </pc:spChg>
        <pc:grpChg chg="add mod">
          <ac:chgData name="Cat Cayley" userId="01e44b2d-e5a9-4feb-9050-a58178c4f08a" providerId="ADAL" clId="{2FFA910E-58E3-42BB-A9BA-FD0E5A3B88EF}" dt="2024-09-26T11:49:39.600" v="3171" actId="1076"/>
          <ac:grpSpMkLst>
            <pc:docMk/>
            <pc:sldMk cId="4290879563" sldId="276"/>
            <ac:grpSpMk id="6" creationId="{2B763F43-0E8A-A127-64A4-210C6396199B}"/>
          </ac:grpSpMkLst>
        </pc:grpChg>
        <pc:picChg chg="add del mod">
          <ac:chgData name="Cat Cayley" userId="01e44b2d-e5a9-4feb-9050-a58178c4f08a" providerId="ADAL" clId="{2FFA910E-58E3-42BB-A9BA-FD0E5A3B88EF}" dt="2024-09-26T11:47:59.611" v="3134" actId="478"/>
          <ac:picMkLst>
            <pc:docMk/>
            <pc:sldMk cId="4290879563" sldId="276"/>
            <ac:picMk id="3" creationId="{0FDF512D-62EB-CE9D-808F-AC60EB07A733}"/>
          </ac:picMkLst>
        </pc:picChg>
        <pc:picChg chg="add del mod">
          <ac:chgData name="Cat Cayley" userId="01e44b2d-e5a9-4feb-9050-a58178c4f08a" providerId="ADAL" clId="{2FFA910E-58E3-42BB-A9BA-FD0E5A3B88EF}" dt="2024-09-26T11:47:35.769" v="3127" actId="478"/>
          <ac:picMkLst>
            <pc:docMk/>
            <pc:sldMk cId="4290879563" sldId="276"/>
            <ac:picMk id="5" creationId="{D87C2F6C-39DC-C4E6-E8C5-DC608D3542D3}"/>
          </ac:picMkLst>
        </pc:picChg>
        <pc:picChg chg="mod">
          <ac:chgData name="Cat Cayley" userId="01e44b2d-e5a9-4feb-9050-a58178c4f08a" providerId="ADAL" clId="{2FFA910E-58E3-42BB-A9BA-FD0E5A3B88EF}" dt="2024-09-26T11:48:33.576" v="3140"/>
          <ac:picMkLst>
            <pc:docMk/>
            <pc:sldMk cId="4290879563" sldId="276"/>
            <ac:picMk id="7" creationId="{F18EA8FE-214E-B486-FCD0-E8AF8F6ED36B}"/>
          </ac:picMkLst>
        </pc:picChg>
        <pc:picChg chg="mod">
          <ac:chgData name="Cat Cayley" userId="01e44b2d-e5a9-4feb-9050-a58178c4f08a" providerId="ADAL" clId="{2FFA910E-58E3-42BB-A9BA-FD0E5A3B88EF}" dt="2024-09-26T11:48:33.576" v="3140"/>
          <ac:picMkLst>
            <pc:docMk/>
            <pc:sldMk cId="4290879563" sldId="276"/>
            <ac:picMk id="8" creationId="{F0750F20-C69D-1F93-2E63-7E06AE4C2C6F}"/>
          </ac:picMkLst>
        </pc:picChg>
        <pc:picChg chg="mod">
          <ac:chgData name="Cat Cayley" userId="01e44b2d-e5a9-4feb-9050-a58178c4f08a" providerId="ADAL" clId="{2FFA910E-58E3-42BB-A9BA-FD0E5A3B88EF}" dt="2024-09-26T11:48:33.576" v="3140"/>
          <ac:picMkLst>
            <pc:docMk/>
            <pc:sldMk cId="4290879563" sldId="276"/>
            <ac:picMk id="9" creationId="{B1984A4A-BDC4-F396-030C-F36C13E19BCB}"/>
          </ac:picMkLst>
        </pc:picChg>
        <pc:picChg chg="mod">
          <ac:chgData name="Cat Cayley" userId="01e44b2d-e5a9-4feb-9050-a58178c4f08a" providerId="ADAL" clId="{2FFA910E-58E3-42BB-A9BA-FD0E5A3B88EF}" dt="2024-09-26T11:48:33.576" v="3140"/>
          <ac:picMkLst>
            <pc:docMk/>
            <pc:sldMk cId="4290879563" sldId="276"/>
            <ac:picMk id="12" creationId="{639F1933-68F3-0C6B-02A3-F0BDE6A71D59}"/>
          </ac:picMkLst>
        </pc:picChg>
        <pc:picChg chg="mod">
          <ac:chgData name="Cat Cayley" userId="01e44b2d-e5a9-4feb-9050-a58178c4f08a" providerId="ADAL" clId="{2FFA910E-58E3-42BB-A9BA-FD0E5A3B88EF}" dt="2024-09-26T11:48:33.576" v="3140"/>
          <ac:picMkLst>
            <pc:docMk/>
            <pc:sldMk cId="4290879563" sldId="276"/>
            <ac:picMk id="13" creationId="{7A26BCCC-31E8-5CDD-30C6-E27CF7589598}"/>
          </ac:picMkLst>
        </pc:picChg>
        <pc:picChg chg="mod">
          <ac:chgData name="Cat Cayley" userId="01e44b2d-e5a9-4feb-9050-a58178c4f08a" providerId="ADAL" clId="{2FFA910E-58E3-42BB-A9BA-FD0E5A3B88EF}" dt="2024-09-26T11:48:33.576" v="3140"/>
          <ac:picMkLst>
            <pc:docMk/>
            <pc:sldMk cId="4290879563" sldId="276"/>
            <ac:picMk id="14" creationId="{76C86B30-FF38-76D2-481F-CFE80DA18E98}"/>
          </ac:picMkLst>
        </pc:picChg>
        <pc:picChg chg="mod">
          <ac:chgData name="Cat Cayley" userId="01e44b2d-e5a9-4feb-9050-a58178c4f08a" providerId="ADAL" clId="{2FFA910E-58E3-42BB-A9BA-FD0E5A3B88EF}" dt="2024-09-26T11:48:33.576" v="3140"/>
          <ac:picMkLst>
            <pc:docMk/>
            <pc:sldMk cId="4290879563" sldId="276"/>
            <ac:picMk id="15" creationId="{BE178D1A-D433-7B4A-542B-6E40EA82638D}"/>
          </ac:picMkLst>
        </pc:picChg>
        <pc:picChg chg="mod">
          <ac:chgData name="Cat Cayley" userId="01e44b2d-e5a9-4feb-9050-a58178c4f08a" providerId="ADAL" clId="{2FFA910E-58E3-42BB-A9BA-FD0E5A3B88EF}" dt="2024-09-26T11:48:33.576" v="3140"/>
          <ac:picMkLst>
            <pc:docMk/>
            <pc:sldMk cId="4290879563" sldId="276"/>
            <ac:picMk id="16" creationId="{B1D20702-7D68-A38B-5922-FBE9FE9470BA}"/>
          </ac:picMkLst>
        </pc:picChg>
        <pc:picChg chg="mod">
          <ac:chgData name="Cat Cayley" userId="01e44b2d-e5a9-4feb-9050-a58178c4f08a" providerId="ADAL" clId="{2FFA910E-58E3-42BB-A9BA-FD0E5A3B88EF}" dt="2024-09-26T11:48:33.576" v="3140"/>
          <ac:picMkLst>
            <pc:docMk/>
            <pc:sldMk cId="4290879563" sldId="276"/>
            <ac:picMk id="20" creationId="{FDDD5CED-9866-49C2-191B-DF5B888F0CA0}"/>
          </ac:picMkLst>
        </pc:picChg>
        <pc:picChg chg="mod">
          <ac:chgData name="Cat Cayley" userId="01e44b2d-e5a9-4feb-9050-a58178c4f08a" providerId="ADAL" clId="{2FFA910E-58E3-42BB-A9BA-FD0E5A3B88EF}" dt="2024-09-26T11:48:33.576" v="3140"/>
          <ac:picMkLst>
            <pc:docMk/>
            <pc:sldMk cId="4290879563" sldId="276"/>
            <ac:picMk id="21" creationId="{1439C673-0BE3-C908-32D9-0B42D93BFD05}"/>
          </ac:picMkLst>
        </pc:picChg>
        <pc:picChg chg="mod">
          <ac:chgData name="Cat Cayley" userId="01e44b2d-e5a9-4feb-9050-a58178c4f08a" providerId="ADAL" clId="{2FFA910E-58E3-42BB-A9BA-FD0E5A3B88EF}" dt="2024-09-26T11:48:33.576" v="3140"/>
          <ac:picMkLst>
            <pc:docMk/>
            <pc:sldMk cId="4290879563" sldId="276"/>
            <ac:picMk id="23" creationId="{A286FCFF-47AE-71F4-78DB-CE6BCD8B1533}"/>
          </ac:picMkLst>
        </pc:picChg>
        <pc:picChg chg="mod">
          <ac:chgData name="Cat Cayley" userId="01e44b2d-e5a9-4feb-9050-a58178c4f08a" providerId="ADAL" clId="{2FFA910E-58E3-42BB-A9BA-FD0E5A3B88EF}" dt="2024-09-26T11:48:33.576" v="3140"/>
          <ac:picMkLst>
            <pc:docMk/>
            <pc:sldMk cId="4290879563" sldId="276"/>
            <ac:picMk id="24" creationId="{D34618E9-9B26-45C2-3768-68FDAC6FC84D}"/>
          </ac:picMkLst>
        </pc:picChg>
        <pc:picChg chg="mod">
          <ac:chgData name="Cat Cayley" userId="01e44b2d-e5a9-4feb-9050-a58178c4f08a" providerId="ADAL" clId="{2FFA910E-58E3-42BB-A9BA-FD0E5A3B88EF}" dt="2024-09-26T11:48:33.576" v="3140"/>
          <ac:picMkLst>
            <pc:docMk/>
            <pc:sldMk cId="4290879563" sldId="276"/>
            <ac:picMk id="25" creationId="{AA10B78C-1679-1D33-3531-5F1803B3C389}"/>
          </ac:picMkLst>
        </pc:picChg>
        <pc:picChg chg="mod">
          <ac:chgData name="Cat Cayley" userId="01e44b2d-e5a9-4feb-9050-a58178c4f08a" providerId="ADAL" clId="{2FFA910E-58E3-42BB-A9BA-FD0E5A3B88EF}" dt="2024-09-26T11:48:33.576" v="3140"/>
          <ac:picMkLst>
            <pc:docMk/>
            <pc:sldMk cId="4290879563" sldId="276"/>
            <ac:picMk id="26" creationId="{CC61116D-10E2-4346-51D3-06E69847C105}"/>
          </ac:picMkLst>
        </pc:picChg>
        <pc:picChg chg="mod">
          <ac:chgData name="Cat Cayley" userId="01e44b2d-e5a9-4feb-9050-a58178c4f08a" providerId="ADAL" clId="{2FFA910E-58E3-42BB-A9BA-FD0E5A3B88EF}" dt="2024-09-26T11:48:33.576" v="3140"/>
          <ac:picMkLst>
            <pc:docMk/>
            <pc:sldMk cId="4290879563" sldId="276"/>
            <ac:picMk id="27" creationId="{721EE08B-7335-80BE-7AFC-33CD4DFD87C4}"/>
          </ac:picMkLst>
        </pc:picChg>
        <pc:picChg chg="del">
          <ac:chgData name="Cat Cayley" userId="01e44b2d-e5a9-4feb-9050-a58178c4f08a" providerId="ADAL" clId="{2FFA910E-58E3-42BB-A9BA-FD0E5A3B88EF}" dt="2024-09-25T15:29:17.739" v="3045" actId="478"/>
          <ac:picMkLst>
            <pc:docMk/>
            <pc:sldMk cId="4290879563" sldId="276"/>
            <ac:picMk id="2050" creationId="{3B3941AF-40B2-0CFD-5F45-9421DC3E002B}"/>
          </ac:picMkLst>
        </pc:picChg>
      </pc:sldChg>
      <pc:sldChg chg="addSp delSp modSp add mod ord modNotesTx">
        <pc:chgData name="Cat Cayley" userId="01e44b2d-e5a9-4feb-9050-a58178c4f08a" providerId="ADAL" clId="{2FFA910E-58E3-42BB-A9BA-FD0E5A3B88EF}" dt="2024-10-11T15:33:58.494" v="3741" actId="255"/>
        <pc:sldMkLst>
          <pc:docMk/>
          <pc:sldMk cId="3466765254" sldId="277"/>
        </pc:sldMkLst>
        <pc:spChg chg="add mod">
          <ac:chgData name="Cat Cayley" userId="01e44b2d-e5a9-4feb-9050-a58178c4f08a" providerId="ADAL" clId="{2FFA910E-58E3-42BB-A9BA-FD0E5A3B88EF}" dt="2024-10-11T15:33:58.494" v="3741" actId="255"/>
          <ac:spMkLst>
            <pc:docMk/>
            <pc:sldMk cId="3466765254" sldId="277"/>
            <ac:spMk id="2" creationId="{573396FD-F015-AB18-6F93-FDE86A65B314}"/>
          </ac:spMkLst>
        </pc:spChg>
        <pc:spChg chg="add mod">
          <ac:chgData name="Cat Cayley" userId="01e44b2d-e5a9-4feb-9050-a58178c4f08a" providerId="ADAL" clId="{2FFA910E-58E3-42BB-A9BA-FD0E5A3B88EF}" dt="2024-10-08T13:56:23.151" v="3621"/>
          <ac:spMkLst>
            <pc:docMk/>
            <pc:sldMk cId="3466765254" sldId="277"/>
            <ac:spMk id="3" creationId="{C143BE53-C680-972E-F17A-A34CFBB5F5AF}"/>
          </ac:spMkLst>
        </pc:spChg>
        <pc:spChg chg="add del mod">
          <ac:chgData name="Cat Cayley" userId="01e44b2d-e5a9-4feb-9050-a58178c4f08a" providerId="ADAL" clId="{2FFA910E-58E3-42BB-A9BA-FD0E5A3B88EF}" dt="2024-09-26T11:54:54.274" v="3273"/>
          <ac:spMkLst>
            <pc:docMk/>
            <pc:sldMk cId="3466765254" sldId="277"/>
            <ac:spMk id="3" creationId="{E4863C18-ECC0-8CAE-9CC2-1C6175D14715}"/>
          </ac:spMkLst>
        </pc:spChg>
        <pc:spChg chg="add mod">
          <ac:chgData name="Cat Cayley" userId="01e44b2d-e5a9-4feb-9050-a58178c4f08a" providerId="ADAL" clId="{2FFA910E-58E3-42BB-A9BA-FD0E5A3B88EF}" dt="2024-09-26T11:59:57.207" v="3404" actId="1076"/>
          <ac:spMkLst>
            <pc:docMk/>
            <pc:sldMk cId="3466765254" sldId="277"/>
            <ac:spMk id="4" creationId="{3C053484-0009-1966-8091-46E22A3011CB}"/>
          </ac:spMkLst>
        </pc:spChg>
        <pc:spChg chg="del">
          <ac:chgData name="Cat Cayley" userId="01e44b2d-e5a9-4feb-9050-a58178c4f08a" providerId="ADAL" clId="{2FFA910E-58E3-42BB-A9BA-FD0E5A3B88EF}" dt="2024-10-08T13:56:22.896" v="3620" actId="478"/>
          <ac:spMkLst>
            <pc:docMk/>
            <pc:sldMk cId="3466765254" sldId="277"/>
            <ac:spMk id="18" creationId="{DEE89EB3-4075-EA0B-3469-FBDEB2A7A9D5}"/>
          </ac:spMkLst>
        </pc:spChg>
        <pc:grpChg chg="add mod">
          <ac:chgData name="Cat Cayley" userId="01e44b2d-e5a9-4feb-9050-a58178c4f08a" providerId="ADAL" clId="{2FFA910E-58E3-42BB-A9BA-FD0E5A3B88EF}" dt="2024-09-26T12:00:01.261" v="3405"/>
          <ac:grpSpMkLst>
            <pc:docMk/>
            <pc:sldMk cId="3466765254" sldId="277"/>
            <ac:grpSpMk id="5" creationId="{1EA596B3-1946-DABF-A76E-10561165AA17}"/>
          </ac:grpSpMkLst>
        </pc:grpChg>
        <pc:picChg chg="mod">
          <ac:chgData name="Cat Cayley" userId="01e44b2d-e5a9-4feb-9050-a58178c4f08a" providerId="ADAL" clId="{2FFA910E-58E3-42BB-A9BA-FD0E5A3B88EF}" dt="2024-09-26T12:00:01.261" v="3405"/>
          <ac:picMkLst>
            <pc:docMk/>
            <pc:sldMk cId="3466765254" sldId="277"/>
            <ac:picMk id="6" creationId="{3932D976-9F58-71B1-2A14-8FAC69A635F0}"/>
          </ac:picMkLst>
        </pc:picChg>
        <pc:picChg chg="mod">
          <ac:chgData name="Cat Cayley" userId="01e44b2d-e5a9-4feb-9050-a58178c4f08a" providerId="ADAL" clId="{2FFA910E-58E3-42BB-A9BA-FD0E5A3B88EF}" dt="2024-09-26T12:00:01.261" v="3405"/>
          <ac:picMkLst>
            <pc:docMk/>
            <pc:sldMk cId="3466765254" sldId="277"/>
            <ac:picMk id="7" creationId="{ECC81184-9E8B-35AF-7117-81028F3D7EE3}"/>
          </ac:picMkLst>
        </pc:picChg>
        <pc:picChg chg="mod">
          <ac:chgData name="Cat Cayley" userId="01e44b2d-e5a9-4feb-9050-a58178c4f08a" providerId="ADAL" clId="{2FFA910E-58E3-42BB-A9BA-FD0E5A3B88EF}" dt="2024-09-26T12:00:01.261" v="3405"/>
          <ac:picMkLst>
            <pc:docMk/>
            <pc:sldMk cId="3466765254" sldId="277"/>
            <ac:picMk id="8" creationId="{B9A7B280-6E90-17B9-062E-AD8C3F01F135}"/>
          </ac:picMkLst>
        </pc:picChg>
        <pc:picChg chg="mod">
          <ac:chgData name="Cat Cayley" userId="01e44b2d-e5a9-4feb-9050-a58178c4f08a" providerId="ADAL" clId="{2FFA910E-58E3-42BB-A9BA-FD0E5A3B88EF}" dt="2024-09-26T12:00:01.261" v="3405"/>
          <ac:picMkLst>
            <pc:docMk/>
            <pc:sldMk cId="3466765254" sldId="277"/>
            <ac:picMk id="9" creationId="{4F0C2053-C48A-B7FA-CE3A-0DE54EBC10D6}"/>
          </ac:picMkLst>
        </pc:picChg>
        <pc:picChg chg="mod">
          <ac:chgData name="Cat Cayley" userId="01e44b2d-e5a9-4feb-9050-a58178c4f08a" providerId="ADAL" clId="{2FFA910E-58E3-42BB-A9BA-FD0E5A3B88EF}" dt="2024-09-26T12:00:01.261" v="3405"/>
          <ac:picMkLst>
            <pc:docMk/>
            <pc:sldMk cId="3466765254" sldId="277"/>
            <ac:picMk id="12" creationId="{014A8951-41D2-8011-43AB-1D5BD2CF7C1E}"/>
          </ac:picMkLst>
        </pc:picChg>
        <pc:picChg chg="mod">
          <ac:chgData name="Cat Cayley" userId="01e44b2d-e5a9-4feb-9050-a58178c4f08a" providerId="ADAL" clId="{2FFA910E-58E3-42BB-A9BA-FD0E5A3B88EF}" dt="2024-09-26T12:00:01.261" v="3405"/>
          <ac:picMkLst>
            <pc:docMk/>
            <pc:sldMk cId="3466765254" sldId="277"/>
            <ac:picMk id="13" creationId="{1F28A371-D6EA-6027-BEF4-C86B7D497F59}"/>
          </ac:picMkLst>
        </pc:picChg>
        <pc:picChg chg="mod">
          <ac:chgData name="Cat Cayley" userId="01e44b2d-e5a9-4feb-9050-a58178c4f08a" providerId="ADAL" clId="{2FFA910E-58E3-42BB-A9BA-FD0E5A3B88EF}" dt="2024-09-26T12:00:01.261" v="3405"/>
          <ac:picMkLst>
            <pc:docMk/>
            <pc:sldMk cId="3466765254" sldId="277"/>
            <ac:picMk id="14" creationId="{4DC50C54-FCFC-0886-4EEE-C54EDB702AC0}"/>
          </ac:picMkLst>
        </pc:picChg>
        <pc:picChg chg="mod">
          <ac:chgData name="Cat Cayley" userId="01e44b2d-e5a9-4feb-9050-a58178c4f08a" providerId="ADAL" clId="{2FFA910E-58E3-42BB-A9BA-FD0E5A3B88EF}" dt="2024-09-26T12:00:01.261" v="3405"/>
          <ac:picMkLst>
            <pc:docMk/>
            <pc:sldMk cId="3466765254" sldId="277"/>
            <ac:picMk id="15" creationId="{CB09D093-92FB-3A4B-6C62-66A13F765A38}"/>
          </ac:picMkLst>
        </pc:picChg>
        <pc:picChg chg="mod">
          <ac:chgData name="Cat Cayley" userId="01e44b2d-e5a9-4feb-9050-a58178c4f08a" providerId="ADAL" clId="{2FFA910E-58E3-42BB-A9BA-FD0E5A3B88EF}" dt="2024-09-26T12:00:01.261" v="3405"/>
          <ac:picMkLst>
            <pc:docMk/>
            <pc:sldMk cId="3466765254" sldId="277"/>
            <ac:picMk id="16" creationId="{E6F8A518-1A8D-4B6D-2A8A-B336734CB108}"/>
          </ac:picMkLst>
        </pc:picChg>
        <pc:picChg chg="mod">
          <ac:chgData name="Cat Cayley" userId="01e44b2d-e5a9-4feb-9050-a58178c4f08a" providerId="ADAL" clId="{2FFA910E-58E3-42BB-A9BA-FD0E5A3B88EF}" dt="2024-09-26T12:00:01.261" v="3405"/>
          <ac:picMkLst>
            <pc:docMk/>
            <pc:sldMk cId="3466765254" sldId="277"/>
            <ac:picMk id="20" creationId="{07E933C1-916F-E4DC-96C8-5874B03E838D}"/>
          </ac:picMkLst>
        </pc:picChg>
        <pc:picChg chg="mod">
          <ac:chgData name="Cat Cayley" userId="01e44b2d-e5a9-4feb-9050-a58178c4f08a" providerId="ADAL" clId="{2FFA910E-58E3-42BB-A9BA-FD0E5A3B88EF}" dt="2024-09-26T12:00:01.261" v="3405"/>
          <ac:picMkLst>
            <pc:docMk/>
            <pc:sldMk cId="3466765254" sldId="277"/>
            <ac:picMk id="21" creationId="{BCB729C1-5D00-1186-E7A1-041DE8934DB2}"/>
          </ac:picMkLst>
        </pc:picChg>
        <pc:picChg chg="mod">
          <ac:chgData name="Cat Cayley" userId="01e44b2d-e5a9-4feb-9050-a58178c4f08a" providerId="ADAL" clId="{2FFA910E-58E3-42BB-A9BA-FD0E5A3B88EF}" dt="2024-09-26T12:00:01.261" v="3405"/>
          <ac:picMkLst>
            <pc:docMk/>
            <pc:sldMk cId="3466765254" sldId="277"/>
            <ac:picMk id="23" creationId="{1FF3DE2B-10E1-2E9A-2213-EFFF16FD301B}"/>
          </ac:picMkLst>
        </pc:picChg>
        <pc:picChg chg="mod">
          <ac:chgData name="Cat Cayley" userId="01e44b2d-e5a9-4feb-9050-a58178c4f08a" providerId="ADAL" clId="{2FFA910E-58E3-42BB-A9BA-FD0E5A3B88EF}" dt="2024-09-26T12:00:01.261" v="3405"/>
          <ac:picMkLst>
            <pc:docMk/>
            <pc:sldMk cId="3466765254" sldId="277"/>
            <ac:picMk id="24" creationId="{B51DDAAD-D7B7-D653-68E9-3DADAEC2745F}"/>
          </ac:picMkLst>
        </pc:picChg>
        <pc:picChg chg="mod">
          <ac:chgData name="Cat Cayley" userId="01e44b2d-e5a9-4feb-9050-a58178c4f08a" providerId="ADAL" clId="{2FFA910E-58E3-42BB-A9BA-FD0E5A3B88EF}" dt="2024-09-26T12:00:01.261" v="3405"/>
          <ac:picMkLst>
            <pc:docMk/>
            <pc:sldMk cId="3466765254" sldId="277"/>
            <ac:picMk id="25" creationId="{B4A40A3B-D1DC-E9A0-C8C6-3C1397072B52}"/>
          </ac:picMkLst>
        </pc:picChg>
        <pc:picChg chg="mod">
          <ac:chgData name="Cat Cayley" userId="01e44b2d-e5a9-4feb-9050-a58178c4f08a" providerId="ADAL" clId="{2FFA910E-58E3-42BB-A9BA-FD0E5A3B88EF}" dt="2024-09-26T12:00:01.261" v="3405"/>
          <ac:picMkLst>
            <pc:docMk/>
            <pc:sldMk cId="3466765254" sldId="277"/>
            <ac:picMk id="26" creationId="{44AE0B31-77F8-B2AE-3D16-970C824FC269}"/>
          </ac:picMkLst>
        </pc:picChg>
      </pc:sldChg>
      <pc:sldChg chg="addSp delSp modSp add mod modNotesTx">
        <pc:chgData name="Cat Cayley" userId="01e44b2d-e5a9-4feb-9050-a58178c4f08a" providerId="ADAL" clId="{2FFA910E-58E3-42BB-A9BA-FD0E5A3B88EF}" dt="2024-10-08T13:56:40.626" v="3628"/>
        <pc:sldMkLst>
          <pc:docMk/>
          <pc:sldMk cId="2634420637" sldId="278"/>
        </pc:sldMkLst>
        <pc:spChg chg="add mod">
          <ac:chgData name="Cat Cayley" userId="01e44b2d-e5a9-4feb-9050-a58178c4f08a" providerId="ADAL" clId="{2FFA910E-58E3-42BB-A9BA-FD0E5A3B88EF}" dt="2024-10-08T13:56:10.530" v="3615"/>
          <ac:spMkLst>
            <pc:docMk/>
            <pc:sldMk cId="2634420637" sldId="278"/>
            <ac:spMk id="2" creationId="{8BF786CD-D27E-86E8-3847-7F2DF4445923}"/>
          </ac:spMkLst>
        </pc:spChg>
        <pc:spChg chg="del">
          <ac:chgData name="Cat Cayley" userId="01e44b2d-e5a9-4feb-9050-a58178c4f08a" providerId="ADAL" clId="{2FFA910E-58E3-42BB-A9BA-FD0E5A3B88EF}" dt="2024-10-08T13:56:10.125" v="3614" actId="478"/>
          <ac:spMkLst>
            <pc:docMk/>
            <pc:sldMk cId="2634420637" sldId="278"/>
            <ac:spMk id="9" creationId="{00C06A9E-C074-4EE8-05BE-FA47BAE629E3}"/>
          </ac:spMkLst>
        </pc:spChg>
        <pc:spChg chg="mod">
          <ac:chgData name="Cat Cayley" userId="01e44b2d-e5a9-4feb-9050-a58178c4f08a" providerId="ADAL" clId="{2FFA910E-58E3-42BB-A9BA-FD0E5A3B88EF}" dt="2024-09-26T11:36:37.913" v="3108" actId="20577"/>
          <ac:spMkLst>
            <pc:docMk/>
            <pc:sldMk cId="2634420637" sldId="278"/>
            <ac:spMk id="14" creationId="{1327C3DB-7779-7BA3-F94D-20E34A1C7F88}"/>
          </ac:spMkLst>
        </pc:spChg>
        <pc:picChg chg="add mod">
          <ac:chgData name="Cat Cayley" userId="01e44b2d-e5a9-4feb-9050-a58178c4f08a" providerId="ADAL" clId="{2FFA910E-58E3-42BB-A9BA-FD0E5A3B88EF}" dt="2024-10-08T13:56:40.626" v="3628"/>
          <ac:picMkLst>
            <pc:docMk/>
            <pc:sldMk cId="2634420637" sldId="278"/>
            <ac:picMk id="3" creationId="{27533C01-F284-EFA7-8ADB-5507A1CAD72B}"/>
          </ac:picMkLst>
        </pc:picChg>
        <pc:picChg chg="del">
          <ac:chgData name="Cat Cayley" userId="01e44b2d-e5a9-4feb-9050-a58178c4f08a" providerId="ADAL" clId="{2FFA910E-58E3-42BB-A9BA-FD0E5A3B88EF}" dt="2024-09-26T11:36:23.428" v="3070" actId="478"/>
          <ac:picMkLst>
            <pc:docMk/>
            <pc:sldMk cId="2634420637" sldId="278"/>
            <ac:picMk id="3" creationId="{AB02A617-83DD-526B-CB7E-81C505E32FC4}"/>
          </ac:picMkLst>
        </pc:picChg>
        <pc:picChg chg="del">
          <ac:chgData name="Cat Cayley" userId="01e44b2d-e5a9-4feb-9050-a58178c4f08a" providerId="ADAL" clId="{2FFA910E-58E3-42BB-A9BA-FD0E5A3B88EF}" dt="2024-09-26T11:36:24.672" v="3071" actId="478"/>
          <ac:picMkLst>
            <pc:docMk/>
            <pc:sldMk cId="2634420637" sldId="278"/>
            <ac:picMk id="12" creationId="{BBA32F91-25AC-C5B5-BF2B-A634D7CE3508}"/>
          </ac:picMkLst>
        </pc:picChg>
      </pc:sldChg>
      <pc:sldChg chg="addSp delSp modSp add mod modNotesTx">
        <pc:chgData name="Cat Cayley" userId="01e44b2d-e5a9-4feb-9050-a58178c4f08a" providerId="ADAL" clId="{2FFA910E-58E3-42BB-A9BA-FD0E5A3B88EF}" dt="2024-10-11T15:34:06.980" v="3742" actId="255"/>
        <pc:sldMkLst>
          <pc:docMk/>
          <pc:sldMk cId="1643456335" sldId="279"/>
        </pc:sldMkLst>
        <pc:spChg chg="add mod">
          <ac:chgData name="Cat Cayley" userId="01e44b2d-e5a9-4feb-9050-a58178c4f08a" providerId="ADAL" clId="{2FFA910E-58E3-42BB-A9BA-FD0E5A3B88EF}" dt="2024-10-08T13:56:26.138" v="3623"/>
          <ac:spMkLst>
            <pc:docMk/>
            <pc:sldMk cId="1643456335" sldId="279"/>
            <ac:spMk id="2" creationId="{91C61D9C-5241-C4C6-32F9-69F68BC223D0}"/>
          </ac:spMkLst>
        </pc:spChg>
        <pc:spChg chg="add mod">
          <ac:chgData name="Cat Cayley" userId="01e44b2d-e5a9-4feb-9050-a58178c4f08a" providerId="ADAL" clId="{2FFA910E-58E3-42BB-A9BA-FD0E5A3B88EF}" dt="2024-10-11T15:34:06.980" v="3742" actId="255"/>
          <ac:spMkLst>
            <pc:docMk/>
            <pc:sldMk cId="1643456335" sldId="279"/>
            <ac:spMk id="6" creationId="{249B19D1-1FA6-08C0-70C4-4BB9D8859374}"/>
          </ac:spMkLst>
        </pc:spChg>
        <pc:spChg chg="del">
          <ac:chgData name="Cat Cayley" userId="01e44b2d-e5a9-4feb-9050-a58178c4f08a" providerId="ADAL" clId="{2FFA910E-58E3-42BB-A9BA-FD0E5A3B88EF}" dt="2024-10-08T13:56:25.909" v="3622" actId="478"/>
          <ac:spMkLst>
            <pc:docMk/>
            <pc:sldMk cId="1643456335" sldId="279"/>
            <ac:spMk id="18" creationId="{DEE89EB3-4075-EA0B-3469-FBDEB2A7A9D5}"/>
          </ac:spMkLst>
        </pc:spChg>
        <pc:picChg chg="add mod">
          <ac:chgData name="Cat Cayley" userId="01e44b2d-e5a9-4feb-9050-a58178c4f08a" providerId="ADAL" clId="{2FFA910E-58E3-42BB-A9BA-FD0E5A3B88EF}" dt="2024-09-26T12:06:46.951" v="3436" actId="1076"/>
          <ac:picMkLst>
            <pc:docMk/>
            <pc:sldMk cId="1643456335" sldId="279"/>
            <ac:picMk id="3" creationId="{4DC764BF-93A6-8194-08FF-43FF24300963}"/>
          </ac:picMkLst>
        </pc:picChg>
        <pc:picChg chg="add mod">
          <ac:chgData name="Cat Cayley" userId="01e44b2d-e5a9-4feb-9050-a58178c4f08a" providerId="ADAL" clId="{2FFA910E-58E3-42BB-A9BA-FD0E5A3B88EF}" dt="2024-09-26T12:06:48.567" v="3437" actId="1076"/>
          <ac:picMkLst>
            <pc:docMk/>
            <pc:sldMk cId="1643456335" sldId="279"/>
            <ac:picMk id="5" creationId="{E36D7BD8-A120-5929-58B1-A8C417F41A00}"/>
          </ac:picMkLst>
        </pc:picChg>
        <pc:picChg chg="add mod">
          <ac:chgData name="Cat Cayley" userId="01e44b2d-e5a9-4feb-9050-a58178c4f08a" providerId="ADAL" clId="{2FFA910E-58E3-42BB-A9BA-FD0E5A3B88EF}" dt="2024-09-26T12:06:49.739" v="3438" actId="1076"/>
          <ac:picMkLst>
            <pc:docMk/>
            <pc:sldMk cId="1643456335" sldId="279"/>
            <ac:picMk id="8" creationId="{64180F31-4311-EC3C-718F-F6943397B0EC}"/>
          </ac:picMkLst>
        </pc:picChg>
      </pc:sldChg>
      <pc:sldChg chg="addSp delSp modSp add mod modNotesTx">
        <pc:chgData name="Cat Cayley" userId="01e44b2d-e5a9-4feb-9050-a58178c4f08a" providerId="ADAL" clId="{2FFA910E-58E3-42BB-A9BA-FD0E5A3B88EF}" dt="2024-10-08T13:56:50.095" v="3629"/>
        <pc:sldMkLst>
          <pc:docMk/>
          <pc:sldMk cId="474799199" sldId="280"/>
        </pc:sldMkLst>
        <pc:spChg chg="add mod">
          <ac:chgData name="Cat Cayley" userId="01e44b2d-e5a9-4feb-9050-a58178c4f08a" providerId="ADAL" clId="{2FFA910E-58E3-42BB-A9BA-FD0E5A3B88EF}" dt="2024-10-08T13:56:20.522" v="3619"/>
          <ac:spMkLst>
            <pc:docMk/>
            <pc:sldMk cId="474799199" sldId="280"/>
            <ac:spMk id="2" creationId="{9335D49A-9FFA-DCD9-EFC8-2C599E61174D}"/>
          </ac:spMkLst>
        </pc:spChg>
        <pc:spChg chg="del">
          <ac:chgData name="Cat Cayley" userId="01e44b2d-e5a9-4feb-9050-a58178c4f08a" providerId="ADAL" clId="{2FFA910E-58E3-42BB-A9BA-FD0E5A3B88EF}" dt="2024-10-08T13:56:19.166" v="3618" actId="478"/>
          <ac:spMkLst>
            <pc:docMk/>
            <pc:sldMk cId="474799199" sldId="280"/>
            <ac:spMk id="9" creationId="{00C06A9E-C074-4EE8-05BE-FA47BAE629E3}"/>
          </ac:spMkLst>
        </pc:spChg>
        <pc:picChg chg="add mod">
          <ac:chgData name="Cat Cayley" userId="01e44b2d-e5a9-4feb-9050-a58178c4f08a" providerId="ADAL" clId="{2FFA910E-58E3-42BB-A9BA-FD0E5A3B88EF}" dt="2024-10-08T13:56:50.095" v="3629"/>
          <ac:picMkLst>
            <pc:docMk/>
            <pc:sldMk cId="474799199" sldId="280"/>
            <ac:picMk id="3" creationId="{6658F774-8F7E-DC20-5DDC-34739864E588}"/>
          </ac:picMkLst>
        </pc:picChg>
      </pc:sldChg>
      <pc:sldChg chg="addSp delSp modSp add mod modNotesTx">
        <pc:chgData name="Cat Cayley" userId="01e44b2d-e5a9-4feb-9050-a58178c4f08a" providerId="ADAL" clId="{2FFA910E-58E3-42BB-A9BA-FD0E5A3B88EF}" dt="2024-10-08T13:56:28.489" v="3625"/>
        <pc:sldMkLst>
          <pc:docMk/>
          <pc:sldMk cId="2686367243" sldId="281"/>
        </pc:sldMkLst>
        <pc:spChg chg="add mod">
          <ac:chgData name="Cat Cayley" userId="01e44b2d-e5a9-4feb-9050-a58178c4f08a" providerId="ADAL" clId="{2FFA910E-58E3-42BB-A9BA-FD0E5A3B88EF}" dt="2024-10-08T13:56:28.489" v="3625"/>
          <ac:spMkLst>
            <pc:docMk/>
            <pc:sldMk cId="2686367243" sldId="281"/>
            <ac:spMk id="2" creationId="{A105E539-6923-2463-91E5-4D514E526E76}"/>
          </ac:spMkLst>
        </pc:spChg>
        <pc:spChg chg="add del mod">
          <ac:chgData name="Cat Cayley" userId="01e44b2d-e5a9-4feb-9050-a58178c4f08a" providerId="ADAL" clId="{2FFA910E-58E3-42BB-A9BA-FD0E5A3B88EF}" dt="2024-09-26T12:07:31.959" v="3452" actId="478"/>
          <ac:spMkLst>
            <pc:docMk/>
            <pc:sldMk cId="2686367243" sldId="281"/>
            <ac:spMk id="4" creationId="{19068F0B-FF95-4DBB-6062-C51505BDB741}"/>
          </ac:spMkLst>
        </pc:spChg>
        <pc:spChg chg="del">
          <ac:chgData name="Cat Cayley" userId="01e44b2d-e5a9-4feb-9050-a58178c4f08a" providerId="ADAL" clId="{2FFA910E-58E3-42BB-A9BA-FD0E5A3B88EF}" dt="2024-09-26T12:07:25.427" v="3449" actId="478"/>
          <ac:spMkLst>
            <pc:docMk/>
            <pc:sldMk cId="2686367243" sldId="281"/>
            <ac:spMk id="6" creationId="{249B19D1-1FA6-08C0-70C4-4BB9D8859374}"/>
          </ac:spMkLst>
        </pc:spChg>
        <pc:spChg chg="add mod">
          <ac:chgData name="Cat Cayley" userId="01e44b2d-e5a9-4feb-9050-a58178c4f08a" providerId="ADAL" clId="{2FFA910E-58E3-42BB-A9BA-FD0E5A3B88EF}" dt="2024-09-26T12:08:07.261" v="3469" actId="1076"/>
          <ac:spMkLst>
            <pc:docMk/>
            <pc:sldMk cId="2686367243" sldId="281"/>
            <ac:spMk id="7" creationId="{61C09FFC-6E21-997E-5B92-527ADE4ACC4B}"/>
          </ac:spMkLst>
        </pc:spChg>
        <pc:spChg chg="add mod">
          <ac:chgData name="Cat Cayley" userId="01e44b2d-e5a9-4feb-9050-a58178c4f08a" providerId="ADAL" clId="{2FFA910E-58E3-42BB-A9BA-FD0E5A3B88EF}" dt="2024-09-26T12:08:04.590" v="3468" actId="1076"/>
          <ac:spMkLst>
            <pc:docMk/>
            <pc:sldMk cId="2686367243" sldId="281"/>
            <ac:spMk id="9" creationId="{0BB25D46-3DCD-1CA7-B8EB-2F431CECB55A}"/>
          </ac:spMkLst>
        </pc:spChg>
        <pc:spChg chg="del">
          <ac:chgData name="Cat Cayley" userId="01e44b2d-e5a9-4feb-9050-a58178c4f08a" providerId="ADAL" clId="{2FFA910E-58E3-42BB-A9BA-FD0E5A3B88EF}" dt="2024-10-08T13:56:28.254" v="3624" actId="478"/>
          <ac:spMkLst>
            <pc:docMk/>
            <pc:sldMk cId="2686367243" sldId="281"/>
            <ac:spMk id="18" creationId="{DEE89EB3-4075-EA0B-3469-FBDEB2A7A9D5}"/>
          </ac:spMkLst>
        </pc:spChg>
        <pc:picChg chg="del">
          <ac:chgData name="Cat Cayley" userId="01e44b2d-e5a9-4feb-9050-a58178c4f08a" providerId="ADAL" clId="{2FFA910E-58E3-42BB-A9BA-FD0E5A3B88EF}" dt="2024-09-26T12:07:23.768" v="3447" actId="478"/>
          <ac:picMkLst>
            <pc:docMk/>
            <pc:sldMk cId="2686367243" sldId="281"/>
            <ac:picMk id="3" creationId="{4DC764BF-93A6-8194-08FF-43FF24300963}"/>
          </ac:picMkLst>
        </pc:picChg>
        <pc:picChg chg="del">
          <ac:chgData name="Cat Cayley" userId="01e44b2d-e5a9-4feb-9050-a58178c4f08a" providerId="ADAL" clId="{2FFA910E-58E3-42BB-A9BA-FD0E5A3B88EF}" dt="2024-09-26T12:07:24.215" v="3448" actId="478"/>
          <ac:picMkLst>
            <pc:docMk/>
            <pc:sldMk cId="2686367243" sldId="281"/>
            <ac:picMk id="5" creationId="{E36D7BD8-A120-5929-58B1-A8C417F41A00}"/>
          </ac:picMkLst>
        </pc:picChg>
        <pc:picChg chg="del">
          <ac:chgData name="Cat Cayley" userId="01e44b2d-e5a9-4feb-9050-a58178c4f08a" providerId="ADAL" clId="{2FFA910E-58E3-42BB-A9BA-FD0E5A3B88EF}" dt="2024-09-26T12:07:23.399" v="3446" actId="478"/>
          <ac:picMkLst>
            <pc:docMk/>
            <pc:sldMk cId="2686367243" sldId="281"/>
            <ac:picMk id="8" creationId="{64180F31-4311-EC3C-718F-F6943397B0EC}"/>
          </ac:picMkLst>
        </pc:picChg>
      </pc:sldChg>
      <pc:sldChg chg="addSp delSp modSp add mod">
        <pc:chgData name="Cat Cayley" userId="01e44b2d-e5a9-4feb-9050-a58178c4f08a" providerId="ADAL" clId="{2FFA910E-58E3-42BB-A9BA-FD0E5A3B88EF}" dt="2024-10-11T15:34:54.799" v="3819" actId="1076"/>
        <pc:sldMkLst>
          <pc:docMk/>
          <pc:sldMk cId="2036025447" sldId="282"/>
        </pc:sldMkLst>
        <pc:spChg chg="add mod">
          <ac:chgData name="Cat Cayley" userId="01e44b2d-e5a9-4feb-9050-a58178c4f08a" providerId="ADAL" clId="{2FFA910E-58E3-42BB-A9BA-FD0E5A3B88EF}" dt="2024-09-26T12:09:05.147" v="3524" actId="1076"/>
          <ac:spMkLst>
            <pc:docMk/>
            <pc:sldMk cId="2036025447" sldId="282"/>
            <ac:spMk id="2" creationId="{929A5310-297F-4D29-5E73-B34BD3A89EBA}"/>
          </ac:spMkLst>
        </pc:spChg>
        <pc:spChg chg="add mod">
          <ac:chgData name="Cat Cayley" userId="01e44b2d-e5a9-4feb-9050-a58178c4f08a" providerId="ADAL" clId="{2FFA910E-58E3-42BB-A9BA-FD0E5A3B88EF}" dt="2024-10-08T13:56:31.049" v="3627"/>
          <ac:spMkLst>
            <pc:docMk/>
            <pc:sldMk cId="2036025447" sldId="282"/>
            <ac:spMk id="3" creationId="{24F50654-8F89-F089-E868-05E6C1F6F04C}"/>
          </ac:spMkLst>
        </pc:spChg>
        <pc:spChg chg="del">
          <ac:chgData name="Cat Cayley" userId="01e44b2d-e5a9-4feb-9050-a58178c4f08a" providerId="ADAL" clId="{2FFA910E-58E3-42BB-A9BA-FD0E5A3B88EF}" dt="2024-09-26T12:07:33.831" v="3453" actId="478"/>
          <ac:spMkLst>
            <pc:docMk/>
            <pc:sldMk cId="2036025447" sldId="282"/>
            <ac:spMk id="4" creationId="{19068F0B-FF95-4DBB-6062-C51505BDB741}"/>
          </ac:spMkLst>
        </pc:spChg>
        <pc:spChg chg="add mod">
          <ac:chgData name="Cat Cayley" userId="01e44b2d-e5a9-4feb-9050-a58178c4f08a" providerId="ADAL" clId="{2FFA910E-58E3-42BB-A9BA-FD0E5A3B88EF}" dt="2024-10-11T15:34:54.799" v="3819" actId="1076"/>
          <ac:spMkLst>
            <pc:docMk/>
            <pc:sldMk cId="2036025447" sldId="282"/>
            <ac:spMk id="5" creationId="{7858731D-84CD-76BD-313F-035059B5C0CD}"/>
          </ac:spMkLst>
        </pc:spChg>
        <pc:spChg chg="del">
          <ac:chgData name="Cat Cayley" userId="01e44b2d-e5a9-4feb-9050-a58178c4f08a" providerId="ADAL" clId="{2FFA910E-58E3-42BB-A9BA-FD0E5A3B88EF}" dt="2024-10-08T13:56:30.853" v="3626" actId="478"/>
          <ac:spMkLst>
            <pc:docMk/>
            <pc:sldMk cId="2036025447" sldId="282"/>
            <ac:spMk id="18" creationId="{DEE89EB3-4075-EA0B-3469-FBDEB2A7A9D5}"/>
          </ac:spMkLst>
        </pc:spChg>
      </pc:sldChg>
      <pc:sldChg chg="modSp mod">
        <pc:chgData name="Cat Cayley" userId="01e44b2d-e5a9-4feb-9050-a58178c4f08a" providerId="ADAL" clId="{2FFA910E-58E3-42BB-A9BA-FD0E5A3B88EF}" dt="2024-10-11T15:30:14.339" v="3708" actId="403"/>
        <pc:sldMkLst>
          <pc:docMk/>
          <pc:sldMk cId="441524051" sldId="283"/>
        </pc:sldMkLst>
        <pc:spChg chg="mod">
          <ac:chgData name="Cat Cayley" userId="01e44b2d-e5a9-4feb-9050-a58178c4f08a" providerId="ADAL" clId="{2FFA910E-58E3-42BB-A9BA-FD0E5A3B88EF}" dt="2024-10-11T15:30:14.339" v="3708" actId="403"/>
          <ac:spMkLst>
            <pc:docMk/>
            <pc:sldMk cId="441524051" sldId="283"/>
            <ac:spMk id="5" creationId="{DE2FDA27-3321-1301-FB33-4CF86D6D3BDD}"/>
          </ac:spMkLst>
        </pc:spChg>
      </pc:sldChg>
      <pc:sldChg chg="add del">
        <pc:chgData name="Cat Cayley" userId="01e44b2d-e5a9-4feb-9050-a58178c4f08a" providerId="ADAL" clId="{2FFA910E-58E3-42BB-A9BA-FD0E5A3B88EF}" dt="2024-09-26T12:10:04.848" v="3528" actId="47"/>
        <pc:sldMkLst>
          <pc:docMk/>
          <pc:sldMk cId="1635878673" sldId="283"/>
        </pc:sldMkLst>
      </pc:sldChg>
      <pc:sldChg chg="modSp add del">
        <pc:chgData name="Cat Cayley" userId="01e44b2d-e5a9-4feb-9050-a58178c4f08a" providerId="ADAL" clId="{2FFA910E-58E3-42BB-A9BA-FD0E5A3B88EF}" dt="2024-09-24T16:21:53.178" v="1801"/>
        <pc:sldMkLst>
          <pc:docMk/>
          <pc:sldMk cId="253518231" sldId="305"/>
        </pc:sldMkLst>
        <pc:spChg chg="mod">
          <ac:chgData name="Cat Cayley" userId="01e44b2d-e5a9-4feb-9050-a58178c4f08a" providerId="ADAL" clId="{2FFA910E-58E3-42BB-A9BA-FD0E5A3B88EF}" dt="2024-09-24T16:21:50.515" v="1800"/>
          <ac:spMkLst>
            <pc:docMk/>
            <pc:sldMk cId="253518231" sldId="305"/>
            <ac:spMk id="2" creationId="{00000000-0000-0000-0000-000000000000}"/>
          </ac:spMkLst>
        </pc:spChg>
        <pc:spChg chg="mod">
          <ac:chgData name="Cat Cayley" userId="01e44b2d-e5a9-4feb-9050-a58178c4f08a" providerId="ADAL" clId="{2FFA910E-58E3-42BB-A9BA-FD0E5A3B88EF}" dt="2024-09-24T16:21:50.515" v="1800"/>
          <ac:spMkLst>
            <pc:docMk/>
            <pc:sldMk cId="253518231" sldId="305"/>
            <ac:spMk id="3" creationId="{00000000-0000-0000-0000-000000000000}"/>
          </ac:spMkLst>
        </pc:spChg>
        <pc:spChg chg="mod">
          <ac:chgData name="Cat Cayley" userId="01e44b2d-e5a9-4feb-9050-a58178c4f08a" providerId="ADAL" clId="{2FFA910E-58E3-42BB-A9BA-FD0E5A3B88EF}" dt="2024-09-24T16:21:50.515" v="1800"/>
          <ac:spMkLst>
            <pc:docMk/>
            <pc:sldMk cId="253518231" sldId="305"/>
            <ac:spMk id="4" creationId="{00000000-0000-0000-0000-000000000000}"/>
          </ac:spMkLst>
        </pc:spChg>
      </pc:sldChg>
      <pc:sldMasterChg chg="setBg modSldLayout">
        <pc:chgData name="Cat Cayley" userId="01e44b2d-e5a9-4feb-9050-a58178c4f08a" providerId="ADAL" clId="{2FFA910E-58E3-42BB-A9BA-FD0E5A3B88EF}" dt="2024-09-24T15:21:44.944" v="150"/>
        <pc:sldMasterMkLst>
          <pc:docMk/>
          <pc:sldMasterMk cId="2460954070" sldId="2147483660"/>
        </pc:sldMasterMkLst>
        <pc:sldLayoutChg chg="setBg">
          <pc:chgData name="Cat Cayley" userId="01e44b2d-e5a9-4feb-9050-a58178c4f08a" providerId="ADAL" clId="{2FFA910E-58E3-42BB-A9BA-FD0E5A3B88EF}" dt="2024-09-24T15:21:44.944" v="150"/>
          <pc:sldLayoutMkLst>
            <pc:docMk/>
            <pc:sldMasterMk cId="2460954070" sldId="2147483660"/>
            <pc:sldLayoutMk cId="2385387890" sldId="2147483661"/>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949138452" sldId="2147483662"/>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2591524520" sldId="2147483663"/>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1203092039" sldId="2147483664"/>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3733172339" sldId="2147483665"/>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3210312558" sldId="2147483666"/>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3146388984" sldId="2147483667"/>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3171841454" sldId="2147483668"/>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1718958274" sldId="2147483669"/>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2202905451" sldId="2147483670"/>
          </pc:sldLayoutMkLst>
        </pc:sldLayoutChg>
        <pc:sldLayoutChg chg="setBg">
          <pc:chgData name="Cat Cayley" userId="01e44b2d-e5a9-4feb-9050-a58178c4f08a" providerId="ADAL" clId="{2FFA910E-58E3-42BB-A9BA-FD0E5A3B88EF}" dt="2024-09-24T15:21:44.944" v="150"/>
          <pc:sldLayoutMkLst>
            <pc:docMk/>
            <pc:sldMasterMk cId="2460954070" sldId="2147483660"/>
            <pc:sldLayoutMk cId="3479445657" sldId="2147483671"/>
          </pc:sldLayoutMkLst>
        </pc:sldLayoutChg>
      </pc:sldMasterChg>
    </pc:docChg>
  </pc:docChgLst>
  <pc:docChgLst>
    <pc:chgData name="Lola Grieve" userId="9deae857-ed84-4ddb-845d-e4e1ddef23e4" providerId="ADAL" clId="{B06FB949-ECFD-D44D-872E-49C39DDDA7E6}"/>
    <pc:docChg chg="custSel addSld modSld">
      <pc:chgData name="Lola Grieve" userId="9deae857-ed84-4ddb-845d-e4e1ddef23e4" providerId="ADAL" clId="{B06FB949-ECFD-D44D-872E-49C39DDDA7E6}" dt="2024-10-11T12:44:43.488" v="368" actId="20577"/>
      <pc:docMkLst>
        <pc:docMk/>
      </pc:docMkLst>
      <pc:sldChg chg="modNotesTx">
        <pc:chgData name="Lola Grieve" userId="9deae857-ed84-4ddb-845d-e4e1ddef23e4" providerId="ADAL" clId="{B06FB949-ECFD-D44D-872E-49C39DDDA7E6}" dt="2024-10-11T12:39:58.725" v="160"/>
        <pc:sldMkLst>
          <pc:docMk/>
          <pc:sldMk cId="3571218279" sldId="257"/>
        </pc:sldMkLst>
      </pc:sldChg>
      <pc:sldChg chg="modSp mod">
        <pc:chgData name="Lola Grieve" userId="9deae857-ed84-4ddb-845d-e4e1ddef23e4" providerId="ADAL" clId="{B06FB949-ECFD-D44D-872E-49C39DDDA7E6}" dt="2024-10-11T12:38:00.703" v="121" actId="20577"/>
        <pc:sldMkLst>
          <pc:docMk/>
          <pc:sldMk cId="2013607231" sldId="259"/>
        </pc:sldMkLst>
        <pc:spChg chg="mod">
          <ac:chgData name="Lola Grieve" userId="9deae857-ed84-4ddb-845d-e4e1ddef23e4" providerId="ADAL" clId="{B06FB949-ECFD-D44D-872E-49C39DDDA7E6}" dt="2024-10-11T12:38:00.703" v="121" actId="20577"/>
          <ac:spMkLst>
            <pc:docMk/>
            <pc:sldMk cId="2013607231" sldId="259"/>
            <ac:spMk id="2" creationId="{DFD12C19-66F0-B157-819E-FD92ED5AF9FB}"/>
          </ac:spMkLst>
        </pc:spChg>
      </pc:sldChg>
      <pc:sldChg chg="modNotesTx">
        <pc:chgData name="Lola Grieve" userId="9deae857-ed84-4ddb-845d-e4e1ddef23e4" providerId="ADAL" clId="{B06FB949-ECFD-D44D-872E-49C39DDDA7E6}" dt="2024-10-11T12:37:34.624" v="119" actId="20577"/>
        <pc:sldMkLst>
          <pc:docMk/>
          <pc:sldMk cId="1139906567" sldId="260"/>
        </pc:sldMkLst>
      </pc:sldChg>
      <pc:sldChg chg="modSp mod">
        <pc:chgData name="Lola Grieve" userId="9deae857-ed84-4ddb-845d-e4e1ddef23e4" providerId="ADAL" clId="{B06FB949-ECFD-D44D-872E-49C39DDDA7E6}" dt="2024-10-11T12:37:26.682" v="118" actId="27636"/>
        <pc:sldMkLst>
          <pc:docMk/>
          <pc:sldMk cId="984763986" sldId="264"/>
        </pc:sldMkLst>
        <pc:spChg chg="mod">
          <ac:chgData name="Lola Grieve" userId="9deae857-ed84-4ddb-845d-e4e1ddef23e4" providerId="ADAL" clId="{B06FB949-ECFD-D44D-872E-49C39DDDA7E6}" dt="2024-10-11T12:37:26.682" v="118" actId="27636"/>
          <ac:spMkLst>
            <pc:docMk/>
            <pc:sldMk cId="984763986" sldId="264"/>
            <ac:spMk id="5" creationId="{DE2FDA27-3321-1301-FB33-4CF86D6D3BDD}"/>
          </ac:spMkLst>
        </pc:spChg>
      </pc:sldChg>
      <pc:sldChg chg="modNotesTx">
        <pc:chgData name="Lola Grieve" userId="9deae857-ed84-4ddb-845d-e4e1ddef23e4" providerId="ADAL" clId="{B06FB949-ECFD-D44D-872E-49C39DDDA7E6}" dt="2024-10-11T12:40:10.766" v="222" actId="20577"/>
        <pc:sldMkLst>
          <pc:docMk/>
          <pc:sldMk cId="4228839421" sldId="266"/>
        </pc:sldMkLst>
      </pc:sldChg>
      <pc:sldChg chg="modSp mod">
        <pc:chgData name="Lola Grieve" userId="9deae857-ed84-4ddb-845d-e4e1ddef23e4" providerId="ADAL" clId="{B06FB949-ECFD-D44D-872E-49C39DDDA7E6}" dt="2024-10-11T12:38:13.228" v="123" actId="12"/>
        <pc:sldMkLst>
          <pc:docMk/>
          <pc:sldMk cId="1443282431" sldId="267"/>
        </pc:sldMkLst>
        <pc:spChg chg="mod">
          <ac:chgData name="Lola Grieve" userId="9deae857-ed84-4ddb-845d-e4e1ddef23e4" providerId="ADAL" clId="{B06FB949-ECFD-D44D-872E-49C39DDDA7E6}" dt="2024-10-11T12:38:13.228" v="123" actId="12"/>
          <ac:spMkLst>
            <pc:docMk/>
            <pc:sldMk cId="1443282431" sldId="267"/>
            <ac:spMk id="2" creationId="{DFD12C19-66F0-B157-819E-FD92ED5AF9FB}"/>
          </ac:spMkLst>
        </pc:spChg>
      </pc:sldChg>
      <pc:sldChg chg="modNotesTx">
        <pc:chgData name="Lola Grieve" userId="9deae857-ed84-4ddb-845d-e4e1ddef23e4" providerId="ADAL" clId="{B06FB949-ECFD-D44D-872E-49C39DDDA7E6}" dt="2024-10-11T12:40:23.791" v="223" actId="20577"/>
        <pc:sldMkLst>
          <pc:docMk/>
          <pc:sldMk cId="3512426690" sldId="268"/>
        </pc:sldMkLst>
      </pc:sldChg>
      <pc:sldChg chg="modNotesTx">
        <pc:chgData name="Lola Grieve" userId="9deae857-ed84-4ddb-845d-e4e1ddef23e4" providerId="ADAL" clId="{B06FB949-ECFD-D44D-872E-49C39DDDA7E6}" dt="2024-10-11T12:41:34.962" v="247" actId="20577"/>
        <pc:sldMkLst>
          <pc:docMk/>
          <pc:sldMk cId="2823475447" sldId="271"/>
        </pc:sldMkLst>
      </pc:sldChg>
      <pc:sldChg chg="modNotesTx">
        <pc:chgData name="Lola Grieve" userId="9deae857-ed84-4ddb-845d-e4e1ddef23e4" providerId="ADAL" clId="{B06FB949-ECFD-D44D-872E-49C39DDDA7E6}" dt="2024-10-11T12:41:57.989" v="255" actId="20577"/>
        <pc:sldMkLst>
          <pc:docMk/>
          <pc:sldMk cId="1777876667" sldId="273"/>
        </pc:sldMkLst>
      </pc:sldChg>
      <pc:sldChg chg="modNotesTx">
        <pc:chgData name="Lola Grieve" userId="9deae857-ed84-4ddb-845d-e4e1ddef23e4" providerId="ADAL" clId="{B06FB949-ECFD-D44D-872E-49C39DDDA7E6}" dt="2024-10-11T12:42:38.882" v="267" actId="12"/>
        <pc:sldMkLst>
          <pc:docMk/>
          <pc:sldMk cId="1313057490" sldId="274"/>
        </pc:sldMkLst>
      </pc:sldChg>
      <pc:sldChg chg="modNotesTx">
        <pc:chgData name="Lola Grieve" userId="9deae857-ed84-4ddb-845d-e4e1ddef23e4" providerId="ADAL" clId="{B06FB949-ECFD-D44D-872E-49C39DDDA7E6}" dt="2024-10-11T12:43:41.767" v="343" actId="20577"/>
        <pc:sldMkLst>
          <pc:docMk/>
          <pc:sldMk cId="4290879563" sldId="276"/>
        </pc:sldMkLst>
      </pc:sldChg>
      <pc:sldChg chg="modNotesTx">
        <pc:chgData name="Lola Grieve" userId="9deae857-ed84-4ddb-845d-e4e1ddef23e4" providerId="ADAL" clId="{B06FB949-ECFD-D44D-872E-49C39DDDA7E6}" dt="2024-10-11T12:44:19.825" v="367" actId="20577"/>
        <pc:sldMkLst>
          <pc:docMk/>
          <pc:sldMk cId="3466765254" sldId="277"/>
        </pc:sldMkLst>
      </pc:sldChg>
      <pc:sldChg chg="modNotesTx">
        <pc:chgData name="Lola Grieve" userId="9deae857-ed84-4ddb-845d-e4e1ddef23e4" providerId="ADAL" clId="{B06FB949-ECFD-D44D-872E-49C39DDDA7E6}" dt="2024-10-11T12:43:18.907" v="341" actId="20577"/>
        <pc:sldMkLst>
          <pc:docMk/>
          <pc:sldMk cId="2634420637" sldId="278"/>
        </pc:sldMkLst>
      </pc:sldChg>
      <pc:sldChg chg="modNotesTx">
        <pc:chgData name="Lola Grieve" userId="9deae857-ed84-4ddb-845d-e4e1ddef23e4" providerId="ADAL" clId="{B06FB949-ECFD-D44D-872E-49C39DDDA7E6}" dt="2024-10-11T12:44:43.488" v="368" actId="20577"/>
        <pc:sldMkLst>
          <pc:docMk/>
          <pc:sldMk cId="1643456335" sldId="279"/>
        </pc:sldMkLst>
      </pc:sldChg>
      <pc:sldChg chg="modNotesTx">
        <pc:chgData name="Lola Grieve" userId="9deae857-ed84-4ddb-845d-e4e1ddef23e4" providerId="ADAL" clId="{B06FB949-ECFD-D44D-872E-49C39DDDA7E6}" dt="2024-10-11T12:44:11.235" v="365" actId="20577"/>
        <pc:sldMkLst>
          <pc:docMk/>
          <pc:sldMk cId="474799199" sldId="280"/>
        </pc:sldMkLst>
      </pc:sldChg>
      <pc:sldChg chg="modSp add mod modNotesTx">
        <pc:chgData name="Lola Grieve" userId="9deae857-ed84-4ddb-845d-e4e1ddef23e4" providerId="ADAL" clId="{B06FB949-ECFD-D44D-872E-49C39DDDA7E6}" dt="2024-10-11T12:37:44.581" v="120" actId="20577"/>
        <pc:sldMkLst>
          <pc:docMk/>
          <pc:sldMk cId="441524051" sldId="283"/>
        </pc:sldMkLst>
        <pc:spChg chg="mod">
          <ac:chgData name="Lola Grieve" userId="9deae857-ed84-4ddb-845d-e4e1ddef23e4" providerId="ADAL" clId="{B06FB949-ECFD-D44D-872E-49C39DDDA7E6}" dt="2024-10-11T12:36:30.497" v="22" actId="20577"/>
          <ac:spMkLst>
            <pc:docMk/>
            <pc:sldMk cId="441524051" sldId="283"/>
            <ac:spMk id="4" creationId="{07CAD68C-D437-ABD3-1C11-19A28E4FDD6B}"/>
          </ac:spMkLst>
        </pc:spChg>
        <pc:spChg chg="mod">
          <ac:chgData name="Lola Grieve" userId="9deae857-ed84-4ddb-845d-e4e1ddef23e4" providerId="ADAL" clId="{B06FB949-ECFD-D44D-872E-49C39DDDA7E6}" dt="2024-10-11T12:36:58.371" v="67" actId="20577"/>
          <ac:spMkLst>
            <pc:docMk/>
            <pc:sldMk cId="441524051" sldId="283"/>
            <ac:spMk id="5" creationId="{DE2FDA27-3321-1301-FB33-4CF86D6D3BDD}"/>
          </ac:spMkLst>
        </pc:spChg>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19T11:25:04.181" v="242" actId="20577"/>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77430-5121-48B1-8F30-296DFDF910E0}"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C2D8F-F570-4028-B7BC-DA0FF4854CB2}" type="slidenum">
              <a:rPr lang="en-GB" smtClean="0"/>
              <a:t>‹#›</a:t>
            </a:fld>
            <a:endParaRPr lang="en-GB"/>
          </a:p>
        </p:txBody>
      </p:sp>
    </p:spTree>
    <p:extLst>
      <p:ext uri="{BB962C8B-B14F-4D97-AF65-F5344CB8AC3E}">
        <p14:creationId xmlns:p14="http://schemas.microsoft.com/office/powerpoint/2010/main" val="426542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a:t>
            </a:fld>
            <a:endParaRPr lang="en-GB"/>
          </a:p>
        </p:txBody>
      </p:sp>
    </p:spTree>
    <p:extLst>
      <p:ext uri="{BB962C8B-B14F-4D97-AF65-F5344CB8AC3E}">
        <p14:creationId xmlns:p14="http://schemas.microsoft.com/office/powerpoint/2010/main" val="123953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GB" sz="1800" b="0" i="0" dirty="0">
                <a:solidFill>
                  <a:srgbClr val="000000"/>
                </a:solidFill>
                <a:effectLst/>
                <a:latin typeface="WordVisiCarriageReturn_MSFontService"/>
              </a:rPr>
            </a:br>
            <a:r>
              <a:rPr lang="en-GB" sz="1800" b="0" i="0" dirty="0">
                <a:solidFill>
                  <a:srgbClr val="000000"/>
                </a:solidFill>
                <a:effectLst/>
                <a:latin typeface="WordVisiCarriageReturn_MSFontService"/>
              </a:rPr>
              <a:t>2. </a:t>
            </a:r>
            <a:r>
              <a:rPr lang="en-GB" sz="1800" b="1" i="0" dirty="0">
                <a:solidFill>
                  <a:srgbClr val="000000"/>
                </a:solidFill>
                <a:effectLst/>
                <a:latin typeface="Calibri" panose="020F0502020204030204" pitchFamily="34" charset="0"/>
              </a:rPr>
              <a:t>LEARNING</a:t>
            </a:r>
            <a:r>
              <a:rPr lang="en-GB" sz="1800" b="0" i="0" dirty="0">
                <a:solidFill>
                  <a:srgbClr val="000000"/>
                </a:solidFill>
                <a:effectLst/>
                <a:latin typeface="Calibri" panose="020F0502020204030204" pitchFamily="34" charset="0"/>
              </a:rPr>
              <a:t> </a:t>
            </a:r>
            <a:endParaRPr lang="en-GB" sz="1800" b="0" i="0" dirty="0">
              <a:solidFill>
                <a:srgbClr val="000000"/>
              </a:solidFill>
              <a:effectLst/>
              <a:latin typeface="WordVisiCarriageReturn_MSFontService"/>
            </a:endParaRPr>
          </a:p>
          <a:p>
            <a:pPr algn="l" rtl="0" fontAlgn="base"/>
            <a:endParaRPr lang="en-GB" sz="12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Introduce the D minor chord notes – D F A. Minor chords are ‘sad’ sounding, whereas major chords are ‘happy’ sounding.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Then the G minor chord – G Bb D: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Children familiarise themselves with the notes in the chords on tuned instruments such as xylophones or glockenspiels. </a:t>
            </a:r>
            <a:endParaRPr lang="en-GB" b="0" i="0" dirty="0">
              <a:solidFill>
                <a:srgbClr val="000000"/>
              </a:solidFill>
              <a:effectLst/>
              <a:latin typeface="Segoe UI" panose="020B0502040204020203" pitchFamily="34" charset="0"/>
            </a:endParaRPr>
          </a:p>
          <a:p>
            <a:endParaRPr lang="en-GB" dirty="0"/>
          </a:p>
          <a:p>
            <a:pPr algn="l" rtl="0" fontAlgn="base">
              <a:buFont typeface="+mj-lt"/>
              <a:buAutoNum type="arabicPeriod" startAt="3"/>
            </a:pPr>
            <a:r>
              <a:rPr lang="en-GB" sz="1800" b="1" i="0" dirty="0">
                <a:solidFill>
                  <a:srgbClr val="000000"/>
                </a:solidFill>
                <a:effectLst/>
                <a:latin typeface="Calibri" panose="020F0502020204030204" pitchFamily="34" charset="0"/>
              </a:rPr>
              <a:t>MAIN TASK</a:t>
            </a:r>
            <a:r>
              <a:rPr lang="en-GB" sz="1800" b="0" i="0" dirty="0">
                <a:solidFill>
                  <a:srgbClr val="000000"/>
                </a:solidFill>
                <a:effectLst/>
                <a:latin typeface="Calibri" panose="020F0502020204030204" pitchFamily="34" charset="0"/>
              </a:rPr>
              <a:t> </a:t>
            </a:r>
          </a:p>
          <a:p>
            <a:pPr algn="l" rtl="0" fontAlgn="base">
              <a:buFont typeface="+mj-lt"/>
              <a:buAutoNum type="arabicPeriod" startAt="3"/>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 class with be developing their improvising using ‘question and answer’. This is going to represent the call for help in the storm, with the improvising reflecting the unknown of the outcomes of the journey. Minor chords are being used to reflect sadness. </a:t>
            </a:r>
          </a:p>
          <a:p>
            <a:pPr algn="l" rtl="0" fontAlgn="base"/>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Teacher models creating a ‘question’ melody that is 2 bars long: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Bar 1: Dm - DFA </a:t>
            </a:r>
            <a:endParaRPr lang="en-GB" sz="1200" b="0" i="0" dirty="0">
              <a:solidFill>
                <a:schemeClr val="tx1"/>
              </a:solidFill>
              <a:effectLst/>
              <a:latin typeface="+mn-lt"/>
            </a:endParaRPr>
          </a:p>
          <a:p>
            <a:pPr algn="l" rtl="0" fontAlgn="base"/>
            <a:r>
              <a:rPr lang="en-GB" sz="1800" b="0" i="0" dirty="0">
                <a:solidFill>
                  <a:srgbClr val="000000"/>
                </a:solidFill>
                <a:effectLst/>
                <a:latin typeface="Calibri" panose="020F0502020204030204" pitchFamily="34" charset="0"/>
              </a:rPr>
              <a:t>Bar 2: Gm - </a:t>
            </a:r>
            <a:r>
              <a:rPr lang="en-GB" sz="1800" b="0" i="0" dirty="0" err="1">
                <a:solidFill>
                  <a:srgbClr val="000000"/>
                </a:solidFill>
                <a:effectLst/>
                <a:latin typeface="Calibri" panose="020F0502020204030204" pitchFamily="34" charset="0"/>
              </a:rPr>
              <a:t>GBbD</a:t>
            </a:r>
            <a:r>
              <a:rPr lang="en-GB" sz="1800" b="0" i="0" dirty="0">
                <a:solidFill>
                  <a:srgbClr val="000000"/>
                </a:solidFill>
                <a:effectLst/>
                <a:latin typeface="Calibri" panose="020F0502020204030204" pitchFamily="34" charset="0"/>
              </a:rPr>
              <a:t>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Note: the ‘question’ does not end on the root of the chord, so that is does not sound finished. This makes it a question.  </a:t>
            </a:r>
            <a:endParaRPr lang="en-GB" b="0" i="0" dirty="0">
              <a:solidFill>
                <a:srgbClr val="000000"/>
              </a:solidFill>
              <a:effectLst/>
              <a:latin typeface="Segoe UI" panose="020B0502040204020203" pitchFamily="34"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Children should learn the tune as the example. </a:t>
            </a:r>
          </a:p>
          <a:p>
            <a:pPr algn="l" rtl="0" fontAlgn="base"/>
            <a:endParaRPr lang="en-GB" sz="1800" b="0" i="0" dirty="0">
              <a:solidFill>
                <a:srgbClr val="000000"/>
              </a:solidFill>
              <a:effectLst/>
              <a:latin typeface="Calibri" panose="020F0502020204030204" pitchFamily="34" charset="0"/>
            </a:endParaRPr>
          </a:p>
          <a:p>
            <a:pPr algn="l" rtl="0" fontAlgn="base"/>
            <a:endParaRPr lang="en-GB" b="0" i="0" dirty="0">
              <a:solidFill>
                <a:srgbClr val="000000"/>
              </a:solidFill>
              <a:effectLst/>
              <a:latin typeface="Segoe UI" panose="020B0502040204020203" pitchFamily="34" charset="0"/>
            </a:endParaRPr>
          </a:p>
          <a:p>
            <a:pPr algn="l" rtl="0" fontAlgn="base"/>
            <a:endParaRPr lang="en-GB" b="0" i="0" dirty="0">
              <a:effectLst/>
            </a:endParaRPr>
          </a:p>
          <a:p>
            <a:pPr algn="l" rtl="0" fontAlgn="base"/>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17</a:t>
            </a:fld>
            <a:endParaRPr lang="en-GB"/>
          </a:p>
        </p:txBody>
      </p:sp>
    </p:spTree>
    <p:extLst>
      <p:ext uri="{BB962C8B-B14F-4D97-AF65-F5344CB8AC3E}">
        <p14:creationId xmlns:p14="http://schemas.microsoft.com/office/powerpoint/2010/main" val="278649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GB" sz="1800" b="0" i="0" dirty="0">
                <a:solidFill>
                  <a:srgbClr val="000000"/>
                </a:solidFill>
                <a:effectLst/>
                <a:latin typeface="WordVisiCarriageReturn_MSFontService"/>
              </a:rPr>
            </a:br>
            <a:r>
              <a:rPr lang="en-GB" sz="1800" b="0" i="0" noProof="0" dirty="0">
                <a:solidFill>
                  <a:srgbClr val="000000"/>
                </a:solidFill>
                <a:effectLst/>
                <a:latin typeface="Calibri" panose="020F0502020204030204" pitchFamily="34" charset="0"/>
              </a:rPr>
              <a:t>Introduce</a:t>
            </a:r>
            <a:r>
              <a:rPr lang="pt-PT" sz="1800" b="0" i="0" dirty="0">
                <a:solidFill>
                  <a:srgbClr val="000000"/>
                </a:solidFill>
                <a:effectLst/>
                <a:latin typeface="Calibri" panose="020F0502020204030204" pitchFamily="34" charset="0"/>
              </a:rPr>
              <a:t> A </a:t>
            </a:r>
            <a:r>
              <a:rPr lang="pt-PT" sz="1800" b="0" i="0" dirty="0" err="1">
                <a:solidFill>
                  <a:srgbClr val="000000"/>
                </a:solidFill>
                <a:effectLst/>
                <a:latin typeface="Calibri" panose="020F0502020204030204" pitchFamily="34" charset="0"/>
              </a:rPr>
              <a:t>minor</a:t>
            </a:r>
            <a:r>
              <a:rPr lang="pt-PT" sz="1800" b="0" i="0" dirty="0">
                <a:solidFill>
                  <a:srgbClr val="000000"/>
                </a:solidFill>
                <a:effectLst/>
                <a:latin typeface="Calibri" panose="020F0502020204030204" pitchFamily="34" charset="0"/>
              </a:rPr>
              <a:t> – A C E </a:t>
            </a:r>
          </a:p>
          <a:p>
            <a:pPr algn="l" rtl="0" fontAlgn="base"/>
            <a:endParaRPr lang="pt-PT"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Children should familiarise themselves with the notes of A minor so that they can improvise the ‘answer’. Chords for the 2-bar answer: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Bar 1: A Minor - ACE </a:t>
            </a:r>
            <a:endParaRPr lang="en-GB" b="0" i="0" dirty="0">
              <a:effectLst/>
            </a:endParaRPr>
          </a:p>
          <a:p>
            <a:pPr algn="l" rtl="0" fontAlgn="base"/>
            <a:r>
              <a:rPr lang="en-GB" sz="1800" b="0" i="0" dirty="0">
                <a:solidFill>
                  <a:srgbClr val="000000"/>
                </a:solidFill>
                <a:effectLst/>
                <a:latin typeface="Calibri" panose="020F0502020204030204" pitchFamily="34" charset="0"/>
              </a:rPr>
              <a:t>Bar 2: D Minor - DFA </a:t>
            </a:r>
            <a:endParaRPr lang="en-GB" b="0" i="0" dirty="0">
              <a:effectLst/>
            </a:endParaRPr>
          </a:p>
          <a:p>
            <a:pPr algn="l" rtl="0" fontAlgn="base"/>
            <a:endParaRPr lang="en-GB" dirty="0"/>
          </a:p>
          <a:p>
            <a:pPr algn="l" rtl="0" fontAlgn="base"/>
            <a:r>
              <a:rPr lang="en-GB" sz="1800" b="0" i="0" dirty="0">
                <a:solidFill>
                  <a:srgbClr val="000000"/>
                </a:solidFill>
                <a:effectLst/>
                <a:latin typeface="Calibri" panose="020F0502020204030204" pitchFamily="34" charset="0"/>
              </a:rPr>
              <a:t>Teacher plays the ‘question’ and children improvise the ‘answer’ using the notes in the chord pattern above. When improvising the answer, the children should:  </a:t>
            </a:r>
          </a:p>
          <a:p>
            <a:pPr algn="l" rtl="0" fontAlgn="base"/>
            <a:endParaRPr lang="en-GB" sz="1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End on D, so it sounds like an answer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Think about rhythm – how can you make it interesting?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Remember the 8-beat feel from the starter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Think about musical shape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Consider including passing notes to add interest. These are notes not in the chord.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Focus on 1 or 2 notes to start with and play musically, e.g. AE – AD, then once confident, include other notes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Year 3 &amp; 4</a:t>
            </a:r>
            <a:r>
              <a:rPr lang="en-GB" sz="1800" b="0" i="0" dirty="0">
                <a:solidFill>
                  <a:srgbClr val="000000"/>
                </a:solidFill>
                <a:effectLst/>
                <a:latin typeface="Calibri" panose="020F0502020204030204" pitchFamily="34" charset="0"/>
              </a:rPr>
              <a:t> – As a class, use the question printed above or create a class question. Divide the class into two – half playing the ‘question’, half improvising the ‘answer’, then swap. </a:t>
            </a:r>
            <a:endParaRPr lang="en-GB" b="0" i="0" dirty="0">
              <a:solidFill>
                <a:srgbClr val="000000"/>
              </a:solidFill>
              <a:effectLst/>
              <a:latin typeface="Calibri" panose="020F0502020204030204" pitchFamily="34" charset="0"/>
            </a:endParaRPr>
          </a:p>
          <a:p>
            <a:pPr algn="l" rtl="0" fontAlgn="base"/>
            <a:br>
              <a:rPr lang="en-GB" sz="1800" b="0" i="0" dirty="0">
                <a:solidFill>
                  <a:srgbClr val="000000"/>
                </a:solidFill>
                <a:effectLst/>
                <a:latin typeface="Calibri" panose="020F0502020204030204" pitchFamily="34" charset="0"/>
              </a:rPr>
            </a:br>
            <a:r>
              <a:rPr lang="en-GB" sz="1800" b="0" i="0" dirty="0">
                <a:solidFill>
                  <a:srgbClr val="000000"/>
                </a:solidFill>
                <a:effectLst/>
                <a:latin typeface="Calibri" panose="020F0502020204030204" pitchFamily="34" charset="0"/>
              </a:rPr>
              <a:t>Gradually divide the class down into smaller groups playing the ‘question’ and ‘answer’.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Rehearse performances of question-and-answer work, agreeing on who will play which part, how many times, at what tempo etc. Can the rest of the class play the chord sequence in the background? Ideally only one person will improvise at a time to avoid clashes. </a:t>
            </a:r>
          </a:p>
          <a:p>
            <a:pPr algn="l" rtl="0" fontAlgn="base"/>
            <a:endParaRPr lang="en-GB"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Year 5 &amp; 6</a:t>
            </a:r>
            <a:r>
              <a:rPr lang="en-GB" sz="1800" b="0" i="0" dirty="0">
                <a:solidFill>
                  <a:srgbClr val="000000"/>
                </a:solidFill>
                <a:effectLst/>
                <a:latin typeface="Calibri" panose="020F0502020204030204" pitchFamily="34" charset="0"/>
              </a:rPr>
              <a:t> – in the same groups as Lesson 1, use the class ‘question’ (or create their own) to fit the chord sequence. The group need to consider how to organise their question-and-answer piece: </a:t>
            </a:r>
          </a:p>
          <a:p>
            <a:pPr algn="l" rtl="0" fontAlgn="base"/>
            <a:endParaRPr lang="en-GB"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Who will play the piece?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Who will improvise the answer?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Will everyone have the chance to improvise?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Can the chords be added to support this?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How many times will the question be asked?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What tempo will the piece be played?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mj-lt"/>
              <a:buAutoNum type="arabicPeriod" startAt="4"/>
            </a:pPr>
            <a:r>
              <a:rPr lang="en-GB" sz="1800" b="1" i="0" dirty="0">
                <a:solidFill>
                  <a:srgbClr val="000000"/>
                </a:solidFill>
                <a:effectLst/>
                <a:latin typeface="Calibri" panose="020F0502020204030204" pitchFamily="34" charset="0"/>
              </a:rPr>
              <a:t> PLENARY</a:t>
            </a:r>
            <a:r>
              <a:rPr lang="en-GB" sz="1800" b="0" i="0" dirty="0">
                <a:solidFill>
                  <a:srgbClr val="000000"/>
                </a:solidFill>
                <a:effectLst/>
                <a:latin typeface="Calibri" panose="020F0502020204030204" pitchFamily="34" charset="0"/>
              </a:rPr>
              <a:t> </a:t>
            </a:r>
          </a:p>
          <a:p>
            <a:pPr algn="l" rtl="0" fontAlgn="base">
              <a:buFont typeface="+mj-lt"/>
              <a:buAutoNum type="arabicPeriod" startAt="4"/>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Share and record the question-and-answer pieces, reflecting the call for help in the storm. Make sure if a question has been composed, </a:t>
            </a:r>
            <a:r>
              <a:rPr lang="en-GB" sz="1800" b="0" i="0" u="sng" dirty="0">
                <a:solidFill>
                  <a:srgbClr val="881798"/>
                </a:solidFill>
                <a:effectLst/>
                <a:latin typeface="Calibri" panose="020F0502020204030204" pitchFamily="34" charset="0"/>
              </a:rPr>
              <a:t>it is either notated or recorded for future lessons.</a:t>
            </a:r>
            <a:r>
              <a:rPr lang="en-GB" sz="1800" b="0" i="0" dirty="0">
                <a:solidFill>
                  <a:srgbClr val="881798"/>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18</a:t>
            </a:fld>
            <a:endParaRPr lang="en-GB"/>
          </a:p>
        </p:txBody>
      </p:sp>
    </p:spTree>
    <p:extLst>
      <p:ext uri="{BB962C8B-B14F-4D97-AF65-F5344CB8AC3E}">
        <p14:creationId xmlns:p14="http://schemas.microsoft.com/office/powerpoint/2010/main" val="62444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STARTER</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or watch ‘Haven’ again, asking the children to indicate when they hear the music change.</a:t>
            </a:r>
          </a:p>
          <a:p>
            <a:pPr marL="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 the children to consider how the music changes. For example, bar 489 of ‘Haven’ (see 5’10 in audio) slows to Andante (walking pace) and is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pp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pianissimo (very quiet). After 10 bars, it returns to the original tempo (see 5’59 in audio) and gradually increases in dynamic (crescendos) to the end. </a:t>
            </a:r>
          </a:p>
          <a:p>
            <a:pPr marL="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do they think this part of the music might represent? Could this be the boat finally arriving at the harbour and the relief of being safe?</a:t>
            </a:r>
          </a:p>
          <a:p>
            <a:pPr marL="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Recap – so far ,the class has created storm-like music using concords and discords and then a question and improvised answer to represent calling for help in the storm. This lesson focuses on arriving at the haven.</a:t>
            </a:r>
          </a:p>
          <a:p>
            <a:pPr marL="228600">
              <a:lnSpc>
                <a:spcPct val="115000"/>
              </a:lnSpc>
              <a:spcAft>
                <a:spcPts val="800"/>
              </a:spcAft>
            </a:pP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r>
              <a:rPr lang="en-GB" sz="1800" b="0" i="0" dirty="0">
                <a:solidFill>
                  <a:srgbClr val="000000"/>
                </a:solidFill>
                <a:effectLst/>
                <a:latin typeface="WordVisiCarriageReturn_MSFontService"/>
              </a:rPr>
              <a:t>2. </a:t>
            </a:r>
            <a:r>
              <a:rPr lang="en-GB" sz="1800" b="0" i="0" dirty="0">
                <a:solidFill>
                  <a:srgbClr val="000000"/>
                </a:solidFill>
                <a:effectLst/>
                <a:latin typeface="Calibri" panose="020F0502020204030204" pitchFamily="34"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LEARNING</a:t>
            </a:r>
            <a:endParaRPr lang="en-GB" sz="1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sz="1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vocal sounds to create calm music. Explore different vocal sounds such as </a:t>
            </a:r>
            <a:r>
              <a:rPr lang="en-GB"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ssh</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sighs, humming, tapping cheeks (gently), whispering, whistling etc. Explore structuring the sounds, e.g. layering them gradually or starting together, and changing dynamics, tempo, texture, timbre etc. Discuss the impact.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b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20</a:t>
            </a:fld>
            <a:endParaRPr lang="en-GB"/>
          </a:p>
        </p:txBody>
      </p:sp>
    </p:spTree>
    <p:extLst>
      <p:ext uri="{BB962C8B-B14F-4D97-AF65-F5344CB8AC3E}">
        <p14:creationId xmlns:p14="http://schemas.microsoft.com/office/powerpoint/2010/main" val="18011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3. MAIN TASK</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these ideas to create a piece reflecting arriving at a safe place – a haven.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piece should use:</a:t>
            </a:r>
          </a:p>
          <a:p>
            <a:pPr indent="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Vocal sounds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Untuned instruments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Tuned instruments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Chords</a:t>
            </a:r>
          </a:p>
          <a:p>
            <a:pPr marL="0" lvl="0" indent="0">
              <a:lnSpc>
                <a:spcPct val="115000"/>
              </a:lnSpc>
              <a:spcAft>
                <a:spcPts val="800"/>
              </a:spcAft>
              <a:buFont typeface="Symbol" panose="05050102010706020507" pitchFamily="18" charset="2"/>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Dynamics, tempo, texture, timbre etc. should be considered at all times, in order to create the emotions and atmospheres of arriving at the safe place. How will the composition start and end?</a:t>
            </a:r>
          </a:p>
          <a:p>
            <a:pPr marL="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15000"/>
              </a:lnSpc>
              <a:spcAft>
                <a:spcPts val="800"/>
              </a:spcAft>
            </a:pP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3 &amp; 4</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compose this as a class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15000"/>
              </a:lnSpc>
              <a:spcAft>
                <a:spcPts val="800"/>
              </a:spcAft>
            </a:pP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5 &amp; 6</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compose this in the same groups as Lesson 1 and 2</a:t>
            </a:r>
          </a:p>
          <a:p>
            <a:pPr marL="0" lvl="0" indent="0">
              <a:lnSpc>
                <a:spcPct val="115000"/>
              </a:lnSpc>
              <a:spcAft>
                <a:spcPts val="800"/>
              </a:spcAft>
              <a:buFont typeface="+mj-lt"/>
              <a:buNone/>
              <a:tabLst>
                <a:tab pos="1711960" algn="l"/>
              </a:tabLst>
            </a:pPr>
            <a:endParaRPr lang="en-GB" sz="18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r>
              <a:rPr lang="en-GB" sz="18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4.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PLENARY</a:t>
            </a:r>
            <a:br>
              <a:rPr lang="en-GB" sz="1800" b="1"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Calibri" panose="020F0502020204030204" pitchFamily="34" charset="0"/>
                <a:ea typeface="Aptos" panose="020B0004020202020204" pitchFamily="34" charset="0"/>
              </a:rPr>
              <a:t>Share and record compositions. Are there suggestions on how successful the composition is and what improvements can be made?</a:t>
            </a:r>
            <a:b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buFont typeface="+mj-lt"/>
              <a:buNone/>
            </a:pPr>
            <a:endParaRPr lang="en-GB" b="0" i="0" dirty="0">
              <a:solidFill>
                <a:srgbClr val="000000"/>
              </a:solidFill>
              <a:effectLst/>
              <a:latin typeface="Segoe UI" panose="020B0502040204020203" pitchFamily="34" charset="0"/>
            </a:endParaRPr>
          </a:p>
          <a:p>
            <a:pPr algn="l" rtl="0" fontAlgn="base"/>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21</a:t>
            </a:fld>
            <a:endParaRPr lang="en-GB"/>
          </a:p>
        </p:txBody>
      </p:sp>
    </p:spTree>
    <p:extLst>
      <p:ext uri="{BB962C8B-B14F-4D97-AF65-F5344CB8AC3E}">
        <p14:creationId xmlns:p14="http://schemas.microsoft.com/office/powerpoint/2010/main" val="352607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STARTER</a:t>
            </a:r>
            <a:br>
              <a:rPr lang="en-GB" sz="1800" b="1"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or watch 'Haven’ again.</a:t>
            </a:r>
            <a:b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indent="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Recap – so far the class has created:</a:t>
            </a:r>
            <a:b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storm-like music using concords and discords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question and improvised answer to represent calling for help in the storm</a:t>
            </a:r>
          </a:p>
          <a:p>
            <a:pPr marL="342900" lvl="0" indent="-342900">
              <a:lnSpc>
                <a:spcPct val="115000"/>
              </a:lnSpc>
              <a:spcAft>
                <a:spcPts val="8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Music representing arriving at a haven, using vocal sounds, untuned and tuned sounds and chords</a:t>
            </a:r>
            <a:br>
              <a:rPr lang="en-GB" sz="18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307535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0" i="0" kern="100" dirty="0">
                <a:solidFill>
                  <a:srgbClr val="000000"/>
                </a:solidFill>
                <a:effectLst/>
                <a:latin typeface="WordVisiCarriageReturn_MSFontService"/>
                <a:ea typeface="Aptos" panose="020B0004020202020204" pitchFamily="34" charset="0"/>
                <a:cs typeface="Times New Roman" panose="02020603050405020304" pitchFamily="18" charset="0"/>
              </a:rPr>
              <a:t>2.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MAIN TASK</a:t>
            </a:r>
            <a:br>
              <a:rPr lang="en-GB" sz="1800" b="1"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the compositions from the previous lessons, create a 3-section piece:</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Storm</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Calls for help</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Arriving at haven</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Rehearse each section (listening to the recordings where needed and prepare a performance).</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l" rtl="0" fontAlgn="base"/>
            <a:endParaRPr lang="en-GB" dirty="0"/>
          </a:p>
          <a:p>
            <a:pPr marL="228600">
              <a:lnSpc>
                <a:spcPct val="115000"/>
              </a:lnSpc>
            </a:pP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3 &amp; 4 –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whole</a:t>
            </a: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a:t>
            </a: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should revise each section and then rehearse as one complete piece. Map out the structure on a board as a visual reminder, and include notes/notation where needed. Revise how the players should control their sounds to create the different moods of each section. </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pP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5 &amp; 6</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groups should revise each section. They should have notes/notation written, with any reminders of what needs to be played when, including changing instruments and changing dynamics, tempo, texture, timbre etc. </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Questions to ask:</a:t>
            </a:r>
            <a:b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all the players clear when they play?</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Does everyone have the instrument they need for the different sections?</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Does everyone know which instrument to use in each section?</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a conductor or leader needed to point to groups or something displayed to help?</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the piece move between the sections? Will there be silence, or could a linking sound/melody/chord be used?</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any improvements needed before the final performance?</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everyone remembering how to control the sounds to make the music expressive?</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l" rtl="0" fontAlgn="base"/>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2303808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0" i="0" kern="100" dirty="0">
                <a:solidFill>
                  <a:srgbClr val="000000"/>
                </a:solidFill>
                <a:effectLst/>
                <a:latin typeface="WordVisiCarriageReturn_MSFontService"/>
                <a:ea typeface="Aptos" panose="020B0004020202020204" pitchFamily="34" charset="0"/>
                <a:cs typeface="Times New Roman" panose="02020603050405020304" pitchFamily="18" charset="0"/>
              </a:rPr>
              <a:t>3.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PLENARY</a:t>
            </a:r>
            <a:br>
              <a:rPr lang="en-GB" sz="1800" b="1"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Calibri" panose="020F0502020204030204" pitchFamily="34" charset="0"/>
                <a:ea typeface="Aptos" panose="020B0004020202020204" pitchFamily="34" charset="0"/>
              </a:rPr>
              <a:t>Perform the compositions and record.</a:t>
            </a: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25</a:t>
            </a:fld>
            <a:endParaRPr lang="en-GB"/>
          </a:p>
        </p:txBody>
      </p:sp>
    </p:spTree>
    <p:extLst>
      <p:ext uri="{BB962C8B-B14F-4D97-AF65-F5344CB8AC3E}">
        <p14:creationId xmlns:p14="http://schemas.microsoft.com/office/powerpoint/2010/main" val="4029311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138019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27</a:t>
            </a:fld>
            <a:endParaRPr lang="en-GB"/>
          </a:p>
        </p:txBody>
      </p:sp>
    </p:spTree>
    <p:extLst>
      <p:ext uri="{BB962C8B-B14F-4D97-AF65-F5344CB8AC3E}">
        <p14:creationId xmlns:p14="http://schemas.microsoft.com/office/powerpoint/2010/main" val="247326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3</a:t>
            </a:fld>
            <a:endParaRPr lang="en-GB"/>
          </a:p>
        </p:txBody>
      </p:sp>
    </p:spTree>
    <p:extLst>
      <p:ext uri="{BB962C8B-B14F-4D97-AF65-F5344CB8AC3E}">
        <p14:creationId xmlns:p14="http://schemas.microsoft.com/office/powerpoint/2010/main" val="199435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5</a:t>
            </a:fld>
            <a:endParaRPr lang="en-GB"/>
          </a:p>
        </p:txBody>
      </p:sp>
    </p:spTree>
    <p:extLst>
      <p:ext uri="{BB962C8B-B14F-4D97-AF65-F5344CB8AC3E}">
        <p14:creationId xmlns:p14="http://schemas.microsoft.com/office/powerpoint/2010/main" val="4316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GB" sz="1800" b="1" i="0" dirty="0">
                <a:solidFill>
                  <a:srgbClr val="000000"/>
                </a:solidFill>
                <a:effectLst/>
                <a:latin typeface="Calibri" panose="020F0502020204030204" pitchFamily="34" charset="0"/>
              </a:rPr>
              <a:t>STARTER</a:t>
            </a:r>
            <a:r>
              <a:rPr lang="en-GB" sz="1800" b="0" i="0" dirty="0">
                <a:solidFill>
                  <a:srgbClr val="000000"/>
                </a:solidFill>
                <a:effectLst/>
                <a:latin typeface="Calibri" panose="020F0502020204030204" pitchFamily="34" charset="0"/>
              </a:rPr>
              <a:t> </a:t>
            </a:r>
          </a:p>
          <a:p>
            <a:pPr algn="l" rtl="0" fontAlgn="base">
              <a:buFont typeface="+mj-lt"/>
              <a:buNone/>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Watch or listen to ‘Haven’</a:t>
            </a:r>
            <a:r>
              <a:rPr lang="en-GB" sz="1800" b="0" i="1" dirty="0">
                <a:solidFill>
                  <a:srgbClr val="000000"/>
                </a:solidFill>
                <a:effectLst/>
                <a:latin typeface="Calibri" panose="020F0502020204030204" pitchFamily="34" charset="0"/>
              </a:rPr>
              <a:t>.</a:t>
            </a:r>
            <a:r>
              <a:rPr lang="en-GB" sz="1800" b="0" i="0" dirty="0">
                <a:solidFill>
                  <a:srgbClr val="000000"/>
                </a:solidFill>
                <a:effectLst/>
                <a:latin typeface="Calibri" panose="020F0502020204030204" pitchFamily="34" charset="0"/>
              </a:rPr>
              <a:t>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What is a haven? It is a safe place. This music is the last movement of </a:t>
            </a:r>
            <a:r>
              <a:rPr lang="en-GB" sz="1800" b="0" i="1" dirty="0" err="1">
                <a:solidFill>
                  <a:srgbClr val="000000"/>
                </a:solidFill>
                <a:effectLst/>
                <a:latin typeface="Calibri" panose="020F0502020204030204" pitchFamily="34" charset="0"/>
              </a:rPr>
              <a:t>Seavaigers</a:t>
            </a:r>
            <a:r>
              <a:rPr lang="en-GB" sz="1800" b="0" i="0" dirty="0">
                <a:solidFill>
                  <a:srgbClr val="000000"/>
                </a:solidFill>
                <a:effectLst/>
                <a:latin typeface="Calibri" panose="020F0502020204030204" pitchFamily="34" charset="0"/>
              </a:rPr>
              <a:t>, a composition by Sally Beamish that represents the treacherous journey between the North Sea island of Shetland and northerly mainland port of Dundee. The title means ‘Seafarers’ and refers to the seafaring people of the North Sea.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It is in 3 movements – </a:t>
            </a:r>
            <a:r>
              <a:rPr lang="en-GB" sz="1800" b="0" i="1" dirty="0">
                <a:solidFill>
                  <a:srgbClr val="000000"/>
                </a:solidFill>
                <a:effectLst/>
                <a:latin typeface="Calibri" panose="020F0502020204030204" pitchFamily="34" charset="0"/>
              </a:rPr>
              <a:t>Storm, Lament </a:t>
            </a:r>
            <a:r>
              <a:rPr lang="en-GB" sz="1800" b="0" i="0" dirty="0">
                <a:solidFill>
                  <a:srgbClr val="000000"/>
                </a:solidFill>
                <a:effectLst/>
                <a:latin typeface="Calibri" panose="020F0502020204030204" pitchFamily="34" charset="0"/>
              </a:rPr>
              <a:t>and </a:t>
            </a:r>
            <a:r>
              <a:rPr lang="en-GB" sz="1800" b="0" i="1" dirty="0">
                <a:solidFill>
                  <a:srgbClr val="000000"/>
                </a:solidFill>
                <a:effectLst/>
                <a:latin typeface="Calibri" panose="020F0502020204030204" pitchFamily="34" charset="0"/>
              </a:rPr>
              <a:t>Haven</a:t>
            </a:r>
            <a:r>
              <a:rPr lang="en-GB" sz="1800" b="0" i="0" dirty="0">
                <a:solidFill>
                  <a:srgbClr val="000000"/>
                </a:solidFill>
                <a:effectLst/>
                <a:latin typeface="Calibri" panose="020F0502020204030204" pitchFamily="34" charset="0"/>
              </a:rPr>
              <a:t>.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See next slide for questions for students to consider.</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172728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Split the class into pairs, getting pairs to discuss how the music creates the idea of a safe haven. Share as a class. </a:t>
            </a:r>
            <a:endParaRPr lang="en-GB" sz="1800"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309048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startAt="2"/>
            </a:pPr>
            <a:r>
              <a:rPr lang="en-GB" sz="1800" b="1" i="0" dirty="0">
                <a:solidFill>
                  <a:srgbClr val="000000"/>
                </a:solidFill>
                <a:effectLst/>
                <a:latin typeface="Calibri" panose="020F0502020204030204" pitchFamily="34" charset="0"/>
              </a:rPr>
              <a:t>MAIN TASK</a:t>
            </a:r>
            <a:r>
              <a:rPr lang="en-GB" sz="1800" b="0" i="0" dirty="0">
                <a:solidFill>
                  <a:srgbClr val="000000"/>
                </a:solidFill>
                <a:effectLst/>
                <a:latin typeface="Calibri" panose="020F0502020204030204" pitchFamily="34" charset="0"/>
              </a:rPr>
              <a:t> </a:t>
            </a:r>
          </a:p>
          <a:p>
            <a:pPr algn="l" rtl="0" fontAlgn="base">
              <a:buFont typeface="+mj-lt"/>
              <a:buNone/>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Next, the children will explore tuned instruments to create chords. The combination of 2 or more notes creates chords. If using glockenspiels and xylophones, for instance, ask children to play 2 notes at the same time and identify whether the sound is comfortable or not.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What is the rule for creating a discord? </a:t>
            </a:r>
            <a:r>
              <a:rPr lang="en-GB" sz="1800" b="0" i="1" dirty="0">
                <a:solidFill>
                  <a:srgbClr val="000000"/>
                </a:solidFill>
                <a:effectLst/>
                <a:latin typeface="Calibri" panose="020F0502020204030204" pitchFamily="34" charset="0"/>
              </a:rPr>
              <a:t>Play notes next door to each other.</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What is the rule for creating concords? </a:t>
            </a:r>
            <a:r>
              <a:rPr lang="en-GB" sz="1800" b="0" i="1" dirty="0">
                <a:solidFill>
                  <a:srgbClr val="000000"/>
                </a:solidFill>
                <a:effectLst/>
                <a:latin typeface="Calibri" panose="020F0502020204030204" pitchFamily="34" charset="0"/>
              </a:rPr>
              <a:t>Play notes apart.</a:t>
            </a:r>
            <a:r>
              <a:rPr lang="en-GB" sz="1800" b="0" i="0" dirty="0">
                <a:solidFill>
                  <a:srgbClr val="000000"/>
                </a:solidFill>
                <a:effectLst/>
                <a:latin typeface="Calibri" panose="020F0502020204030204" pitchFamily="34" charset="0"/>
              </a:rPr>
              <a:t> </a:t>
            </a:r>
          </a:p>
          <a:p>
            <a:pPr algn="l" rtl="0" fontAlgn="base"/>
            <a:endParaRPr lang="en-GB"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Year 5 &amp; 6</a:t>
            </a:r>
            <a:r>
              <a:rPr lang="en-GB" sz="1800" b="0" i="0" dirty="0">
                <a:solidFill>
                  <a:srgbClr val="000000"/>
                </a:solidFill>
                <a:effectLst/>
                <a:latin typeface="Calibri" panose="020F0502020204030204" pitchFamily="34" charset="0"/>
              </a:rPr>
              <a:t> – Develop this to understanding triads: 3 note chords, e.g. played on a keyboard, that are named major (happy sounding) or minor (sad sounding). If you have any, instrumentalists could share out the notes, e.g. root (the first note of the scale and the triad) and one other. For example, in C major, the notes of the C major triad are C, E, G. One student can play C (the root) and another student could alternate playing either E (the third) or G (the fifth). To try a minor chord, do the same with A minor where the triad is made up of A (root), C (third) and E (fifth).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141848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As a class (</a:t>
            </a:r>
            <a:r>
              <a:rPr lang="en-GB" sz="1800" b="1" i="0" dirty="0">
                <a:solidFill>
                  <a:srgbClr val="000000"/>
                </a:solidFill>
                <a:effectLst/>
                <a:latin typeface="Calibri" panose="020F0502020204030204" pitchFamily="34" charset="0"/>
              </a:rPr>
              <a:t>Year 3 &amp; 4</a:t>
            </a:r>
            <a:r>
              <a:rPr lang="en-GB" sz="1800" b="0" i="0" dirty="0">
                <a:solidFill>
                  <a:srgbClr val="000000"/>
                </a:solidFill>
                <a:effectLst/>
                <a:latin typeface="Calibri" panose="020F0502020204030204" pitchFamily="34" charset="0"/>
              </a:rPr>
              <a:t>) or in small groups (</a:t>
            </a:r>
            <a:r>
              <a:rPr lang="en-GB" sz="1800" b="1" i="0" dirty="0">
                <a:solidFill>
                  <a:srgbClr val="000000"/>
                </a:solidFill>
                <a:effectLst/>
                <a:latin typeface="Calibri" panose="020F0502020204030204" pitchFamily="34" charset="0"/>
              </a:rPr>
              <a:t>Year 5 &amp; 6</a:t>
            </a:r>
            <a:r>
              <a:rPr lang="en-GB" sz="1800" b="0" i="0" dirty="0">
                <a:solidFill>
                  <a:srgbClr val="000000"/>
                </a:solidFill>
                <a:effectLst/>
                <a:latin typeface="Calibri" panose="020F0502020204030204" pitchFamily="34" charset="0"/>
              </a:rPr>
              <a:t>), create a sense of danger in an 8-beat long pattern of short notes, using a combination of concords and discords. Notate this pattern either writing letter names or using staff notation.  </a:t>
            </a:r>
          </a:p>
          <a:p>
            <a:pPr algn="l" rtl="0" fontAlgn="base"/>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Use this pattern as an ostinato in a short composition to depict a storm, adding other sounds, e.g. untuned percussion to voices to create the idea of wind and crashing waves. There should be an awareness of dynamics, tempo, texture, timbre etc. to create the stormy, dangerous atmosphere.</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buFont typeface="+mj-lt"/>
              <a:buAutoNum type="arabicPeriod" startAt="3"/>
            </a:pPr>
            <a:r>
              <a:rPr lang="en-GB" sz="1800" b="1" i="0" dirty="0">
                <a:solidFill>
                  <a:srgbClr val="000000"/>
                </a:solidFill>
                <a:effectLst/>
                <a:latin typeface="Calibri" panose="020F0502020204030204" pitchFamily="34" charset="0"/>
              </a:rPr>
              <a:t>PLENARY</a:t>
            </a:r>
            <a:r>
              <a:rPr lang="en-GB" sz="1800" b="0" i="0" dirty="0">
                <a:solidFill>
                  <a:srgbClr val="000000"/>
                </a:solidFill>
                <a:effectLst/>
                <a:latin typeface="Calibri" panose="020F0502020204030204" pitchFamily="34" charset="0"/>
              </a:rPr>
              <a:t> </a:t>
            </a:r>
          </a:p>
          <a:p>
            <a:pPr algn="l" rtl="0" fontAlgn="base">
              <a:buFont typeface="+mj-lt"/>
              <a:buAutoNum type="arabicPeriod" startAt="3"/>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Record the composition(s) so far as this will be needed in later lessons. Discuss how successful the group has been in creating a stormy atmosphere.</a:t>
            </a:r>
            <a:endParaRPr lang="en-GB"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33755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GB" sz="1800" b="1" i="0" dirty="0">
                <a:solidFill>
                  <a:srgbClr val="000000"/>
                </a:solidFill>
                <a:effectLst/>
                <a:latin typeface="Calibri" panose="020F0502020204030204" pitchFamily="34" charset="0"/>
              </a:rPr>
              <a:t>STARTER</a:t>
            </a:r>
            <a:r>
              <a:rPr lang="en-GB" sz="1800" b="0" i="0" dirty="0">
                <a:solidFill>
                  <a:srgbClr val="000000"/>
                </a:solidFill>
                <a:effectLst/>
                <a:latin typeface="Calibri" panose="020F0502020204030204" pitchFamily="34" charset="0"/>
              </a:rPr>
              <a:t> </a:t>
            </a:r>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Watch or listen. to 'Haven’ focusing on the solo fiddle and harp.  </a:t>
            </a:r>
            <a:br>
              <a:rPr lang="en-GB" sz="1800" b="0" i="0" dirty="0">
                <a:solidFill>
                  <a:srgbClr val="000000"/>
                </a:solidFill>
                <a:effectLst/>
                <a:latin typeface="Calibri" panose="020F0502020204030204" pitchFamily="34" charset="0"/>
              </a:rPr>
            </a:b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Discuss that some of the solo fiddle and harp player’s music is not written in the music, but they are making it up; this means that every performance will be different. This is called improvising. Explain that the soloists are often improvising – the composer wanted them to add their own ideas to the piece.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Then complete the activity on the following slide.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103072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Read the traditional nursery rhyme and do the following activity:</a:t>
            </a:r>
            <a:r>
              <a:rPr lang="en-GB" sz="1800" b="0" i="0" dirty="0">
                <a:solidFill>
                  <a:srgbClr val="000000"/>
                </a:solidFill>
                <a:effectLst/>
                <a:latin typeface="WordVisiCarriageReturn_MSFontService"/>
              </a:rPr>
              <a:t> </a:t>
            </a:r>
          </a:p>
          <a:p>
            <a:pPr algn="l" rtl="0" fontAlgn="base"/>
            <a:endParaRPr lang="en-GB" sz="1800" b="0" i="0" dirty="0">
              <a:solidFill>
                <a:srgbClr val="000000"/>
              </a:solidFill>
              <a:effectLst/>
              <a:latin typeface="WordVisiCarriageReturn_MSFontService"/>
            </a:endParaRPr>
          </a:p>
          <a:p>
            <a:pPr algn="l" rtl="0" fontAlgn="base"/>
            <a:r>
              <a:rPr lang="en-GB" sz="1800" b="0" i="1" dirty="0">
                <a:solidFill>
                  <a:srgbClr val="000000"/>
                </a:solidFill>
                <a:effectLst/>
                <a:latin typeface="Calibri" panose="020F0502020204030204" pitchFamily="34" charset="0"/>
              </a:rPr>
              <a:t>Rain on green grass</a:t>
            </a:r>
            <a:r>
              <a:rPr lang="en-GB" sz="1800" b="0" i="0" dirty="0">
                <a:solidFill>
                  <a:srgbClr val="000000"/>
                </a:solidFill>
                <a:effectLst/>
                <a:latin typeface="Calibri" panose="020F0502020204030204" pitchFamily="34" charset="0"/>
              </a:rPr>
              <a:t> </a:t>
            </a:r>
            <a:endParaRPr lang="en-GB" sz="1800"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Rain on the trees</a:t>
            </a:r>
            <a:r>
              <a:rPr lang="en-GB" sz="1800" b="0" i="0" dirty="0">
                <a:solidFill>
                  <a:srgbClr val="000000"/>
                </a:solidFill>
                <a:effectLst/>
                <a:latin typeface="Calibri" panose="020F0502020204030204" pitchFamily="34" charset="0"/>
              </a:rPr>
              <a:t> </a:t>
            </a:r>
            <a:endParaRPr lang="en-GB" sz="1800"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Rain on the roof tops</a:t>
            </a:r>
            <a:r>
              <a:rPr lang="en-GB" sz="1800" b="0" i="0" dirty="0">
                <a:solidFill>
                  <a:srgbClr val="000000"/>
                </a:solidFill>
                <a:effectLst/>
                <a:latin typeface="Calibri" panose="020F0502020204030204" pitchFamily="34" charset="0"/>
              </a:rPr>
              <a:t> </a:t>
            </a:r>
            <a:endParaRPr lang="en-GB" sz="1800"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But not on me</a:t>
            </a:r>
            <a:r>
              <a:rPr lang="en-GB" sz="1800" b="0" i="0" dirty="0">
                <a:solidFill>
                  <a:srgbClr val="000000"/>
                </a:solidFill>
                <a:effectLst/>
                <a:latin typeface="WordVisiCarriageReturn_MSFontService"/>
              </a:rPr>
              <a:t> </a:t>
            </a:r>
          </a:p>
          <a:p>
            <a:pPr algn="l" rtl="0" fontAlgn="base"/>
            <a:endParaRPr lang="en-GB" sz="1800" b="0" i="0" dirty="0">
              <a:solidFill>
                <a:srgbClr val="000000"/>
              </a:solidFill>
              <a:effectLst/>
              <a:latin typeface="WordVisiCarriageReturn_MSFontService"/>
            </a:endParaRPr>
          </a:p>
          <a:p>
            <a:pPr algn="l" rtl="0" fontAlgn="base"/>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Step 1: Chant nursery rhyme whilst clapping a pulse, then Count 1, 2, 3, 4, 5, 6, 7, 8 (repeat)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Step 2: Chant nursery rhyme, then clap 8 beats (repeat)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Step 3: Chant nursery rhyme, then Children to ‘think’ 8 beats (repeat)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Step 4: Chant nursery rhyme, then Model improvising a clapped rhythm in the 8-beat gap (repeat)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Continue chanting the rhyme and ask the pupils to improvise rhythms in the 8-beat rest, repeating it several times. As pupils gain confidence, half the group can try improvising, then to a quarter of the class, then gradually to individual pupils improvising between the class reciting the rhyme. </a:t>
            </a:r>
            <a:endParaRPr lang="en-GB" b="0" i="0" dirty="0">
              <a:solidFill>
                <a:srgbClr val="000000"/>
              </a:solidFill>
              <a:effectLst/>
              <a:latin typeface="Segoe UI" panose="020B0502040204020203" pitchFamily="34" charset="0"/>
            </a:endParaRPr>
          </a:p>
          <a:p>
            <a:pPr algn="l" rtl="0" fontAlgn="base"/>
            <a:endParaRPr lang="en-GB" b="0" i="0" dirty="0">
              <a:solidFill>
                <a:srgbClr val="000000"/>
              </a:solidFill>
              <a:effectLst/>
              <a:latin typeface="Segoe UI" panose="020B0502040204020203" pitchFamily="34" charset="0"/>
            </a:endParaRPr>
          </a:p>
          <a:p>
            <a:pPr algn="ctr" rtl="0" fontAlgn="base"/>
            <a:br>
              <a:rPr lang="en-GB" sz="1800" b="0" i="0" dirty="0">
                <a:solidFill>
                  <a:srgbClr val="000000"/>
                </a:solidFill>
                <a:effectLst/>
                <a:latin typeface="WordVisiCarriageReturn_MSFontService"/>
              </a:rPr>
            </a:b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202638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bc.co.uk/teach/ten-pieces/articles/z4bcxg8"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1.emf"/><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3.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2.emf"/><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emf"/><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bc.co.uk/teach/ten-pieces/articles/z4bcxg8" TargetMode="External"/><Relationship Id="rId11" Type="http://schemas.openxmlformats.org/officeDocument/2006/relationships/image" Target="../media/image8.jp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2.emf"/><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bc.co.uk/teach/ten-pieces/articles/z4bcxg8"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1.emf"/><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3.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2.emf"/><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ten-pieces/articles/z4bcxg8"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1.emf"/><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15.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3.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2.emf"/><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emf"/><Relationship Id="rId7" Type="http://schemas.openxmlformats.org/officeDocument/2006/relationships/image" Target="../media/image4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2.emf"/><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pyrmb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bbc.co.uk/teach/ten-pieces/articles/z4fsv9q"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Sally Beamish</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solidFill>
                  <a:schemeClr val="bg1"/>
                </a:solidFill>
                <a:latin typeface="Calibri" panose="020F0502020204030204" pitchFamily="34" charset="0"/>
                <a:cs typeface="Calibri" panose="020F0502020204030204" pitchFamily="34" charset="0"/>
              </a:rPr>
              <a:t>Seavaigers</a:t>
            </a:r>
            <a:r>
              <a:rPr lang="en-GB" dirty="0">
                <a:solidFill>
                  <a:schemeClr val="bg1"/>
                </a:solidFill>
                <a:latin typeface="Calibri" panose="020F0502020204030204" pitchFamily="34" charset="0"/>
                <a:cs typeface="Calibri" panose="020F0502020204030204" pitchFamily="34" charset="0"/>
              </a:rPr>
              <a:t> - Haven</a:t>
            </a:r>
          </a:p>
          <a:p>
            <a:pPr algn="ctr"/>
            <a:endParaRPr lang="en-GB" dirty="0">
              <a:solidFill>
                <a:schemeClr val="bg1"/>
              </a:solidFill>
              <a:latin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cs typeface="Calibri" panose="020F0502020204030204" pitchFamily="34" charset="0"/>
              </a:rPr>
              <a:t>Primary Classroom Lesson Plan</a:t>
            </a:r>
            <a:endParaRPr lang="en-GB" sz="2400" dirty="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Written by </a:t>
            </a:r>
          </a:p>
          <a:p>
            <a:pPr algn="ctr"/>
            <a:r>
              <a:rPr lang="en-GB" dirty="0">
                <a:solidFill>
                  <a:schemeClr val="bg1"/>
                </a:solidFill>
              </a:rPr>
              <a:t>Fran Hart</a:t>
            </a:r>
            <a:endParaRPr lang="en-US" dirty="0">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3" name="TextBox 12">
            <a:extLst>
              <a:ext uri="{FF2B5EF4-FFF2-40B4-BE49-F238E27FC236}">
                <a16:creationId xmlns:a16="http://schemas.microsoft.com/office/drawing/2014/main" id="{E4517EC7-BAD2-630D-7F50-AEE7A3392F2E}"/>
              </a:ext>
            </a:extLst>
          </p:cNvPr>
          <p:cNvSpPr txBox="1"/>
          <p:nvPr/>
        </p:nvSpPr>
        <p:spPr>
          <a:xfrm>
            <a:off x="2580817" y="5369133"/>
            <a:ext cx="5620996"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hlinkClick r:id="rId6"/>
              </a:rPr>
              <a:t>https://www.bbc.co.uk/teach/ten-pieces/articles/z4bcxg8</a:t>
            </a:r>
            <a:endParaRPr lang="en-GB" dirty="0">
              <a:latin typeface="Calibri" panose="020F0502020204030204" pitchFamily="34" charset="0"/>
              <a:cs typeface="Calibri" panose="020F0502020204030204" pitchFamily="34" charset="0"/>
            </a:endParaRPr>
          </a:p>
        </p:txBody>
      </p:sp>
      <p:pic>
        <p:nvPicPr>
          <p:cNvPr id="3" name="Picture 2" descr="A group of people playing instruments&#10;&#10;Description automatically generated">
            <a:extLst>
              <a:ext uri="{FF2B5EF4-FFF2-40B4-BE49-F238E27FC236}">
                <a16:creationId xmlns:a16="http://schemas.microsoft.com/office/drawing/2014/main" id="{4E1695AA-519A-0316-8347-5FD54581E6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200" y="1386166"/>
            <a:ext cx="6956298" cy="3912918"/>
          </a:xfrm>
          <a:prstGeom prst="rect">
            <a:avLst/>
          </a:prstGeom>
        </p:spPr>
      </p:pic>
      <p:sp>
        <p:nvSpPr>
          <p:cNvPr id="2" name="Footer Placeholder 3">
            <a:extLst>
              <a:ext uri="{FF2B5EF4-FFF2-40B4-BE49-F238E27FC236}">
                <a16:creationId xmlns:a16="http://schemas.microsoft.com/office/drawing/2014/main" id="{8D2E9D95-0257-12E6-4345-DAC30EDC57B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422883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1726990" y="1168742"/>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Listen and Reflect</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0700528D-E2B0-2813-FFF6-D69663BFC012}"/>
              </a:ext>
            </a:extLst>
          </p:cNvPr>
          <p:cNvSpPr txBox="1">
            <a:spLocks/>
          </p:cNvSpPr>
          <p:nvPr/>
        </p:nvSpPr>
        <p:spPr>
          <a:xfrm>
            <a:off x="1533347" y="2426664"/>
            <a:ext cx="7012582" cy="390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latin typeface="Calibri" panose="020F0502020204030204" pitchFamily="34" charset="0"/>
                <a:cs typeface="Calibri" panose="020F0502020204030204" pitchFamily="34" charset="0"/>
              </a:rPr>
              <a:t>What is a haven? </a:t>
            </a:r>
          </a:p>
          <a:p>
            <a:pPr lvl="1"/>
            <a:r>
              <a:rPr lang="en-GB" dirty="0">
                <a:latin typeface="Calibri" panose="020F0502020204030204" pitchFamily="34" charset="0"/>
                <a:cs typeface="Calibri" panose="020F0502020204030204" pitchFamily="34" charset="0"/>
              </a:rPr>
              <a:t>How does the music create the idea of a safe haven? </a:t>
            </a:r>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FEB3049C-D9D4-9D31-5E19-6E723B303822}"/>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57121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1752628" y="926546"/>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Let’s create chords! </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pSp>
        <p:nvGrpSpPr>
          <p:cNvPr id="40" name="Group 39">
            <a:extLst>
              <a:ext uri="{FF2B5EF4-FFF2-40B4-BE49-F238E27FC236}">
                <a16:creationId xmlns:a16="http://schemas.microsoft.com/office/drawing/2014/main" id="{AF22D44B-235D-8328-E2E2-DD2448C52CA8}"/>
              </a:ext>
            </a:extLst>
          </p:cNvPr>
          <p:cNvGrpSpPr/>
          <p:nvPr/>
        </p:nvGrpSpPr>
        <p:grpSpPr>
          <a:xfrm>
            <a:off x="4185584" y="2041860"/>
            <a:ext cx="2892099" cy="3889594"/>
            <a:chOff x="4185584" y="2041860"/>
            <a:chExt cx="2892099" cy="3889594"/>
          </a:xfrm>
        </p:grpSpPr>
        <p:pic>
          <p:nvPicPr>
            <p:cNvPr id="5" name="Graphic 4" descr="Piano with solid fill">
              <a:extLst>
                <a:ext uri="{FF2B5EF4-FFF2-40B4-BE49-F238E27FC236}">
                  <a16:creationId xmlns:a16="http://schemas.microsoft.com/office/drawing/2014/main" id="{8E800775-3909-2088-0A76-D2E1A1035A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D21681F1-5947-4F97-7BC5-05A76F1451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1985" y="3308192"/>
              <a:ext cx="914400" cy="914400"/>
            </a:xfrm>
            <a:prstGeom prst="rect">
              <a:avLst/>
            </a:prstGeom>
          </p:spPr>
        </p:pic>
        <p:pic>
          <p:nvPicPr>
            <p:cNvPr id="9" name="Graphic 8" descr="Guitar with solid fill">
              <a:extLst>
                <a:ext uri="{FF2B5EF4-FFF2-40B4-BE49-F238E27FC236}">
                  <a16:creationId xmlns:a16="http://schemas.microsoft.com/office/drawing/2014/main" id="{E899529C-B1A5-F982-8162-7E514D676D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2531" y="3303563"/>
              <a:ext cx="914400" cy="914400"/>
            </a:xfrm>
            <a:prstGeom prst="rect">
              <a:avLst/>
            </a:prstGeom>
          </p:spPr>
        </p:pic>
        <p:pic>
          <p:nvPicPr>
            <p:cNvPr id="13" name="Graphic 12" descr="Harp with solid fill">
              <a:extLst>
                <a:ext uri="{FF2B5EF4-FFF2-40B4-BE49-F238E27FC236}">
                  <a16:creationId xmlns:a16="http://schemas.microsoft.com/office/drawing/2014/main" id="{EA71AB9F-FC39-7F74-FD6E-FCBC2C6369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0943" y="4190931"/>
              <a:ext cx="914400" cy="914400"/>
            </a:xfrm>
            <a:prstGeom prst="rect">
              <a:avLst/>
            </a:prstGeom>
          </p:spPr>
        </p:pic>
        <p:pic>
          <p:nvPicPr>
            <p:cNvPr id="15" name="Graphic 14" descr="Gong with solid fill">
              <a:extLst>
                <a:ext uri="{FF2B5EF4-FFF2-40B4-BE49-F238E27FC236}">
                  <a16:creationId xmlns:a16="http://schemas.microsoft.com/office/drawing/2014/main" id="{B1E2A87B-7DC2-903A-FB0D-1DDC74A8D1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0609" y="4244994"/>
              <a:ext cx="914400" cy="914400"/>
            </a:xfrm>
            <a:prstGeom prst="rect">
              <a:avLst/>
            </a:prstGeom>
          </p:spPr>
        </p:pic>
        <p:pic>
          <p:nvPicPr>
            <p:cNvPr id="20" name="Graphic 19" descr="Violin with solid fill">
              <a:extLst>
                <a:ext uri="{FF2B5EF4-FFF2-40B4-BE49-F238E27FC236}">
                  <a16:creationId xmlns:a16="http://schemas.microsoft.com/office/drawing/2014/main" id="{DB2A9A5F-50CC-B63C-1B3A-28F2673880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5584" y="4180579"/>
              <a:ext cx="914400" cy="914400"/>
            </a:xfrm>
            <a:prstGeom prst="rect">
              <a:avLst/>
            </a:prstGeom>
          </p:spPr>
        </p:pic>
        <p:pic>
          <p:nvPicPr>
            <p:cNvPr id="23" name="Graphic 22" descr="Banjo with solid fill">
              <a:extLst>
                <a:ext uri="{FF2B5EF4-FFF2-40B4-BE49-F238E27FC236}">
                  <a16:creationId xmlns:a16="http://schemas.microsoft.com/office/drawing/2014/main" id="{5BFA0DEC-FB49-BFFF-6ED1-53A2521C7AD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13492" y="2640937"/>
              <a:ext cx="914400" cy="914400"/>
            </a:xfrm>
            <a:prstGeom prst="rect">
              <a:avLst/>
            </a:prstGeom>
          </p:spPr>
        </p:pic>
        <p:pic>
          <p:nvPicPr>
            <p:cNvPr id="25" name="Graphic 24" descr="Saxophone with solid fill">
              <a:extLst>
                <a:ext uri="{FF2B5EF4-FFF2-40B4-BE49-F238E27FC236}">
                  <a16:creationId xmlns:a16="http://schemas.microsoft.com/office/drawing/2014/main" id="{C8D44513-23F5-E53E-4477-913AC41CF4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5009" y="3523356"/>
              <a:ext cx="914400" cy="914400"/>
            </a:xfrm>
            <a:prstGeom prst="rect">
              <a:avLst/>
            </a:prstGeom>
          </p:spPr>
        </p:pic>
        <p:pic>
          <p:nvPicPr>
            <p:cNvPr id="27" name="Graphic 26" descr="Medieval Trumpet with solid fill">
              <a:extLst>
                <a:ext uri="{FF2B5EF4-FFF2-40B4-BE49-F238E27FC236}">
                  <a16:creationId xmlns:a16="http://schemas.microsoft.com/office/drawing/2014/main" id="{F4F0C57D-8FFB-6435-B931-D68CDD37D64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48500" y="2790836"/>
              <a:ext cx="914400" cy="914400"/>
            </a:xfrm>
            <a:prstGeom prst="rect">
              <a:avLst/>
            </a:prstGeom>
          </p:spPr>
        </p:pic>
        <p:pic>
          <p:nvPicPr>
            <p:cNvPr id="29" name="Graphic 28" descr="Drum with solid fill">
              <a:extLst>
                <a:ext uri="{FF2B5EF4-FFF2-40B4-BE49-F238E27FC236}">
                  <a16:creationId xmlns:a16="http://schemas.microsoft.com/office/drawing/2014/main" id="{FBCE50F8-2B64-78EB-BC41-811C01EA4B9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63257" y="2140623"/>
              <a:ext cx="650213" cy="650213"/>
            </a:xfrm>
            <a:prstGeom prst="rect">
              <a:avLst/>
            </a:prstGeom>
          </p:spPr>
        </p:pic>
        <p:pic>
          <p:nvPicPr>
            <p:cNvPr id="31" name="Graphic 30" descr="Clarinet with solid fill">
              <a:extLst>
                <a:ext uri="{FF2B5EF4-FFF2-40B4-BE49-F238E27FC236}">
                  <a16:creationId xmlns:a16="http://schemas.microsoft.com/office/drawing/2014/main" id="{3174BABA-200E-99CA-1621-5EE0B611D28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20975540">
              <a:off x="6163283" y="4540915"/>
              <a:ext cx="914400" cy="914400"/>
            </a:xfrm>
            <a:prstGeom prst="rect">
              <a:avLst/>
            </a:prstGeom>
          </p:spPr>
        </p:pic>
        <p:pic>
          <p:nvPicPr>
            <p:cNvPr id="33" name="Graphic 32" descr="Flute with solid fill">
              <a:extLst>
                <a:ext uri="{FF2B5EF4-FFF2-40B4-BE49-F238E27FC236}">
                  <a16:creationId xmlns:a16="http://schemas.microsoft.com/office/drawing/2014/main" id="{B44C1EEF-A8B8-C9CF-F521-ECE6F19DD5F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55469" y="2079504"/>
              <a:ext cx="1253659" cy="1253659"/>
            </a:xfrm>
            <a:prstGeom prst="rect">
              <a:avLst/>
            </a:prstGeom>
          </p:spPr>
        </p:pic>
        <p:pic>
          <p:nvPicPr>
            <p:cNvPr id="35" name="Graphic 34" descr="Trumpet with solid fill">
              <a:extLst>
                <a:ext uri="{FF2B5EF4-FFF2-40B4-BE49-F238E27FC236}">
                  <a16:creationId xmlns:a16="http://schemas.microsoft.com/office/drawing/2014/main" id="{1D02C665-94E3-082E-3963-E28FD3D4811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039638" y="4858849"/>
              <a:ext cx="1072605" cy="1072605"/>
            </a:xfrm>
            <a:prstGeom prst="rect">
              <a:avLst/>
            </a:prstGeom>
          </p:spPr>
        </p:pic>
        <p:pic>
          <p:nvPicPr>
            <p:cNvPr id="37" name="Graphic 36" descr="Drum set with solid fill">
              <a:extLst>
                <a:ext uri="{FF2B5EF4-FFF2-40B4-BE49-F238E27FC236}">
                  <a16:creationId xmlns:a16="http://schemas.microsoft.com/office/drawing/2014/main" id="{D4F5E6D6-84F7-7F8A-D7D7-50763A048679}"/>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6544" y="2041860"/>
              <a:ext cx="914400" cy="914400"/>
            </a:xfrm>
            <a:prstGeom prst="rect">
              <a:avLst/>
            </a:prstGeom>
          </p:spPr>
        </p:pic>
        <p:pic>
          <p:nvPicPr>
            <p:cNvPr id="39" name="Graphic 38" descr="Electric guitar with solid fill">
              <a:extLst>
                <a:ext uri="{FF2B5EF4-FFF2-40B4-BE49-F238E27FC236}">
                  <a16:creationId xmlns:a16="http://schemas.microsoft.com/office/drawing/2014/main" id="{82CCF76C-67E5-C480-F9C1-8D4B934A61E7}"/>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89829" y="4824634"/>
              <a:ext cx="914400" cy="914400"/>
            </a:xfrm>
            <a:prstGeom prst="rect">
              <a:avLst/>
            </a:prstGeom>
          </p:spPr>
        </p:pic>
      </p:grpSp>
      <p:sp>
        <p:nvSpPr>
          <p:cNvPr id="2" name="Footer Placeholder 3">
            <a:extLst>
              <a:ext uri="{FF2B5EF4-FFF2-40B4-BE49-F238E27FC236}">
                <a16:creationId xmlns:a16="http://schemas.microsoft.com/office/drawing/2014/main" id="{04F4912E-D69F-33E8-8DFB-BD7FD2F01F85}"/>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51242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1752628" y="926546"/>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Your storm</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 Placeholder 10">
            <a:extLst>
              <a:ext uri="{FF2B5EF4-FFF2-40B4-BE49-F238E27FC236}">
                <a16:creationId xmlns:a16="http://schemas.microsoft.com/office/drawing/2014/main" id="{BA344B3C-373E-E891-5395-1B89F177017B}"/>
              </a:ext>
            </a:extLst>
          </p:cNvPr>
          <p:cNvSpPr txBox="1">
            <a:spLocks/>
          </p:cNvSpPr>
          <p:nvPr/>
        </p:nvSpPr>
        <p:spPr>
          <a:xfrm>
            <a:off x="1464278" y="1980044"/>
            <a:ext cx="7012582" cy="390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Calibri" panose="020F0502020204030204" pitchFamily="34" charset="0"/>
                <a:cs typeface="Calibri" panose="020F0502020204030204" pitchFamily="34" charset="0"/>
              </a:rPr>
              <a:t>Create a sense of danger in an 8-beat long pattern of short notes</a:t>
            </a:r>
          </a:p>
          <a:p>
            <a:pPr lvl="1"/>
            <a:r>
              <a:rPr lang="en-US" dirty="0">
                <a:latin typeface="Calibri" panose="020F0502020204030204" pitchFamily="34" charset="0"/>
                <a:cs typeface="Calibri" panose="020F0502020204030204" pitchFamily="34" charset="0"/>
              </a:rPr>
              <a:t>Use concords and discords</a:t>
            </a:r>
          </a:p>
          <a:p>
            <a:pPr lvl="1"/>
            <a:r>
              <a:rPr lang="en-US" dirty="0">
                <a:latin typeface="Calibri" panose="020F0502020204030204" pitchFamily="34" charset="0"/>
                <a:cs typeface="Calibri" panose="020F0502020204030204" pitchFamily="34" charset="0"/>
              </a:rPr>
              <a:t>Use this pattern as an </a:t>
            </a:r>
            <a:r>
              <a:rPr lang="en-US" b="1" dirty="0">
                <a:latin typeface="Calibri" panose="020F0502020204030204" pitchFamily="34" charset="0"/>
                <a:cs typeface="Calibri" panose="020F0502020204030204" pitchFamily="34" charset="0"/>
              </a:rPr>
              <a:t>ostinato</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What other sounds can be used to create the stormy, dangerous atmosphere? </a:t>
            </a:r>
          </a:p>
        </p:txBody>
      </p:sp>
      <p:pic>
        <p:nvPicPr>
          <p:cNvPr id="5" name="Graphic 4" descr="Cloud With Lightning And Rain with solid fill">
            <a:extLst>
              <a:ext uri="{FF2B5EF4-FFF2-40B4-BE49-F238E27FC236}">
                <a16:creationId xmlns:a16="http://schemas.microsoft.com/office/drawing/2014/main" id="{9DC7BE64-178D-DC6F-D617-3EC9B36100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7392" y="4484478"/>
            <a:ext cx="1297215" cy="1297215"/>
          </a:xfrm>
          <a:prstGeom prst="rect">
            <a:avLst/>
          </a:prstGeom>
        </p:spPr>
      </p:pic>
      <p:sp>
        <p:nvSpPr>
          <p:cNvPr id="2" name="Footer Placeholder 3">
            <a:extLst>
              <a:ext uri="{FF2B5EF4-FFF2-40B4-BE49-F238E27FC236}">
                <a16:creationId xmlns:a16="http://schemas.microsoft.com/office/drawing/2014/main" id="{0CD4D37A-712C-5C7A-623E-72401A34E327}"/>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46923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2</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332279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3" name="TextBox 12">
            <a:extLst>
              <a:ext uri="{FF2B5EF4-FFF2-40B4-BE49-F238E27FC236}">
                <a16:creationId xmlns:a16="http://schemas.microsoft.com/office/drawing/2014/main" id="{E4517EC7-BAD2-630D-7F50-AEE7A3392F2E}"/>
              </a:ext>
            </a:extLst>
          </p:cNvPr>
          <p:cNvSpPr txBox="1"/>
          <p:nvPr/>
        </p:nvSpPr>
        <p:spPr>
          <a:xfrm>
            <a:off x="3285502" y="5400011"/>
            <a:ext cx="5620996"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hlinkClick r:id="rId6"/>
              </a:rPr>
              <a:t>https://www.bbc.co.uk/teach/ten-pieces/articles/z4bcxg8</a:t>
            </a:r>
            <a:endParaRPr lang="en-GB" dirty="0">
              <a:latin typeface="Calibri" panose="020F0502020204030204" pitchFamily="34" charset="0"/>
              <a:cs typeface="Calibri" panose="020F0502020204030204" pitchFamily="34" charset="0"/>
            </a:endParaRPr>
          </a:p>
        </p:txBody>
      </p:sp>
      <p:pic>
        <p:nvPicPr>
          <p:cNvPr id="3" name="Graphic 2" descr="Violin with solid fill">
            <a:extLst>
              <a:ext uri="{FF2B5EF4-FFF2-40B4-BE49-F238E27FC236}">
                <a16:creationId xmlns:a16="http://schemas.microsoft.com/office/drawing/2014/main" id="{AB02A617-83DD-526B-CB7E-81C505E32F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4127" y="2971800"/>
            <a:ext cx="914400" cy="914400"/>
          </a:xfrm>
          <a:prstGeom prst="rect">
            <a:avLst/>
          </a:prstGeom>
        </p:spPr>
      </p:pic>
      <p:pic>
        <p:nvPicPr>
          <p:cNvPr id="12" name="Graphic 11" descr="Harp with solid fill">
            <a:extLst>
              <a:ext uri="{FF2B5EF4-FFF2-40B4-BE49-F238E27FC236}">
                <a16:creationId xmlns:a16="http://schemas.microsoft.com/office/drawing/2014/main" id="{BBA32F91-25AC-C5B5-BF2B-A634D7CE35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66592" y="2971800"/>
            <a:ext cx="914400" cy="914400"/>
          </a:xfrm>
          <a:prstGeom prst="rect">
            <a:avLst/>
          </a:prstGeom>
        </p:spPr>
      </p:pic>
      <p:sp>
        <p:nvSpPr>
          <p:cNvPr id="14" name="Text Placeholder 10">
            <a:extLst>
              <a:ext uri="{FF2B5EF4-FFF2-40B4-BE49-F238E27FC236}">
                <a16:creationId xmlns:a16="http://schemas.microsoft.com/office/drawing/2014/main" id="{1327C3DB-7779-7BA3-F94D-20E34A1C7F88}"/>
              </a:ext>
            </a:extLst>
          </p:cNvPr>
          <p:cNvSpPr txBox="1">
            <a:spLocks/>
          </p:cNvSpPr>
          <p:nvPr/>
        </p:nvSpPr>
        <p:spPr>
          <a:xfrm>
            <a:off x="1464278" y="1348285"/>
            <a:ext cx="7012582" cy="716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Calibri" panose="020F0502020204030204" pitchFamily="34" charset="0"/>
                <a:cs typeface="Calibri" panose="020F0502020204030204" pitchFamily="34" charset="0"/>
              </a:rPr>
              <a:t>Focus on the solo fiddle and </a:t>
            </a:r>
            <a:r>
              <a:rPr lang="en-GB" sz="2400" b="0" i="0" dirty="0" err="1">
                <a:solidFill>
                  <a:srgbClr val="000000"/>
                </a:solidFill>
                <a:effectLst/>
                <a:latin typeface="Calibri" panose="020F0502020204030204" pitchFamily="34" charset="0"/>
              </a:rPr>
              <a:t>clársach</a:t>
            </a:r>
            <a:r>
              <a:rPr lang="en-GB" sz="2400" b="0" i="0" dirty="0">
                <a:solidFill>
                  <a:srgbClr val="000000"/>
                </a:solidFill>
                <a:effectLst/>
                <a:latin typeface="Calibri" panose="020F0502020204030204" pitchFamily="34" charset="0"/>
              </a:rPr>
              <a:t> (har</a:t>
            </a:r>
            <a:r>
              <a:rPr lang="en-GB" dirty="0">
                <a:solidFill>
                  <a:srgbClr val="000000"/>
                </a:solidFill>
                <a:latin typeface="Calibri" panose="020F0502020204030204" pitchFamily="34" charset="0"/>
              </a:rPr>
              <a:t>p)</a:t>
            </a:r>
            <a:r>
              <a:rPr lang="en-US" dirty="0">
                <a:latin typeface="Calibri" panose="020F0502020204030204" pitchFamily="34" charset="0"/>
                <a:cs typeface="Calibri" panose="020F0502020204030204" pitchFamily="34" charset="0"/>
              </a:rPr>
              <a:t> </a:t>
            </a:r>
          </a:p>
        </p:txBody>
      </p:sp>
      <p:pic>
        <p:nvPicPr>
          <p:cNvPr id="2" name="Picture 1" descr="A group of people playing instruments&#10;&#10;Description automatically generated">
            <a:extLst>
              <a:ext uri="{FF2B5EF4-FFF2-40B4-BE49-F238E27FC236}">
                <a16:creationId xmlns:a16="http://schemas.microsoft.com/office/drawing/2014/main" id="{530A6341-4F31-63C8-0B17-0F5BAF2B6D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0752" y="1906052"/>
            <a:ext cx="5883615" cy="3309534"/>
          </a:xfrm>
          <a:prstGeom prst="rect">
            <a:avLst/>
          </a:prstGeom>
        </p:spPr>
      </p:pic>
      <p:sp>
        <p:nvSpPr>
          <p:cNvPr id="5" name="Footer Placeholder 3">
            <a:extLst>
              <a:ext uri="{FF2B5EF4-FFF2-40B4-BE49-F238E27FC236}">
                <a16:creationId xmlns:a16="http://schemas.microsoft.com/office/drawing/2014/main" id="{9A5B0B4A-3554-B90C-FB49-25AD1EC822C5}"/>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82347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1885024" y="680152"/>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Improvisation</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 Placeholder 10">
            <a:extLst>
              <a:ext uri="{FF2B5EF4-FFF2-40B4-BE49-F238E27FC236}">
                <a16:creationId xmlns:a16="http://schemas.microsoft.com/office/drawing/2014/main" id="{BA344B3C-373E-E891-5395-1B89F177017B}"/>
              </a:ext>
            </a:extLst>
          </p:cNvPr>
          <p:cNvSpPr txBox="1">
            <a:spLocks/>
          </p:cNvSpPr>
          <p:nvPr/>
        </p:nvSpPr>
        <p:spPr>
          <a:xfrm>
            <a:off x="2589709" y="2400373"/>
            <a:ext cx="7012582" cy="2057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buNone/>
            </a:pPr>
            <a:r>
              <a:rPr lang="en-GB" sz="2400" b="0" i="1" dirty="0">
                <a:solidFill>
                  <a:srgbClr val="000000"/>
                </a:solidFill>
                <a:effectLst/>
                <a:latin typeface="Calibri" panose="020F0502020204030204" pitchFamily="34" charset="0"/>
              </a:rPr>
              <a:t>Rain on green grass</a:t>
            </a:r>
            <a:r>
              <a:rPr lang="en-GB" sz="2400" b="0" i="0" dirty="0">
                <a:solidFill>
                  <a:srgbClr val="000000"/>
                </a:solidFill>
                <a:effectLst/>
                <a:latin typeface="Calibri" panose="020F0502020204030204" pitchFamily="34" charset="0"/>
              </a:rPr>
              <a:t> </a:t>
            </a:r>
          </a:p>
          <a:p>
            <a:pPr marL="0" indent="0" algn="ctr" rtl="0" fontAlgn="base">
              <a:buNone/>
            </a:pPr>
            <a:r>
              <a:rPr lang="en-GB" sz="2400" b="0" i="1" dirty="0">
                <a:solidFill>
                  <a:srgbClr val="000000"/>
                </a:solidFill>
                <a:effectLst/>
                <a:latin typeface="Calibri" panose="020F0502020204030204" pitchFamily="34" charset="0"/>
              </a:rPr>
              <a:t>Rain on the trees</a:t>
            </a:r>
            <a:r>
              <a:rPr lang="en-GB" sz="2400" b="0" i="0" dirty="0">
                <a:solidFill>
                  <a:srgbClr val="000000"/>
                </a:solidFill>
                <a:effectLst/>
                <a:latin typeface="Calibri" panose="020F0502020204030204" pitchFamily="34" charset="0"/>
              </a:rPr>
              <a:t> </a:t>
            </a:r>
          </a:p>
          <a:p>
            <a:pPr marL="0" indent="0" algn="ctr" rtl="0" fontAlgn="base">
              <a:buNone/>
            </a:pPr>
            <a:r>
              <a:rPr lang="en-GB" sz="2400" b="0" i="1" dirty="0">
                <a:solidFill>
                  <a:srgbClr val="000000"/>
                </a:solidFill>
                <a:effectLst/>
                <a:latin typeface="Calibri" panose="020F0502020204030204" pitchFamily="34" charset="0"/>
              </a:rPr>
              <a:t>Rain on the roof tops</a:t>
            </a:r>
            <a:r>
              <a:rPr lang="en-GB" sz="2400" b="0" i="0" dirty="0">
                <a:solidFill>
                  <a:srgbClr val="000000"/>
                </a:solidFill>
                <a:effectLst/>
                <a:latin typeface="Calibri" panose="020F0502020204030204" pitchFamily="34" charset="0"/>
              </a:rPr>
              <a:t> </a:t>
            </a:r>
            <a:endParaRPr lang="en-GB" dirty="0">
              <a:solidFill>
                <a:srgbClr val="000000"/>
              </a:solidFill>
              <a:latin typeface="Segoe UI" panose="020B0502040204020203" pitchFamily="34" charset="0"/>
            </a:endParaRPr>
          </a:p>
          <a:p>
            <a:pPr marL="0" indent="0" algn="ctr" rtl="0" fontAlgn="base">
              <a:buNone/>
            </a:pPr>
            <a:r>
              <a:rPr lang="en-GB" sz="2400" b="0" i="1" dirty="0">
                <a:solidFill>
                  <a:srgbClr val="000000"/>
                </a:solidFill>
                <a:effectLst/>
                <a:latin typeface="Calibri" panose="020F0502020204030204" pitchFamily="34" charset="0"/>
              </a:rPr>
              <a:t>But not on me</a:t>
            </a:r>
            <a:r>
              <a:rPr lang="en-GB" sz="2400" b="0" i="0" dirty="0">
                <a:solidFill>
                  <a:srgbClr val="000000"/>
                </a:solidFill>
                <a:effectLst/>
                <a:latin typeface="WordVisiCarriageReturn_MSFontService"/>
              </a:rPr>
              <a:t> </a:t>
            </a:r>
            <a:endParaRPr lang="en-US" dirty="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6E83BDD0-CDAC-2864-9618-1AD20706FD4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44180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2949929" y="1910401"/>
            <a:ext cx="2406930"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D Minor</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C89FED95-C9F2-3BC4-8535-09AED7B24660}"/>
              </a:ext>
            </a:extLst>
          </p:cNvPr>
          <p:cNvSpPr txBox="1">
            <a:spLocks/>
          </p:cNvSpPr>
          <p:nvPr/>
        </p:nvSpPr>
        <p:spPr>
          <a:xfrm>
            <a:off x="6503418" y="1910401"/>
            <a:ext cx="2406930"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G Minor</a:t>
            </a:r>
            <a:endParaRPr lang="en-US" b="1" dirty="0">
              <a:latin typeface="Calibri" panose="020F0502020204030204" pitchFamily="34" charset="0"/>
              <a:cs typeface="Calibri" panose="020F0502020204030204" pitchFamily="34" charset="0"/>
            </a:endParaRPr>
          </a:p>
        </p:txBody>
      </p:sp>
      <p:pic>
        <p:nvPicPr>
          <p:cNvPr id="1028" name="Picture 4" descr="A close-up of a treble clef and notes&#10;&#10;Description automatically generated">
            <a:extLst>
              <a:ext uri="{FF2B5EF4-FFF2-40B4-BE49-F238E27FC236}">
                <a16:creationId xmlns:a16="http://schemas.microsoft.com/office/drawing/2014/main" id="{26CA5D78-05AD-FF91-DC4F-E5F518485F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3906" y="2934022"/>
            <a:ext cx="1257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black treble clef and notes&#10;&#10;Description automatically generated">
            <a:extLst>
              <a:ext uri="{FF2B5EF4-FFF2-40B4-BE49-F238E27FC236}">
                <a16:creationId xmlns:a16="http://schemas.microsoft.com/office/drawing/2014/main" id="{774F6080-2FB2-40D3-9B46-29E0B273CD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195" y="2934022"/>
            <a:ext cx="1200150" cy="1943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012A454-F883-9F56-3DD9-E083289DFD51}"/>
              </a:ext>
            </a:extLst>
          </p:cNvPr>
          <p:cNvSpPr txBox="1"/>
          <p:nvPr/>
        </p:nvSpPr>
        <p:spPr>
          <a:xfrm>
            <a:off x="2949929" y="5011838"/>
            <a:ext cx="1891632"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D F A</a:t>
            </a:r>
          </a:p>
        </p:txBody>
      </p:sp>
      <p:sp>
        <p:nvSpPr>
          <p:cNvPr id="12" name="TextBox 11">
            <a:extLst>
              <a:ext uri="{FF2B5EF4-FFF2-40B4-BE49-F238E27FC236}">
                <a16:creationId xmlns:a16="http://schemas.microsoft.com/office/drawing/2014/main" id="{EE81D5EE-FC5E-8C40-75B7-371E179AB5B2}"/>
              </a:ext>
            </a:extLst>
          </p:cNvPr>
          <p:cNvSpPr txBox="1"/>
          <p:nvPr/>
        </p:nvSpPr>
        <p:spPr>
          <a:xfrm>
            <a:off x="6436740" y="5013767"/>
            <a:ext cx="1891632"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G Bb D</a:t>
            </a:r>
          </a:p>
        </p:txBody>
      </p:sp>
      <p:sp>
        <p:nvSpPr>
          <p:cNvPr id="3" name="Footer Placeholder 3">
            <a:extLst>
              <a:ext uri="{FF2B5EF4-FFF2-40B4-BE49-F238E27FC236}">
                <a16:creationId xmlns:a16="http://schemas.microsoft.com/office/drawing/2014/main" id="{ECEF7217-583B-40E5-9CA8-121CDE343FD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77787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5083310" y="1633174"/>
            <a:ext cx="2406930"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A Minor</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18</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050" name="Picture 2" descr="A black treble clef and notes&#10;&#10;Description automatically generated">
            <a:extLst>
              <a:ext uri="{FF2B5EF4-FFF2-40B4-BE49-F238E27FC236}">
                <a16:creationId xmlns:a16="http://schemas.microsoft.com/office/drawing/2014/main" id="{3B3941AF-40B2-0CFD-5F45-9421DC3E00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2590800"/>
            <a:ext cx="110490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18DE7B-670B-5CC1-B128-E63D8413361C}"/>
              </a:ext>
            </a:extLst>
          </p:cNvPr>
          <p:cNvSpPr txBox="1"/>
          <p:nvPr/>
        </p:nvSpPr>
        <p:spPr>
          <a:xfrm>
            <a:off x="5153515" y="4514126"/>
            <a:ext cx="1891632"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A C E</a:t>
            </a:r>
          </a:p>
        </p:txBody>
      </p:sp>
      <p:sp>
        <p:nvSpPr>
          <p:cNvPr id="2" name="Footer Placeholder 3">
            <a:extLst>
              <a:ext uri="{FF2B5EF4-FFF2-40B4-BE49-F238E27FC236}">
                <a16:creationId xmlns:a16="http://schemas.microsoft.com/office/drawing/2014/main" id="{9C1B2589-958E-0C14-F7CC-7720ACEDC202}"/>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31305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566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3</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427760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885024" y="79183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Lesson outcomes</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885024" y="1881720"/>
            <a:ext cx="7012582" cy="390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en-GB" sz="2000" b="0" i="0" dirty="0">
                <a:solidFill>
                  <a:srgbClr val="000000"/>
                </a:solidFill>
                <a:effectLst/>
                <a:latin typeface="Calibri" panose="020F0502020204030204" pitchFamily="34" charset="0"/>
              </a:rPr>
              <a:t>After this lesson, pupils will be able to: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Listen and reflect on the music they hear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Explore developing knowledge of musical components by composing music to create specific moods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Use voices and instruments creatively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Develop control of sounds to perform with more </a:t>
            </a:r>
            <a:r>
              <a:rPr lang="en-GB" sz="2000" b="1" i="0" dirty="0">
                <a:solidFill>
                  <a:srgbClr val="000000"/>
                </a:solidFill>
                <a:effectLst/>
                <a:latin typeface="Calibri" panose="020F0502020204030204" pitchFamily="34" charset="0"/>
              </a:rPr>
              <a:t>expression</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Develop </a:t>
            </a:r>
            <a:r>
              <a:rPr lang="en-GB" sz="2000" b="1" i="0" dirty="0">
                <a:solidFill>
                  <a:srgbClr val="000000"/>
                </a:solidFill>
                <a:effectLst/>
                <a:latin typeface="Calibri" panose="020F0502020204030204" pitchFamily="34" charset="0"/>
              </a:rPr>
              <a:t>improvisation</a:t>
            </a:r>
            <a:r>
              <a:rPr lang="en-GB" sz="2000" b="0" i="0" dirty="0">
                <a:solidFill>
                  <a:srgbClr val="000000"/>
                </a:solidFill>
                <a:effectLst/>
                <a:latin typeface="Calibri" panose="020F0502020204030204" pitchFamily="34" charset="0"/>
              </a:rPr>
              <a:t> through question and answer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Develop understanding of </a:t>
            </a:r>
            <a:r>
              <a:rPr lang="en-GB" sz="2000" b="1" i="0" dirty="0">
                <a:solidFill>
                  <a:srgbClr val="000000"/>
                </a:solidFill>
                <a:effectLst/>
                <a:latin typeface="Calibri" panose="020F0502020204030204" pitchFamily="34" charset="0"/>
              </a:rPr>
              <a:t>chords – concords and discords </a:t>
            </a: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Learn musical vocabulary </a:t>
            </a:r>
          </a:p>
        </p:txBody>
      </p:sp>
      <p:sp>
        <p:nvSpPr>
          <p:cNvPr id="6" name="Rectangle 5">
            <a:extLst>
              <a:ext uri="{FF2B5EF4-FFF2-40B4-BE49-F238E27FC236}">
                <a16:creationId xmlns:a16="http://schemas.microsoft.com/office/drawing/2014/main" id="{FE046022-0AD6-113A-DA8A-BDC4C1DBFE1C}"/>
              </a:ext>
            </a:extLst>
          </p:cNvPr>
          <p:cNvSpPr/>
          <p:nvPr/>
        </p:nvSpPr>
        <p:spPr>
          <a:xfrm flipV="1">
            <a:off x="1885024" y="1663743"/>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2</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113990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3" name="TextBox 12">
            <a:extLst>
              <a:ext uri="{FF2B5EF4-FFF2-40B4-BE49-F238E27FC236}">
                <a16:creationId xmlns:a16="http://schemas.microsoft.com/office/drawing/2014/main" id="{E4517EC7-BAD2-630D-7F50-AEE7A3392F2E}"/>
              </a:ext>
            </a:extLst>
          </p:cNvPr>
          <p:cNvSpPr txBox="1"/>
          <p:nvPr/>
        </p:nvSpPr>
        <p:spPr>
          <a:xfrm>
            <a:off x="3285502" y="5400011"/>
            <a:ext cx="5620996"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hlinkClick r:id="rId6"/>
              </a:rPr>
              <a:t>https://www.bbc.co.uk/teach/ten-pieces/articles/z4bcxg8</a:t>
            </a:r>
            <a:endParaRPr lang="en-GB" dirty="0">
              <a:latin typeface="Calibri" panose="020F0502020204030204" pitchFamily="34" charset="0"/>
              <a:cs typeface="Calibri" panose="020F0502020204030204" pitchFamily="34" charset="0"/>
            </a:endParaRPr>
          </a:p>
        </p:txBody>
      </p:sp>
      <p:sp>
        <p:nvSpPr>
          <p:cNvPr id="14" name="Text Placeholder 10">
            <a:extLst>
              <a:ext uri="{FF2B5EF4-FFF2-40B4-BE49-F238E27FC236}">
                <a16:creationId xmlns:a16="http://schemas.microsoft.com/office/drawing/2014/main" id="{1327C3DB-7779-7BA3-F94D-20E34A1C7F88}"/>
              </a:ext>
            </a:extLst>
          </p:cNvPr>
          <p:cNvSpPr txBox="1">
            <a:spLocks/>
          </p:cNvSpPr>
          <p:nvPr/>
        </p:nvSpPr>
        <p:spPr>
          <a:xfrm>
            <a:off x="1464278" y="1348285"/>
            <a:ext cx="7012582" cy="716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latin typeface="Calibri" panose="020F0502020204030204" pitchFamily="34" charset="0"/>
                <a:cs typeface="Calibri" panose="020F0502020204030204" pitchFamily="34" charset="0"/>
              </a:rPr>
              <a:t>When do you hear the music change? </a:t>
            </a:r>
            <a:endParaRPr lang="en-US" dirty="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8BF786CD-D27E-86E8-3847-7F2DF4445923}"/>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pic>
        <p:nvPicPr>
          <p:cNvPr id="3" name="Picture 2" descr="A group of people playing instruments&#10;&#10;Description automatically generated">
            <a:extLst>
              <a:ext uri="{FF2B5EF4-FFF2-40B4-BE49-F238E27FC236}">
                <a16:creationId xmlns:a16="http://schemas.microsoft.com/office/drawing/2014/main" id="{27533C01-F284-EFA7-8ADB-5507A1CAD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200" y="1386166"/>
            <a:ext cx="6956298" cy="3912918"/>
          </a:xfrm>
          <a:prstGeom prst="rect">
            <a:avLst/>
          </a:prstGeom>
        </p:spPr>
      </p:pic>
    </p:spTree>
    <p:extLst>
      <p:ext uri="{BB962C8B-B14F-4D97-AF65-F5344CB8AC3E}">
        <p14:creationId xmlns:p14="http://schemas.microsoft.com/office/powerpoint/2010/main" val="263442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pSp>
        <p:nvGrpSpPr>
          <p:cNvPr id="6" name="Group 5">
            <a:extLst>
              <a:ext uri="{FF2B5EF4-FFF2-40B4-BE49-F238E27FC236}">
                <a16:creationId xmlns:a16="http://schemas.microsoft.com/office/drawing/2014/main" id="{2B763F43-0E8A-A127-64A4-210C6396199B}"/>
              </a:ext>
            </a:extLst>
          </p:cNvPr>
          <p:cNvGrpSpPr/>
          <p:nvPr/>
        </p:nvGrpSpPr>
        <p:grpSpPr>
          <a:xfrm>
            <a:off x="1885024" y="1662003"/>
            <a:ext cx="2892099" cy="3889594"/>
            <a:chOff x="4185584" y="2041860"/>
            <a:chExt cx="2892099" cy="3889594"/>
          </a:xfrm>
        </p:grpSpPr>
        <p:pic>
          <p:nvPicPr>
            <p:cNvPr id="7" name="Graphic 6" descr="Piano with solid fill">
              <a:extLst>
                <a:ext uri="{FF2B5EF4-FFF2-40B4-BE49-F238E27FC236}">
                  <a16:creationId xmlns:a16="http://schemas.microsoft.com/office/drawing/2014/main" id="{F18EA8FE-214E-B486-FCD0-E8AF8F6ED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014" y="3281823"/>
              <a:ext cx="914400" cy="914400"/>
            </a:xfrm>
            <a:prstGeom prst="rect">
              <a:avLst/>
            </a:prstGeom>
          </p:spPr>
        </p:pic>
        <p:pic>
          <p:nvPicPr>
            <p:cNvPr id="8" name="Graphic 7" descr="Bongo with solid fill">
              <a:extLst>
                <a:ext uri="{FF2B5EF4-FFF2-40B4-BE49-F238E27FC236}">
                  <a16:creationId xmlns:a16="http://schemas.microsoft.com/office/drawing/2014/main" id="{F0750F20-C69D-1F93-2E63-7E06AE4C2C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1985" y="3308192"/>
              <a:ext cx="914400" cy="914400"/>
            </a:xfrm>
            <a:prstGeom prst="rect">
              <a:avLst/>
            </a:prstGeom>
          </p:spPr>
        </p:pic>
        <p:pic>
          <p:nvPicPr>
            <p:cNvPr id="9" name="Graphic 8" descr="Guitar with solid fill">
              <a:extLst>
                <a:ext uri="{FF2B5EF4-FFF2-40B4-BE49-F238E27FC236}">
                  <a16:creationId xmlns:a16="http://schemas.microsoft.com/office/drawing/2014/main" id="{B1984A4A-BDC4-F396-030C-F36C13E19B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2531" y="3303563"/>
              <a:ext cx="914400" cy="914400"/>
            </a:xfrm>
            <a:prstGeom prst="rect">
              <a:avLst/>
            </a:prstGeom>
          </p:spPr>
        </p:pic>
        <p:pic>
          <p:nvPicPr>
            <p:cNvPr id="12" name="Graphic 11" descr="Harp with solid fill">
              <a:extLst>
                <a:ext uri="{FF2B5EF4-FFF2-40B4-BE49-F238E27FC236}">
                  <a16:creationId xmlns:a16="http://schemas.microsoft.com/office/drawing/2014/main" id="{639F1933-68F3-0C6B-02A3-F0BDE6A71D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0943" y="4190931"/>
              <a:ext cx="914400" cy="914400"/>
            </a:xfrm>
            <a:prstGeom prst="rect">
              <a:avLst/>
            </a:prstGeom>
          </p:spPr>
        </p:pic>
        <p:pic>
          <p:nvPicPr>
            <p:cNvPr id="13" name="Graphic 12" descr="Gong with solid fill">
              <a:extLst>
                <a:ext uri="{FF2B5EF4-FFF2-40B4-BE49-F238E27FC236}">
                  <a16:creationId xmlns:a16="http://schemas.microsoft.com/office/drawing/2014/main" id="{7A26BCCC-31E8-5CDD-30C6-E27CF758959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0609" y="4244994"/>
              <a:ext cx="914400" cy="914400"/>
            </a:xfrm>
            <a:prstGeom prst="rect">
              <a:avLst/>
            </a:prstGeom>
          </p:spPr>
        </p:pic>
        <p:pic>
          <p:nvPicPr>
            <p:cNvPr id="14" name="Graphic 13" descr="Violin with solid fill">
              <a:extLst>
                <a:ext uri="{FF2B5EF4-FFF2-40B4-BE49-F238E27FC236}">
                  <a16:creationId xmlns:a16="http://schemas.microsoft.com/office/drawing/2014/main" id="{76C86B30-FF38-76D2-481F-CFE80DA18E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5584" y="4180579"/>
              <a:ext cx="914400" cy="914400"/>
            </a:xfrm>
            <a:prstGeom prst="rect">
              <a:avLst/>
            </a:prstGeom>
          </p:spPr>
        </p:pic>
        <p:pic>
          <p:nvPicPr>
            <p:cNvPr id="15" name="Graphic 14" descr="Banjo with solid fill">
              <a:extLst>
                <a:ext uri="{FF2B5EF4-FFF2-40B4-BE49-F238E27FC236}">
                  <a16:creationId xmlns:a16="http://schemas.microsoft.com/office/drawing/2014/main" id="{BE178D1A-D433-7B4A-542B-6E40EA82638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13492" y="2640937"/>
              <a:ext cx="914400" cy="914400"/>
            </a:xfrm>
            <a:prstGeom prst="rect">
              <a:avLst/>
            </a:prstGeom>
          </p:spPr>
        </p:pic>
        <p:pic>
          <p:nvPicPr>
            <p:cNvPr id="16" name="Graphic 15" descr="Saxophone with solid fill">
              <a:extLst>
                <a:ext uri="{FF2B5EF4-FFF2-40B4-BE49-F238E27FC236}">
                  <a16:creationId xmlns:a16="http://schemas.microsoft.com/office/drawing/2014/main" id="{B1D20702-7D68-A38B-5922-FBE9FE9470B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5009" y="3523356"/>
              <a:ext cx="914400" cy="914400"/>
            </a:xfrm>
            <a:prstGeom prst="rect">
              <a:avLst/>
            </a:prstGeom>
          </p:spPr>
        </p:pic>
        <p:pic>
          <p:nvPicPr>
            <p:cNvPr id="20" name="Graphic 19" descr="Medieval Trumpet with solid fill">
              <a:extLst>
                <a:ext uri="{FF2B5EF4-FFF2-40B4-BE49-F238E27FC236}">
                  <a16:creationId xmlns:a16="http://schemas.microsoft.com/office/drawing/2014/main" id="{FDDD5CED-9866-49C2-191B-DF5B888F0CA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48500" y="2790836"/>
              <a:ext cx="914400" cy="914400"/>
            </a:xfrm>
            <a:prstGeom prst="rect">
              <a:avLst/>
            </a:prstGeom>
          </p:spPr>
        </p:pic>
        <p:pic>
          <p:nvPicPr>
            <p:cNvPr id="21" name="Graphic 20" descr="Drum with solid fill">
              <a:extLst>
                <a:ext uri="{FF2B5EF4-FFF2-40B4-BE49-F238E27FC236}">
                  <a16:creationId xmlns:a16="http://schemas.microsoft.com/office/drawing/2014/main" id="{1439C673-0BE3-C908-32D9-0B42D93BFD0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63257" y="2140623"/>
              <a:ext cx="650213" cy="650213"/>
            </a:xfrm>
            <a:prstGeom prst="rect">
              <a:avLst/>
            </a:prstGeom>
          </p:spPr>
        </p:pic>
        <p:pic>
          <p:nvPicPr>
            <p:cNvPr id="23" name="Graphic 22" descr="Clarinet with solid fill">
              <a:extLst>
                <a:ext uri="{FF2B5EF4-FFF2-40B4-BE49-F238E27FC236}">
                  <a16:creationId xmlns:a16="http://schemas.microsoft.com/office/drawing/2014/main" id="{A286FCFF-47AE-71F4-78DB-CE6BCD8B153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20975540">
              <a:off x="6163283" y="4540915"/>
              <a:ext cx="914400" cy="914400"/>
            </a:xfrm>
            <a:prstGeom prst="rect">
              <a:avLst/>
            </a:prstGeom>
          </p:spPr>
        </p:pic>
        <p:pic>
          <p:nvPicPr>
            <p:cNvPr id="24" name="Graphic 23" descr="Flute with solid fill">
              <a:extLst>
                <a:ext uri="{FF2B5EF4-FFF2-40B4-BE49-F238E27FC236}">
                  <a16:creationId xmlns:a16="http://schemas.microsoft.com/office/drawing/2014/main" id="{D34618E9-9B26-45C2-3768-68FDAC6FC84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55469" y="2079504"/>
              <a:ext cx="1253659" cy="1253659"/>
            </a:xfrm>
            <a:prstGeom prst="rect">
              <a:avLst/>
            </a:prstGeom>
          </p:spPr>
        </p:pic>
        <p:pic>
          <p:nvPicPr>
            <p:cNvPr id="25" name="Graphic 24" descr="Trumpet with solid fill">
              <a:extLst>
                <a:ext uri="{FF2B5EF4-FFF2-40B4-BE49-F238E27FC236}">
                  <a16:creationId xmlns:a16="http://schemas.microsoft.com/office/drawing/2014/main" id="{AA10B78C-1679-1D33-3531-5F1803B3C38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039638" y="4858849"/>
              <a:ext cx="1072605" cy="1072605"/>
            </a:xfrm>
            <a:prstGeom prst="rect">
              <a:avLst/>
            </a:prstGeom>
          </p:spPr>
        </p:pic>
        <p:pic>
          <p:nvPicPr>
            <p:cNvPr id="26" name="Graphic 25" descr="Drum set with solid fill">
              <a:extLst>
                <a:ext uri="{FF2B5EF4-FFF2-40B4-BE49-F238E27FC236}">
                  <a16:creationId xmlns:a16="http://schemas.microsoft.com/office/drawing/2014/main" id="{CC61116D-10E2-4346-51D3-06E69847C10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6544" y="2041860"/>
              <a:ext cx="914400" cy="914400"/>
            </a:xfrm>
            <a:prstGeom prst="rect">
              <a:avLst/>
            </a:prstGeom>
          </p:spPr>
        </p:pic>
        <p:pic>
          <p:nvPicPr>
            <p:cNvPr id="27" name="Graphic 26" descr="Electric guitar with solid fill">
              <a:extLst>
                <a:ext uri="{FF2B5EF4-FFF2-40B4-BE49-F238E27FC236}">
                  <a16:creationId xmlns:a16="http://schemas.microsoft.com/office/drawing/2014/main" id="{721EE08B-7335-80BE-7AFC-33CD4DFD87C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89829" y="4824634"/>
              <a:ext cx="914400" cy="914400"/>
            </a:xfrm>
            <a:prstGeom prst="rect">
              <a:avLst/>
            </a:prstGeom>
          </p:spPr>
        </p:pic>
      </p:grpSp>
      <p:sp>
        <p:nvSpPr>
          <p:cNvPr id="28" name="Title Placeholder 9">
            <a:extLst>
              <a:ext uri="{FF2B5EF4-FFF2-40B4-BE49-F238E27FC236}">
                <a16:creationId xmlns:a16="http://schemas.microsoft.com/office/drawing/2014/main" id="{49FEF0E7-D870-4B08-19EA-B058C8421363}"/>
              </a:ext>
            </a:extLst>
          </p:cNvPr>
          <p:cNvSpPr>
            <a:spLocks noGrp="1"/>
          </p:cNvSpPr>
          <p:nvPr>
            <p:ph type="title"/>
          </p:nvPr>
        </p:nvSpPr>
        <p:spPr>
          <a:xfrm>
            <a:off x="1885024" y="31502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Let’s compose!</a:t>
            </a:r>
            <a:endParaRPr lang="en-US" b="1"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C0C434D-1096-10B0-C7EF-200D7084F5BF}"/>
              </a:ext>
            </a:extLst>
          </p:cNvPr>
          <p:cNvSpPr txBox="1"/>
          <p:nvPr/>
        </p:nvSpPr>
        <p:spPr>
          <a:xfrm>
            <a:off x="5470867" y="1348285"/>
            <a:ext cx="3714543" cy="4292457"/>
          </a:xfrm>
          <a:prstGeom prst="rect">
            <a:avLst/>
          </a:prstGeom>
          <a:noFill/>
        </p:spPr>
        <p:txBody>
          <a:bodyPr wrap="square">
            <a:spAutoFit/>
          </a:bodyPr>
          <a:lstStyle/>
          <a:p>
            <a:pPr lvl="0">
              <a:lnSpc>
                <a:spcPct val="115000"/>
              </a:lnSpc>
              <a:spcAft>
                <a:spcPts val="800"/>
              </a:spcAft>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a:t>
            </a: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Vocal sounds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Untuned instruments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Tuned instruments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Chords</a:t>
            </a:r>
          </a:p>
          <a:p>
            <a:pPr marL="342900" lvl="0" indent="-342900">
              <a:spcAft>
                <a:spcPts val="800"/>
              </a:spcAft>
              <a:buFont typeface="Symbol" panose="05050102010706020507" pitchFamily="18" charset="2"/>
              <a:buChar char=""/>
            </a:pPr>
            <a:r>
              <a:rPr lang="en-GB" sz="2400" kern="100" dirty="0">
                <a:solidFill>
                  <a:srgbClr val="000000"/>
                </a:solidFill>
                <a:latin typeface="Calibri" panose="020F0502020204030204" pitchFamily="34" charset="0"/>
                <a:ea typeface="Aptos" panose="020B0004020202020204" pitchFamily="34" charset="0"/>
                <a:cs typeface="Calibri" panose="020F0502020204030204" pitchFamily="34" charset="0"/>
              </a:rPr>
              <a:t>Dynamics</a:t>
            </a: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Texture</a:t>
            </a: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Temp</a:t>
            </a:r>
          </a:p>
          <a:p>
            <a:pPr marL="342900" lvl="0" indent="-342900">
              <a:spcAft>
                <a:spcPts val="800"/>
              </a:spcAft>
              <a:buFont typeface="Symbol" panose="05050102010706020507" pitchFamily="18" charset="2"/>
              <a:buChar char=""/>
            </a:pPr>
            <a:r>
              <a:rPr lang="en-GB" sz="24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Timbre</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3CE72D47-137B-2020-888E-F2ACD9A25130}"/>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429087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4</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6821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3" name="TextBox 12">
            <a:extLst>
              <a:ext uri="{FF2B5EF4-FFF2-40B4-BE49-F238E27FC236}">
                <a16:creationId xmlns:a16="http://schemas.microsoft.com/office/drawing/2014/main" id="{E4517EC7-BAD2-630D-7F50-AEE7A3392F2E}"/>
              </a:ext>
            </a:extLst>
          </p:cNvPr>
          <p:cNvSpPr txBox="1"/>
          <p:nvPr/>
        </p:nvSpPr>
        <p:spPr>
          <a:xfrm>
            <a:off x="3285502" y="5400011"/>
            <a:ext cx="5620996"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hlinkClick r:id="rId6"/>
              </a:rPr>
              <a:t>https://www.bbc.co.uk/teach/ten-pieces/articles/z4bcxg8</a:t>
            </a:r>
            <a:endParaRPr lang="en-GB" dirty="0">
              <a:latin typeface="Calibri" panose="020F0502020204030204" pitchFamily="34" charset="0"/>
              <a:cs typeface="Calibri" panose="020F0502020204030204" pitchFamily="34" charset="0"/>
            </a:endParaRPr>
          </a:p>
        </p:txBody>
      </p:sp>
      <p:sp>
        <p:nvSpPr>
          <p:cNvPr id="14" name="Text Placeholder 10">
            <a:extLst>
              <a:ext uri="{FF2B5EF4-FFF2-40B4-BE49-F238E27FC236}">
                <a16:creationId xmlns:a16="http://schemas.microsoft.com/office/drawing/2014/main" id="{1327C3DB-7779-7BA3-F94D-20E34A1C7F88}"/>
              </a:ext>
            </a:extLst>
          </p:cNvPr>
          <p:cNvSpPr txBox="1">
            <a:spLocks/>
          </p:cNvSpPr>
          <p:nvPr/>
        </p:nvSpPr>
        <p:spPr>
          <a:xfrm>
            <a:off x="1464278" y="1348285"/>
            <a:ext cx="7012582" cy="716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latin typeface="Calibri" panose="020F0502020204030204" pitchFamily="34" charset="0"/>
                <a:cs typeface="Calibri" panose="020F0502020204030204" pitchFamily="34" charset="0"/>
              </a:rPr>
              <a:t>When do you hear the music change? </a:t>
            </a:r>
            <a:endParaRPr lang="en-US" dirty="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9335D49A-9FFA-DCD9-EFC8-2C599E61174D}"/>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pic>
        <p:nvPicPr>
          <p:cNvPr id="3" name="Picture 2" descr="A group of people playing instruments&#10;&#10;Description automatically generated">
            <a:extLst>
              <a:ext uri="{FF2B5EF4-FFF2-40B4-BE49-F238E27FC236}">
                <a16:creationId xmlns:a16="http://schemas.microsoft.com/office/drawing/2014/main" id="{6658F774-8F7E-DC20-5DDC-34739864E5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200" y="1386166"/>
            <a:ext cx="6956298" cy="3912918"/>
          </a:xfrm>
          <a:prstGeom prst="rect">
            <a:avLst/>
          </a:prstGeom>
        </p:spPr>
      </p:pic>
    </p:spTree>
    <p:extLst>
      <p:ext uri="{BB962C8B-B14F-4D97-AF65-F5344CB8AC3E}">
        <p14:creationId xmlns:p14="http://schemas.microsoft.com/office/powerpoint/2010/main" val="474799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573396FD-F015-AB18-6F93-FDE86A65B314}"/>
              </a:ext>
            </a:extLst>
          </p:cNvPr>
          <p:cNvSpPr>
            <a:spLocks noGrp="1"/>
          </p:cNvSpPr>
          <p:nvPr>
            <p:ph type="title"/>
          </p:nvPr>
        </p:nvSpPr>
        <p:spPr>
          <a:xfrm>
            <a:off x="1885024" y="332830"/>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Recap and rehearse!</a:t>
            </a:r>
            <a:endParaRPr lang="en-US"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C053484-0009-1966-8091-46E22A3011CB}"/>
              </a:ext>
            </a:extLst>
          </p:cNvPr>
          <p:cNvSpPr txBox="1"/>
          <p:nvPr/>
        </p:nvSpPr>
        <p:spPr>
          <a:xfrm>
            <a:off x="5916385" y="2448621"/>
            <a:ext cx="5113006" cy="1971502"/>
          </a:xfrm>
          <a:prstGeom prst="rect">
            <a:avLst/>
          </a:prstGeom>
          <a:noFill/>
        </p:spPr>
        <p:txBody>
          <a:bodyPr wrap="square">
            <a:spAutoFit/>
          </a:bodyPr>
          <a:lstStyle/>
          <a:p>
            <a:pPr marL="342900" lvl="0" indent="-342900">
              <a:lnSpc>
                <a:spcPct val="115000"/>
              </a:lnSpc>
              <a:spcAft>
                <a:spcPts val="800"/>
              </a:spcAft>
              <a:buFont typeface="Arial" panose="020B0604020202020204" pitchFamily="34" charset="0"/>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Storm</a:t>
            </a:r>
          </a:p>
          <a:p>
            <a:pPr marL="342900" lvl="0" indent="-342900">
              <a:lnSpc>
                <a:spcPct val="115000"/>
              </a:lnSpc>
              <a:spcAft>
                <a:spcPts val="800"/>
              </a:spcAft>
              <a:buFont typeface="Arial" panose="020B0604020202020204" pitchFamily="34" charset="0"/>
              <a:buChar char="•"/>
            </a:pPr>
            <a:r>
              <a:rPr lang="en-GB" sz="2400" kern="100" dirty="0">
                <a:latin typeface="Calibri" panose="020F0502020204030204" pitchFamily="34" charset="0"/>
                <a:ea typeface="Aptos" panose="020B0004020202020204" pitchFamily="34" charset="0"/>
                <a:cs typeface="Calibri" panose="020F0502020204030204" pitchFamily="34" charset="0"/>
              </a:rPr>
              <a:t>Calls for help (question and answer improvisation) </a:t>
            </a:r>
          </a:p>
          <a:p>
            <a:pPr marL="342900" lvl="0" indent="-342900">
              <a:lnSpc>
                <a:spcPct val="115000"/>
              </a:lnSpc>
              <a:spcAft>
                <a:spcPts val="800"/>
              </a:spcAft>
              <a:buFont typeface="Arial" panose="020B0604020202020204" pitchFamily="34" charset="0"/>
              <a:buChar char="•"/>
            </a:pPr>
            <a:r>
              <a:rPr lang="en-GB" sz="2400" kern="100" dirty="0">
                <a:latin typeface="Calibri" panose="020F0502020204030204" pitchFamily="34" charset="0"/>
                <a:ea typeface="Aptos" panose="020B0004020202020204" pitchFamily="34" charset="0"/>
                <a:cs typeface="Calibri" panose="020F0502020204030204" pitchFamily="34" charset="0"/>
              </a:rPr>
              <a:t>Arriving at a haven </a:t>
            </a:r>
          </a:p>
        </p:txBody>
      </p:sp>
      <p:grpSp>
        <p:nvGrpSpPr>
          <p:cNvPr id="5" name="Group 4">
            <a:extLst>
              <a:ext uri="{FF2B5EF4-FFF2-40B4-BE49-F238E27FC236}">
                <a16:creationId xmlns:a16="http://schemas.microsoft.com/office/drawing/2014/main" id="{1EA596B3-1946-DABF-A76E-10561165AA17}"/>
              </a:ext>
            </a:extLst>
          </p:cNvPr>
          <p:cNvGrpSpPr/>
          <p:nvPr/>
        </p:nvGrpSpPr>
        <p:grpSpPr>
          <a:xfrm>
            <a:off x="1885024" y="1662003"/>
            <a:ext cx="2892099" cy="3889594"/>
            <a:chOff x="4185584" y="2041860"/>
            <a:chExt cx="2892099" cy="3889594"/>
          </a:xfrm>
        </p:grpSpPr>
        <p:pic>
          <p:nvPicPr>
            <p:cNvPr id="6" name="Graphic 5" descr="Piano with solid fill">
              <a:extLst>
                <a:ext uri="{FF2B5EF4-FFF2-40B4-BE49-F238E27FC236}">
                  <a16:creationId xmlns:a16="http://schemas.microsoft.com/office/drawing/2014/main" id="{3932D976-9F58-71B1-2A14-8FAC69A635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ECC81184-9E8B-35AF-7117-81028F3D7E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1985" y="3308192"/>
              <a:ext cx="914400" cy="914400"/>
            </a:xfrm>
            <a:prstGeom prst="rect">
              <a:avLst/>
            </a:prstGeom>
          </p:spPr>
        </p:pic>
        <p:pic>
          <p:nvPicPr>
            <p:cNvPr id="8" name="Graphic 7" descr="Guitar with solid fill">
              <a:extLst>
                <a:ext uri="{FF2B5EF4-FFF2-40B4-BE49-F238E27FC236}">
                  <a16:creationId xmlns:a16="http://schemas.microsoft.com/office/drawing/2014/main" id="{B9A7B280-6E90-17B9-062E-AD8C3F01F1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2531" y="3303563"/>
              <a:ext cx="914400" cy="914400"/>
            </a:xfrm>
            <a:prstGeom prst="rect">
              <a:avLst/>
            </a:prstGeom>
          </p:spPr>
        </p:pic>
        <p:pic>
          <p:nvPicPr>
            <p:cNvPr id="9" name="Graphic 8" descr="Harp with solid fill">
              <a:extLst>
                <a:ext uri="{FF2B5EF4-FFF2-40B4-BE49-F238E27FC236}">
                  <a16:creationId xmlns:a16="http://schemas.microsoft.com/office/drawing/2014/main" id="{4F0C2053-C48A-B7FA-CE3A-0DE54EBC10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0943" y="4190931"/>
              <a:ext cx="914400" cy="914400"/>
            </a:xfrm>
            <a:prstGeom prst="rect">
              <a:avLst/>
            </a:prstGeom>
          </p:spPr>
        </p:pic>
        <p:pic>
          <p:nvPicPr>
            <p:cNvPr id="12" name="Graphic 11" descr="Gong with solid fill">
              <a:extLst>
                <a:ext uri="{FF2B5EF4-FFF2-40B4-BE49-F238E27FC236}">
                  <a16:creationId xmlns:a16="http://schemas.microsoft.com/office/drawing/2014/main" id="{014A8951-41D2-8011-43AB-1D5BD2CF7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0609" y="4244994"/>
              <a:ext cx="914400" cy="914400"/>
            </a:xfrm>
            <a:prstGeom prst="rect">
              <a:avLst/>
            </a:prstGeom>
          </p:spPr>
        </p:pic>
        <p:pic>
          <p:nvPicPr>
            <p:cNvPr id="13" name="Graphic 12" descr="Violin with solid fill">
              <a:extLst>
                <a:ext uri="{FF2B5EF4-FFF2-40B4-BE49-F238E27FC236}">
                  <a16:creationId xmlns:a16="http://schemas.microsoft.com/office/drawing/2014/main" id="{1F28A371-D6EA-6027-BEF4-C86B7D497F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5584" y="4180579"/>
              <a:ext cx="914400" cy="914400"/>
            </a:xfrm>
            <a:prstGeom prst="rect">
              <a:avLst/>
            </a:prstGeom>
          </p:spPr>
        </p:pic>
        <p:pic>
          <p:nvPicPr>
            <p:cNvPr id="14" name="Graphic 13" descr="Banjo with solid fill">
              <a:extLst>
                <a:ext uri="{FF2B5EF4-FFF2-40B4-BE49-F238E27FC236}">
                  <a16:creationId xmlns:a16="http://schemas.microsoft.com/office/drawing/2014/main" id="{4DC50C54-FCFC-0886-4EEE-C54EDB702AC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13492" y="2640937"/>
              <a:ext cx="914400" cy="914400"/>
            </a:xfrm>
            <a:prstGeom prst="rect">
              <a:avLst/>
            </a:prstGeom>
          </p:spPr>
        </p:pic>
        <p:pic>
          <p:nvPicPr>
            <p:cNvPr id="15" name="Graphic 14" descr="Saxophone with solid fill">
              <a:extLst>
                <a:ext uri="{FF2B5EF4-FFF2-40B4-BE49-F238E27FC236}">
                  <a16:creationId xmlns:a16="http://schemas.microsoft.com/office/drawing/2014/main" id="{CB09D093-92FB-3A4B-6C62-66A13F765A3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5009" y="3523356"/>
              <a:ext cx="914400" cy="914400"/>
            </a:xfrm>
            <a:prstGeom prst="rect">
              <a:avLst/>
            </a:prstGeom>
          </p:spPr>
        </p:pic>
        <p:pic>
          <p:nvPicPr>
            <p:cNvPr id="16" name="Graphic 15" descr="Medieval Trumpet with solid fill">
              <a:extLst>
                <a:ext uri="{FF2B5EF4-FFF2-40B4-BE49-F238E27FC236}">
                  <a16:creationId xmlns:a16="http://schemas.microsoft.com/office/drawing/2014/main" id="{E6F8A518-1A8D-4B6D-2A8A-B336734CB10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48500" y="2790836"/>
              <a:ext cx="914400" cy="914400"/>
            </a:xfrm>
            <a:prstGeom prst="rect">
              <a:avLst/>
            </a:prstGeom>
          </p:spPr>
        </p:pic>
        <p:pic>
          <p:nvPicPr>
            <p:cNvPr id="20" name="Graphic 19" descr="Drum with solid fill">
              <a:extLst>
                <a:ext uri="{FF2B5EF4-FFF2-40B4-BE49-F238E27FC236}">
                  <a16:creationId xmlns:a16="http://schemas.microsoft.com/office/drawing/2014/main" id="{07E933C1-916F-E4DC-96C8-5874B03E838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63257" y="2140623"/>
              <a:ext cx="650213" cy="650213"/>
            </a:xfrm>
            <a:prstGeom prst="rect">
              <a:avLst/>
            </a:prstGeom>
          </p:spPr>
        </p:pic>
        <p:pic>
          <p:nvPicPr>
            <p:cNvPr id="21" name="Graphic 20" descr="Clarinet with solid fill">
              <a:extLst>
                <a:ext uri="{FF2B5EF4-FFF2-40B4-BE49-F238E27FC236}">
                  <a16:creationId xmlns:a16="http://schemas.microsoft.com/office/drawing/2014/main" id="{BCB729C1-5D00-1186-E7A1-041DE8934DB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20975540">
              <a:off x="6163283" y="4540915"/>
              <a:ext cx="914400" cy="914400"/>
            </a:xfrm>
            <a:prstGeom prst="rect">
              <a:avLst/>
            </a:prstGeom>
          </p:spPr>
        </p:pic>
        <p:pic>
          <p:nvPicPr>
            <p:cNvPr id="23" name="Graphic 22" descr="Flute with solid fill">
              <a:extLst>
                <a:ext uri="{FF2B5EF4-FFF2-40B4-BE49-F238E27FC236}">
                  <a16:creationId xmlns:a16="http://schemas.microsoft.com/office/drawing/2014/main" id="{1FF3DE2B-10E1-2E9A-2213-EFFF16FD301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55469" y="2079504"/>
              <a:ext cx="1253659" cy="1253659"/>
            </a:xfrm>
            <a:prstGeom prst="rect">
              <a:avLst/>
            </a:prstGeom>
          </p:spPr>
        </p:pic>
        <p:pic>
          <p:nvPicPr>
            <p:cNvPr id="24" name="Graphic 23" descr="Trumpet with solid fill">
              <a:extLst>
                <a:ext uri="{FF2B5EF4-FFF2-40B4-BE49-F238E27FC236}">
                  <a16:creationId xmlns:a16="http://schemas.microsoft.com/office/drawing/2014/main" id="{B51DDAAD-D7B7-D653-68E9-3DADAEC2745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039638" y="4858849"/>
              <a:ext cx="1072605" cy="1072605"/>
            </a:xfrm>
            <a:prstGeom prst="rect">
              <a:avLst/>
            </a:prstGeom>
          </p:spPr>
        </p:pic>
        <p:pic>
          <p:nvPicPr>
            <p:cNvPr id="25" name="Graphic 24" descr="Drum set with solid fill">
              <a:extLst>
                <a:ext uri="{FF2B5EF4-FFF2-40B4-BE49-F238E27FC236}">
                  <a16:creationId xmlns:a16="http://schemas.microsoft.com/office/drawing/2014/main" id="{B4A40A3B-D1DC-E9A0-C8C6-3C1397072B52}"/>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6544" y="2041860"/>
              <a:ext cx="914400" cy="914400"/>
            </a:xfrm>
            <a:prstGeom prst="rect">
              <a:avLst/>
            </a:prstGeom>
          </p:spPr>
        </p:pic>
        <p:pic>
          <p:nvPicPr>
            <p:cNvPr id="26" name="Graphic 25" descr="Electric guitar with solid fill">
              <a:extLst>
                <a:ext uri="{FF2B5EF4-FFF2-40B4-BE49-F238E27FC236}">
                  <a16:creationId xmlns:a16="http://schemas.microsoft.com/office/drawing/2014/main" id="{44AE0B31-77F8-B2AE-3D16-970C824FC26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89829" y="4824634"/>
              <a:ext cx="914400" cy="914400"/>
            </a:xfrm>
            <a:prstGeom prst="rect">
              <a:avLst/>
            </a:prstGeom>
          </p:spPr>
        </p:pic>
      </p:grpSp>
      <p:sp>
        <p:nvSpPr>
          <p:cNvPr id="3" name="Footer Placeholder 3">
            <a:extLst>
              <a:ext uri="{FF2B5EF4-FFF2-40B4-BE49-F238E27FC236}">
                <a16:creationId xmlns:a16="http://schemas.microsoft.com/office/drawing/2014/main" id="{C143BE53-C680-972E-F17A-A34CFBB5F5AF}"/>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46676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25</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Graphic 2" descr="Theatre outline">
            <a:extLst>
              <a:ext uri="{FF2B5EF4-FFF2-40B4-BE49-F238E27FC236}">
                <a16:creationId xmlns:a16="http://schemas.microsoft.com/office/drawing/2014/main" id="{4DC764BF-93A6-8194-08FF-43FF243009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779" y="2198069"/>
            <a:ext cx="1950442" cy="1950442"/>
          </a:xfrm>
          <a:prstGeom prst="rect">
            <a:avLst/>
          </a:prstGeom>
        </p:spPr>
      </p:pic>
      <p:pic>
        <p:nvPicPr>
          <p:cNvPr id="5" name="Graphic 4" descr="Conductor female with solid fill">
            <a:extLst>
              <a:ext uri="{FF2B5EF4-FFF2-40B4-BE49-F238E27FC236}">
                <a16:creationId xmlns:a16="http://schemas.microsoft.com/office/drawing/2014/main" id="{E36D7BD8-A120-5929-58B1-A8C417F41A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0885" y="2428157"/>
            <a:ext cx="1572341" cy="1572341"/>
          </a:xfrm>
          <a:prstGeom prst="rect">
            <a:avLst/>
          </a:prstGeom>
        </p:spPr>
      </p:pic>
      <p:sp>
        <p:nvSpPr>
          <p:cNvPr id="6" name="Title Placeholder 9">
            <a:extLst>
              <a:ext uri="{FF2B5EF4-FFF2-40B4-BE49-F238E27FC236}">
                <a16:creationId xmlns:a16="http://schemas.microsoft.com/office/drawing/2014/main" id="{249B19D1-1FA6-08C0-70C4-4BB9D8859374}"/>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Let’s perform!</a:t>
            </a:r>
            <a:endParaRPr lang="en-US" b="1" dirty="0">
              <a:latin typeface="Calibri" panose="020F0502020204030204" pitchFamily="34" charset="0"/>
              <a:cs typeface="Calibri" panose="020F0502020204030204" pitchFamily="34" charset="0"/>
            </a:endParaRPr>
          </a:p>
        </p:txBody>
      </p:sp>
      <p:pic>
        <p:nvPicPr>
          <p:cNvPr id="8" name="Graphic 7" descr="Radio microphone with solid fill">
            <a:extLst>
              <a:ext uri="{FF2B5EF4-FFF2-40B4-BE49-F238E27FC236}">
                <a16:creationId xmlns:a16="http://schemas.microsoft.com/office/drawing/2014/main" id="{64180F31-4311-EC3C-718F-F6943397B0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7978" y="2457079"/>
            <a:ext cx="1432421" cy="1432421"/>
          </a:xfrm>
          <a:prstGeom prst="rect">
            <a:avLst/>
          </a:prstGeom>
        </p:spPr>
      </p:pic>
      <p:sp>
        <p:nvSpPr>
          <p:cNvPr id="2" name="Footer Placeholder 3">
            <a:extLst>
              <a:ext uri="{FF2B5EF4-FFF2-40B4-BE49-F238E27FC236}">
                <a16:creationId xmlns:a16="http://schemas.microsoft.com/office/drawing/2014/main" id="{91C61D9C-5241-C4C6-32F9-69F68BC223D0}"/>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64345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7" name="Title Placeholder 9">
            <a:extLst>
              <a:ext uri="{FF2B5EF4-FFF2-40B4-BE49-F238E27FC236}">
                <a16:creationId xmlns:a16="http://schemas.microsoft.com/office/drawing/2014/main" id="{61C09FFC-6E21-997E-5B92-527ADE4ACC4B}"/>
              </a:ext>
            </a:extLst>
          </p:cNvPr>
          <p:cNvSpPr>
            <a:spLocks noGrp="1"/>
          </p:cNvSpPr>
          <p:nvPr>
            <p:ph type="title"/>
          </p:nvPr>
        </p:nvSpPr>
        <p:spPr>
          <a:xfrm>
            <a:off x="1885024" y="1190197"/>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Evaluate</a:t>
            </a:r>
            <a:endParaRPr lang="en-US" sz="32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BB25D46-3DCD-1CA7-B8EB-2F431CECB55A}"/>
              </a:ext>
            </a:extLst>
          </p:cNvPr>
          <p:cNvSpPr txBox="1"/>
          <p:nvPr/>
        </p:nvSpPr>
        <p:spPr>
          <a:xfrm>
            <a:off x="1885024" y="2286965"/>
            <a:ext cx="9050619" cy="2540824"/>
          </a:xfrm>
          <a:prstGeom prst="rect">
            <a:avLst/>
          </a:prstGeom>
          <a:noFill/>
        </p:spPr>
        <p:txBody>
          <a:bodyPr wrap="none" rtlCol="0">
            <a:spAutoFit/>
          </a:bodyPr>
          <a:lstStyle/>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How expressive was the music?</a:t>
            </a:r>
          </a:p>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How successfully were the different atmospheres created?</a:t>
            </a:r>
          </a:p>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Did the composition feel like one, flowing piece?</a:t>
            </a:r>
          </a:p>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What could be improved further?</a:t>
            </a:r>
          </a:p>
          <a:p>
            <a:pPr marL="342900" lvl="0" indent="-342900">
              <a:lnSpc>
                <a:spcPct val="115000"/>
              </a:lnSpc>
              <a:spcAft>
                <a:spcPts val="800"/>
              </a:spcAft>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What have we learnt?</a:t>
            </a:r>
          </a:p>
        </p:txBody>
      </p:sp>
      <p:sp>
        <p:nvSpPr>
          <p:cNvPr id="2" name="Footer Placeholder 3">
            <a:extLst>
              <a:ext uri="{FF2B5EF4-FFF2-40B4-BE49-F238E27FC236}">
                <a16:creationId xmlns:a16="http://schemas.microsoft.com/office/drawing/2014/main" id="{A105E539-6923-2463-91E5-4D514E526E76}"/>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68636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27</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29A5310-297F-4D29-5E73-B34BD3A89EBA}"/>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dirty="0">
                <a:latin typeface="Calibri" panose="020F0502020204030204" pitchFamily="34" charset="0"/>
                <a:cs typeface="Calibri" panose="020F0502020204030204" pitchFamily="34" charset="0"/>
              </a:rPr>
              <a:t>Taking it further – cross curricular activities</a:t>
            </a:r>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58731D-84CD-76BD-313F-035059B5C0CD}"/>
              </a:ext>
            </a:extLst>
          </p:cNvPr>
          <p:cNvSpPr txBox="1"/>
          <p:nvPr/>
        </p:nvSpPr>
        <p:spPr>
          <a:xfrm>
            <a:off x="1089955" y="1442296"/>
            <a:ext cx="8181975" cy="4217052"/>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MUSIC: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to storm music by other composers and compare e.g.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Britten’s </a:t>
            </a:r>
            <a:r>
              <a:rPr lang="en-GB" i="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6"/>
              </a:rPr>
              <a:t>Storm Interlude</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his opera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Peter Grimes,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Richard Strauss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Eine </a:t>
            </a:r>
            <a:r>
              <a:rPr lang="en-GB" sz="1800" i="1"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Alpensinfonie</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i="1"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Gewitter</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Sturm,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a:rPr>
              <a:t>Storm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a:rPr>
              <a:t>by Judith Weir</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 Tchaikovsky’s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Tempest.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to examples of traditional Scottish music and compare the sounds heard in ‘Haven’.</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to </a:t>
            </a:r>
            <a:r>
              <a:rPr lang="en-GB"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Storm and Lament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a:t>
            </a:r>
            <a:r>
              <a:rPr lang="en-GB"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Seavaigers</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identify how the movements link.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ENGLISH: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poems about havens. Use as in inspiration for children to write a poem about a haven. </a:t>
            </a: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3 &amp; 4</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use as a choral poem, </a:t>
            </a:r>
            <a:r>
              <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5 &amp; 6</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perform individual poems. These could be included in a performance or assembly, accompanied by the music composed in the lessons.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GEOGRAPHY:</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Find out more about the Scottish islands, focussing on the Shetland Isles. Investigate the habitats, the weather and the geology forming the islands.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ooter Placeholder 3">
            <a:extLst>
              <a:ext uri="{FF2B5EF4-FFF2-40B4-BE49-F238E27FC236}">
                <a16:creationId xmlns:a16="http://schemas.microsoft.com/office/drawing/2014/main" id="{24F50654-8F89-F089-E868-05E6C1F6F04C}"/>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03602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885024" y="79183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Resources required</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885024" y="2185003"/>
            <a:ext cx="7012582" cy="2821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2400" b="0" i="0" dirty="0">
                <a:solidFill>
                  <a:srgbClr val="000000"/>
                </a:solidFill>
                <a:effectLst/>
                <a:latin typeface="Calibri" panose="020F0502020204030204" pitchFamily="34" charset="0"/>
              </a:rPr>
              <a:t>Tuned and untuned classroom instruments</a:t>
            </a:r>
          </a:p>
        </p:txBody>
      </p:sp>
      <p:sp>
        <p:nvSpPr>
          <p:cNvPr id="6" name="Rectangle 5">
            <a:extLst>
              <a:ext uri="{FF2B5EF4-FFF2-40B4-BE49-F238E27FC236}">
                <a16:creationId xmlns:a16="http://schemas.microsoft.com/office/drawing/2014/main" id="{FE046022-0AD6-113A-DA8A-BDC4C1DBFE1C}"/>
              </a:ext>
            </a:extLst>
          </p:cNvPr>
          <p:cNvSpPr/>
          <p:nvPr/>
        </p:nvSpPr>
        <p:spPr>
          <a:xfrm flipV="1">
            <a:off x="1885024" y="1663743"/>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3</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44152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89305" y="31502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Curriculum Checklist</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717118" y="1405081"/>
            <a:ext cx="7330795" cy="4662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spcBef>
                <a:spcPts val="0"/>
              </a:spcBef>
              <a:spcAft>
                <a:spcPts val="600"/>
              </a:spcAft>
              <a:buNone/>
            </a:pPr>
            <a:r>
              <a:rPr lang="en-GB" sz="1300" b="1" i="0" dirty="0">
                <a:solidFill>
                  <a:srgbClr val="000000"/>
                </a:solidFill>
                <a:effectLst/>
                <a:latin typeface="Calibri" panose="020F0502020204030204" pitchFamily="34" charset="0"/>
              </a:rPr>
              <a:t>National Curriculum in</a:t>
            </a:r>
            <a:r>
              <a:rPr lang="en-GB" sz="1300" b="0" i="0" dirty="0">
                <a:solidFill>
                  <a:srgbClr val="000000"/>
                </a:solidFill>
                <a:effectLst/>
                <a:latin typeface="Calibri" panose="020F0502020204030204" pitchFamily="34" charset="0"/>
              </a:rPr>
              <a:t> </a:t>
            </a:r>
            <a:r>
              <a:rPr lang="en-GB" sz="1300" b="1" i="0" dirty="0">
                <a:solidFill>
                  <a:srgbClr val="000000"/>
                </a:solidFill>
                <a:effectLst/>
                <a:latin typeface="Calibri" panose="020F0502020204030204" pitchFamily="34" charset="0"/>
              </a:rPr>
              <a:t>ENGLAND </a:t>
            </a:r>
            <a:r>
              <a:rPr lang="en-GB" sz="1300" b="0" i="0" dirty="0">
                <a:solidFill>
                  <a:srgbClr val="000000"/>
                </a:solidFill>
                <a:effectLst/>
                <a:latin typeface="Calibri" panose="020F0502020204030204" pitchFamily="34" charset="0"/>
              </a:rPr>
              <a:t>(KS2)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Listen with attention to detail and recall sounds with increasing aural memory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Play and perform in solo and ensemble contexts, using their voices and playing musical instruments with increasing accuracy, fluency, control and expression </a:t>
            </a:r>
          </a:p>
          <a:p>
            <a:pPr algn="l" rtl="0" fontAlgn="base">
              <a:spcBef>
                <a:spcPts val="0"/>
              </a:spcBef>
              <a:spcAft>
                <a:spcPts val="600"/>
              </a:spcAft>
              <a:buFont typeface="Arial" panose="020B0604020202020204" pitchFamily="34" charset="0"/>
              <a:buChar char="•"/>
            </a:pPr>
            <a:r>
              <a:rPr lang="en-GB" sz="1300" b="0" i="0" dirty="0">
                <a:solidFill>
                  <a:srgbClr val="000000"/>
                </a:solidFill>
                <a:effectLst/>
                <a:latin typeface="Calibri" panose="020F0502020204030204" pitchFamily="34" charset="0"/>
              </a:rPr>
              <a:t>Improvise and compose music for a range of purposes using the interrelated dimensions of music </a:t>
            </a:r>
          </a:p>
          <a:p>
            <a:pPr marL="0" indent="0" algn="l" rtl="0" fontAlgn="base">
              <a:spcBef>
                <a:spcPts val="0"/>
              </a:spcBef>
              <a:spcAft>
                <a:spcPts val="600"/>
              </a:spcAft>
              <a:buNone/>
            </a:pPr>
            <a:r>
              <a:rPr lang="en-GB" sz="1300" b="1" i="0" dirty="0">
                <a:solidFill>
                  <a:srgbClr val="000000"/>
                </a:solidFill>
                <a:effectLst/>
                <a:latin typeface="Calibri" panose="020F0502020204030204" pitchFamily="34" charset="0"/>
              </a:rPr>
              <a:t>SCOTLAND Curriculum for Excellence (Second Level)</a:t>
            </a:r>
            <a:r>
              <a:rPr lang="en-GB" sz="1300" b="0" i="0" dirty="0">
                <a:solidFill>
                  <a:srgbClr val="000000"/>
                </a:solidFill>
                <a:effectLst/>
                <a:latin typeface="Calibri" panose="020F0502020204030204" pitchFamily="34" charset="0"/>
              </a:rPr>
              <a:t>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Performs on instruments, individually or as part of a group, to communicate the mood and character of a piece of music through, for example, the use of appropriate dynamics and expression </a:t>
            </a:r>
          </a:p>
          <a:p>
            <a:pPr algn="l" rtl="0" fontAlgn="base">
              <a:spcBef>
                <a:spcPts val="0"/>
              </a:spcBef>
              <a:spcAft>
                <a:spcPts val="600"/>
              </a:spcAft>
              <a:buFont typeface="Arial" panose="020B0604020202020204" pitchFamily="34" charset="0"/>
              <a:buChar char="•"/>
            </a:pPr>
            <a:r>
              <a:rPr lang="en-GB" sz="1300" b="0" i="0" dirty="0">
                <a:solidFill>
                  <a:srgbClr val="000000"/>
                </a:solidFill>
                <a:effectLst/>
                <a:latin typeface="Calibri" panose="020F0502020204030204" pitchFamily="34" charset="0"/>
              </a:rPr>
              <a:t>Uses voice, instruments and technology to create music, experimenting with timbre, for example, uses tuned/untuned percussion instruments to create simple melodies and rhythms </a:t>
            </a:r>
          </a:p>
          <a:p>
            <a:pPr marL="0" indent="0" algn="l" rtl="0" fontAlgn="base">
              <a:spcBef>
                <a:spcPts val="0"/>
              </a:spcBef>
              <a:spcAft>
                <a:spcPts val="600"/>
              </a:spcAft>
              <a:buNone/>
            </a:pPr>
            <a:r>
              <a:rPr lang="en-GB" sz="1300" b="1" i="0" dirty="0">
                <a:solidFill>
                  <a:srgbClr val="000000"/>
                </a:solidFill>
                <a:effectLst/>
                <a:latin typeface="Calibri" panose="020F0502020204030204" pitchFamily="34" charset="0"/>
              </a:rPr>
              <a:t>Curriculum for WALES: Expressive Arts (Progression Step 3)</a:t>
            </a:r>
            <a:r>
              <a:rPr lang="en-GB" sz="1300" b="0" i="0" dirty="0">
                <a:solidFill>
                  <a:srgbClr val="000000"/>
                </a:solidFill>
                <a:effectLst/>
                <a:latin typeface="Calibri" panose="020F0502020204030204" pitchFamily="34" charset="0"/>
              </a:rPr>
              <a:t>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I can explore and describe how artists and creative work communicate mood, feelings and ideas and the impact they have on an audience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I can identify and respond creatively to challenges with resilience and flexibility </a:t>
            </a:r>
          </a:p>
          <a:p>
            <a:pPr algn="l" rtl="0" fontAlgn="base">
              <a:spcBef>
                <a:spcPts val="0"/>
              </a:spcBef>
              <a:spcAft>
                <a:spcPts val="600"/>
              </a:spcAft>
              <a:buFont typeface="Arial" panose="020B0604020202020204" pitchFamily="34" charset="0"/>
              <a:buChar char="•"/>
            </a:pPr>
            <a:r>
              <a:rPr lang="en-GB" sz="1300" b="0" i="0" dirty="0">
                <a:solidFill>
                  <a:srgbClr val="000000"/>
                </a:solidFill>
                <a:effectLst/>
                <a:latin typeface="Calibri" panose="020F0502020204030204" pitchFamily="34" charset="0"/>
              </a:rPr>
              <a:t>I can apply knowledge and understanding of context, and make connections between my own creative work and creative work by other people and from other places and times</a:t>
            </a:r>
          </a:p>
          <a:p>
            <a:pPr marL="0" indent="0" algn="l" rtl="0" fontAlgn="base">
              <a:spcBef>
                <a:spcPts val="0"/>
              </a:spcBef>
              <a:spcAft>
                <a:spcPts val="600"/>
              </a:spcAft>
              <a:buNone/>
            </a:pPr>
            <a:r>
              <a:rPr lang="en-GB" sz="1300" b="1" i="0" dirty="0">
                <a:solidFill>
                  <a:srgbClr val="000000"/>
                </a:solidFill>
                <a:effectLst/>
                <a:latin typeface="Calibri" panose="020F0502020204030204" pitchFamily="34" charset="0"/>
              </a:rPr>
              <a:t>NORTHERN IRELAND Primary Curriculum (KS2)</a:t>
            </a:r>
            <a:r>
              <a:rPr lang="en-GB" sz="1300" b="0" i="0" dirty="0">
                <a:solidFill>
                  <a:srgbClr val="000000"/>
                </a:solidFill>
                <a:effectLst/>
                <a:latin typeface="Calibri" panose="020F0502020204030204" pitchFamily="34" charset="0"/>
              </a:rPr>
              <a:t>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Discuss and make suggestions about their own and others’ music-making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Think and talk about the elements of music and how they are used in music from different styles and cultures  </a:t>
            </a:r>
          </a:p>
          <a:p>
            <a:pPr algn="l" rtl="0" fontAlgn="base">
              <a:spcBef>
                <a:spcPts val="0"/>
              </a:spcBef>
              <a:buFont typeface="Arial" panose="020B0604020202020204" pitchFamily="34" charset="0"/>
              <a:buChar char="•"/>
            </a:pPr>
            <a:r>
              <a:rPr lang="en-GB" sz="1300" b="0" i="0" dirty="0">
                <a:solidFill>
                  <a:srgbClr val="000000"/>
                </a:solidFill>
                <a:effectLst/>
                <a:latin typeface="Calibri" panose="020F0502020204030204" pitchFamily="34" charset="0"/>
              </a:rPr>
              <a:t>Create stories and pictures through sound, for example, using voices, instruments and other sound sources </a:t>
            </a:r>
          </a:p>
        </p:txBody>
      </p:sp>
      <p:sp>
        <p:nvSpPr>
          <p:cNvPr id="6" name="Rectangle 5">
            <a:extLst>
              <a:ext uri="{FF2B5EF4-FFF2-40B4-BE49-F238E27FC236}">
                <a16:creationId xmlns:a16="http://schemas.microsoft.com/office/drawing/2014/main" id="{FE046022-0AD6-113A-DA8A-BDC4C1DBFE1C}"/>
              </a:ext>
            </a:extLst>
          </p:cNvPr>
          <p:cNvSpPr/>
          <p:nvPr/>
        </p:nvSpPr>
        <p:spPr>
          <a:xfrm flipV="1">
            <a:off x="1758607" y="1199568"/>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937356598"/>
              </p:ext>
            </p:extLst>
          </p:nvPr>
        </p:nvGraphicFramePr>
        <p:xfrm>
          <a:off x="1885024" y="1349764"/>
          <a:ext cx="7354530" cy="4463434"/>
        </p:xfrm>
        <a:graphic>
          <a:graphicData uri="http://schemas.openxmlformats.org/drawingml/2006/table">
            <a:tbl>
              <a:tblPr firstRow="1" bandRow="1">
                <a:tableStyleId>{5C22544A-7EE6-4342-B048-85BDC9FD1C3A}</a:tableStyleId>
              </a:tblPr>
              <a:tblGrid>
                <a:gridCol w="1808202">
                  <a:extLst>
                    <a:ext uri="{9D8B030D-6E8A-4147-A177-3AD203B41FA5}">
                      <a16:colId xmlns:a16="http://schemas.microsoft.com/office/drawing/2014/main" val="20000"/>
                    </a:ext>
                  </a:extLst>
                </a:gridCol>
                <a:gridCol w="5546328">
                  <a:extLst>
                    <a:ext uri="{9D8B030D-6E8A-4147-A177-3AD203B41FA5}">
                      <a16:colId xmlns:a16="http://schemas.microsoft.com/office/drawing/2014/main" val="20001"/>
                    </a:ext>
                  </a:extLst>
                </a:gridCol>
              </a:tblGrid>
              <a:tr h="398058">
                <a:tc>
                  <a:txBody>
                    <a:bodyPr/>
                    <a:lstStyle/>
                    <a:p>
                      <a:r>
                        <a:rPr lang="en-US" dirty="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dirty="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279010">
                <a:tc>
                  <a:txBody>
                    <a:bodyPr/>
                    <a:lstStyle/>
                    <a:p>
                      <a:pPr algn="l" rtl="0" fontAlgn="base"/>
                      <a:r>
                        <a:rPr lang="en-GB" sz="1300" b="1" i="0" dirty="0">
                          <a:effectLst/>
                          <a:latin typeface="Calibri" panose="020F0502020204030204" pitchFamily="34" charset="0"/>
                        </a:rPr>
                        <a:t>Chords </a:t>
                      </a:r>
                      <a:endParaRPr lang="en-GB" sz="1300" b="1" i="0" dirty="0">
                        <a:effectLst/>
                      </a:endParaRPr>
                    </a:p>
                  </a:txBody>
                  <a:tcPr/>
                </a:tc>
                <a:tc>
                  <a:txBody>
                    <a:bodyPr/>
                    <a:lstStyle/>
                    <a:p>
                      <a:pPr algn="l" rtl="0" fontAlgn="base"/>
                      <a:r>
                        <a:rPr lang="en-GB" sz="1300" b="0" i="0" dirty="0">
                          <a:effectLst/>
                          <a:latin typeface="Calibri" panose="020F0502020204030204" pitchFamily="34" charset="0"/>
                        </a:rPr>
                        <a:t>Two or more notes played at the same time </a:t>
                      </a:r>
                      <a:endParaRPr lang="en-GB" sz="1300" b="0" i="0" dirty="0">
                        <a:effectLst/>
                      </a:endParaRPr>
                    </a:p>
                  </a:txBody>
                  <a:tcPr/>
                </a:tc>
                <a:extLst>
                  <a:ext uri="{0D108BD9-81ED-4DB2-BD59-A6C34878D82A}">
                    <a16:rowId xmlns:a16="http://schemas.microsoft.com/office/drawing/2014/main" val="10001"/>
                  </a:ext>
                </a:extLst>
              </a:tr>
              <a:tr h="282605">
                <a:tc>
                  <a:txBody>
                    <a:bodyPr/>
                    <a:lstStyle/>
                    <a:p>
                      <a:pPr algn="l" rtl="0" fontAlgn="base"/>
                      <a:r>
                        <a:rPr lang="en-GB" sz="1300" b="1" i="0" dirty="0">
                          <a:effectLst/>
                          <a:latin typeface="Calibri" panose="020F0502020204030204" pitchFamily="34" charset="0"/>
                        </a:rPr>
                        <a:t>Compose </a:t>
                      </a:r>
                      <a:endParaRPr lang="en-GB" sz="1300" b="1" i="0" dirty="0">
                        <a:effectLst/>
                      </a:endParaRPr>
                    </a:p>
                  </a:txBody>
                  <a:tcPr/>
                </a:tc>
                <a:tc>
                  <a:txBody>
                    <a:bodyPr/>
                    <a:lstStyle/>
                    <a:p>
                      <a:pPr algn="l" rtl="0" fontAlgn="base"/>
                      <a:r>
                        <a:rPr lang="en-GB" sz="1300" b="0" i="0">
                          <a:effectLst/>
                          <a:latin typeface="Calibri" panose="020F0502020204030204" pitchFamily="34" charset="0"/>
                        </a:rPr>
                        <a:t>Create original music </a:t>
                      </a:r>
                      <a:endParaRPr lang="en-GB" sz="1300" b="0" i="0">
                        <a:effectLst/>
                      </a:endParaRPr>
                    </a:p>
                  </a:txBody>
                  <a:tcPr/>
                </a:tc>
                <a:extLst>
                  <a:ext uri="{0D108BD9-81ED-4DB2-BD59-A6C34878D82A}">
                    <a16:rowId xmlns:a16="http://schemas.microsoft.com/office/drawing/2014/main" val="10002"/>
                  </a:ext>
                </a:extLst>
              </a:tr>
              <a:tr h="398058">
                <a:tc>
                  <a:txBody>
                    <a:bodyPr/>
                    <a:lstStyle/>
                    <a:p>
                      <a:pPr algn="l" rtl="0" fontAlgn="base"/>
                      <a:r>
                        <a:rPr lang="en-GB" sz="1300" b="1" i="0" dirty="0">
                          <a:effectLst/>
                          <a:latin typeface="Calibri" panose="020F0502020204030204" pitchFamily="34" charset="0"/>
                        </a:rPr>
                        <a:t>Concerto </a:t>
                      </a:r>
                      <a:endParaRPr lang="en-GB" sz="1300" b="1" i="0" dirty="0">
                        <a:effectLst/>
                      </a:endParaRPr>
                    </a:p>
                  </a:txBody>
                  <a:tcPr/>
                </a:tc>
                <a:tc>
                  <a:txBody>
                    <a:bodyPr/>
                    <a:lstStyle/>
                    <a:p>
                      <a:pPr algn="l" rtl="0" fontAlgn="base"/>
                      <a:r>
                        <a:rPr lang="en-GB" sz="1300" b="0" i="0">
                          <a:solidFill>
                            <a:srgbClr val="000000"/>
                          </a:solidFill>
                          <a:effectLst/>
                          <a:latin typeface="Calibri" panose="020F0502020204030204" pitchFamily="34" charset="0"/>
                        </a:rPr>
                        <a:t>A piece of classical music that features one or more soloists accompanied by an orchestra or ensemble </a:t>
                      </a:r>
                      <a:endParaRPr lang="en-GB" sz="1300" b="0" i="0">
                        <a:effectLst/>
                      </a:endParaRPr>
                    </a:p>
                  </a:txBody>
                  <a:tcPr/>
                </a:tc>
                <a:extLst>
                  <a:ext uri="{0D108BD9-81ED-4DB2-BD59-A6C34878D82A}">
                    <a16:rowId xmlns:a16="http://schemas.microsoft.com/office/drawing/2014/main" val="10003"/>
                  </a:ext>
                </a:extLst>
              </a:tr>
              <a:tr h="321864">
                <a:tc>
                  <a:txBody>
                    <a:bodyPr/>
                    <a:lstStyle/>
                    <a:p>
                      <a:pPr algn="l" rtl="0" fontAlgn="base"/>
                      <a:r>
                        <a:rPr lang="en-GB" sz="1300" b="1" i="0" dirty="0">
                          <a:effectLst/>
                          <a:latin typeface="Calibri" panose="020F0502020204030204" pitchFamily="34" charset="0"/>
                        </a:rPr>
                        <a:t>Concords </a:t>
                      </a:r>
                      <a:endParaRPr lang="en-GB" sz="1300" b="1" i="0" dirty="0">
                        <a:effectLst/>
                      </a:endParaRPr>
                    </a:p>
                  </a:txBody>
                  <a:tcPr/>
                </a:tc>
                <a:tc>
                  <a:txBody>
                    <a:bodyPr/>
                    <a:lstStyle/>
                    <a:p>
                      <a:pPr algn="l" rtl="0" fontAlgn="base"/>
                      <a:r>
                        <a:rPr lang="en-GB" sz="1300" b="0" i="0">
                          <a:effectLst/>
                          <a:latin typeface="Calibri" panose="020F0502020204030204" pitchFamily="34" charset="0"/>
                        </a:rPr>
                        <a:t>Comfortable-sounding chords (can be major or minor) </a:t>
                      </a:r>
                      <a:endParaRPr lang="en-GB" sz="1300" b="0" i="0">
                        <a:effectLst/>
                      </a:endParaRPr>
                    </a:p>
                  </a:txBody>
                  <a:tcPr/>
                </a:tc>
                <a:extLst>
                  <a:ext uri="{0D108BD9-81ED-4DB2-BD59-A6C34878D82A}">
                    <a16:rowId xmlns:a16="http://schemas.microsoft.com/office/drawing/2014/main" val="10004"/>
                  </a:ext>
                </a:extLst>
              </a:tr>
              <a:tr h="291590">
                <a:tc>
                  <a:txBody>
                    <a:bodyPr/>
                    <a:lstStyle/>
                    <a:p>
                      <a:pPr algn="l" rtl="0" fontAlgn="base"/>
                      <a:r>
                        <a:rPr lang="en-GB" sz="1300" b="1" i="0" dirty="0">
                          <a:effectLst/>
                          <a:latin typeface="Calibri" panose="020F0502020204030204" pitchFamily="34" charset="0"/>
                        </a:rPr>
                        <a:t>Discords </a:t>
                      </a:r>
                      <a:endParaRPr lang="en-GB" sz="1300" b="1" i="0" dirty="0">
                        <a:effectLst/>
                      </a:endParaRPr>
                    </a:p>
                  </a:txBody>
                  <a:tcPr/>
                </a:tc>
                <a:tc>
                  <a:txBody>
                    <a:bodyPr/>
                    <a:lstStyle/>
                    <a:p>
                      <a:pPr algn="l" rtl="0" fontAlgn="base"/>
                      <a:r>
                        <a:rPr lang="en-GB" sz="1300" b="0" i="0">
                          <a:effectLst/>
                          <a:latin typeface="Calibri" panose="020F0502020204030204" pitchFamily="34" charset="0"/>
                        </a:rPr>
                        <a:t>Uncomfortable-sounding chords, clashes </a:t>
                      </a:r>
                      <a:endParaRPr lang="en-GB" sz="1300" b="0" i="0">
                        <a:effectLst/>
                      </a:endParaRPr>
                    </a:p>
                  </a:txBody>
                  <a:tcPr/>
                </a:tc>
                <a:extLst>
                  <a:ext uri="{0D108BD9-81ED-4DB2-BD59-A6C34878D82A}">
                    <a16:rowId xmlns:a16="http://schemas.microsoft.com/office/drawing/2014/main" val="10005"/>
                  </a:ext>
                </a:extLst>
              </a:tr>
              <a:tr h="312590">
                <a:tc>
                  <a:txBody>
                    <a:bodyPr/>
                    <a:lstStyle/>
                    <a:p>
                      <a:pPr algn="l" rtl="0" fontAlgn="base"/>
                      <a:r>
                        <a:rPr lang="en-GB" sz="1300" b="1" i="0" dirty="0">
                          <a:effectLst/>
                          <a:latin typeface="Calibri" panose="020F0502020204030204" pitchFamily="34" charset="0"/>
                        </a:rPr>
                        <a:t>Dynamics </a:t>
                      </a:r>
                      <a:endParaRPr lang="en-GB" sz="1300" b="1" i="0" dirty="0">
                        <a:effectLst/>
                      </a:endParaRPr>
                    </a:p>
                  </a:txBody>
                  <a:tcPr/>
                </a:tc>
                <a:tc>
                  <a:txBody>
                    <a:bodyPr/>
                    <a:lstStyle/>
                    <a:p>
                      <a:pPr algn="l" rtl="0" fontAlgn="base"/>
                      <a:r>
                        <a:rPr lang="en-GB" sz="1300" b="0" i="0">
                          <a:effectLst/>
                          <a:latin typeface="Calibri" panose="020F0502020204030204" pitchFamily="34" charset="0"/>
                        </a:rPr>
                        <a:t>How loudly or quietly a piece of music should be played </a:t>
                      </a:r>
                      <a:endParaRPr lang="en-GB" sz="1300" b="0" i="0">
                        <a:effectLst/>
                      </a:endParaRPr>
                    </a:p>
                  </a:txBody>
                  <a:tcPr/>
                </a:tc>
                <a:extLst>
                  <a:ext uri="{0D108BD9-81ED-4DB2-BD59-A6C34878D82A}">
                    <a16:rowId xmlns:a16="http://schemas.microsoft.com/office/drawing/2014/main" val="10006"/>
                  </a:ext>
                </a:extLst>
              </a:tr>
              <a:tr h="299684">
                <a:tc>
                  <a:txBody>
                    <a:bodyPr/>
                    <a:lstStyle/>
                    <a:p>
                      <a:pPr algn="l" rtl="0" fontAlgn="base"/>
                      <a:r>
                        <a:rPr lang="en-GB" sz="1300" b="1" i="0" dirty="0">
                          <a:effectLst/>
                          <a:latin typeface="Calibri" panose="020F0502020204030204" pitchFamily="34" charset="0"/>
                        </a:rPr>
                        <a:t>Expression </a:t>
                      </a:r>
                      <a:endParaRPr lang="en-GB" sz="1300" b="1" i="0" dirty="0">
                        <a:effectLst/>
                      </a:endParaRPr>
                    </a:p>
                  </a:txBody>
                  <a:tcPr/>
                </a:tc>
                <a:tc>
                  <a:txBody>
                    <a:bodyPr/>
                    <a:lstStyle/>
                    <a:p>
                      <a:pPr algn="l" rtl="0" fontAlgn="base"/>
                      <a:r>
                        <a:rPr lang="en-GB" sz="1300" b="0" i="0" dirty="0">
                          <a:effectLst/>
                          <a:latin typeface="Calibri" panose="020F0502020204030204" pitchFamily="34" charset="0"/>
                        </a:rPr>
                        <a:t>The mood, feeling, emotion or atmosphere created by the music </a:t>
                      </a:r>
                      <a:endParaRPr lang="en-GB" sz="1300" b="0" i="0" dirty="0">
                        <a:effectLst/>
                      </a:endParaRPr>
                    </a:p>
                  </a:txBody>
                  <a:tcPr/>
                </a:tc>
                <a:extLst>
                  <a:ext uri="{0D108BD9-81ED-4DB2-BD59-A6C34878D82A}">
                    <a16:rowId xmlns:a16="http://schemas.microsoft.com/office/drawing/2014/main" val="10007"/>
                  </a:ext>
                </a:extLst>
              </a:tr>
              <a:tr h="299684">
                <a:tc>
                  <a:txBody>
                    <a:bodyPr/>
                    <a:lstStyle/>
                    <a:p>
                      <a:pPr algn="l" rtl="0" fontAlgn="base"/>
                      <a:r>
                        <a:rPr lang="en-GB" sz="1300" b="1" i="0" dirty="0">
                          <a:effectLst/>
                          <a:latin typeface="Calibri" panose="020F0502020204030204" pitchFamily="34" charset="0"/>
                        </a:rPr>
                        <a:t>Improvising </a:t>
                      </a:r>
                      <a:endParaRPr lang="en-GB" sz="1300" b="1" i="0" dirty="0">
                        <a:effectLst/>
                      </a:endParaRPr>
                    </a:p>
                  </a:txBody>
                  <a:tcPr/>
                </a:tc>
                <a:tc>
                  <a:txBody>
                    <a:bodyPr/>
                    <a:lstStyle/>
                    <a:p>
                      <a:pPr algn="l" rtl="0" fontAlgn="base"/>
                      <a:r>
                        <a:rPr lang="en-GB" sz="1300" b="0" i="0">
                          <a:effectLst/>
                          <a:latin typeface="Calibri" panose="020F0502020204030204" pitchFamily="34" charset="0"/>
                        </a:rPr>
                        <a:t>Creating music without preparation </a:t>
                      </a:r>
                      <a:endParaRPr lang="en-GB" sz="1300" b="0" i="0">
                        <a:effectLst/>
                      </a:endParaRPr>
                    </a:p>
                  </a:txBody>
                  <a:tcPr/>
                </a:tc>
                <a:extLst>
                  <a:ext uri="{0D108BD9-81ED-4DB2-BD59-A6C34878D82A}">
                    <a16:rowId xmlns:a16="http://schemas.microsoft.com/office/drawing/2014/main" val="3763331741"/>
                  </a:ext>
                </a:extLst>
              </a:tr>
              <a:tr h="299684">
                <a:tc>
                  <a:txBody>
                    <a:bodyPr/>
                    <a:lstStyle/>
                    <a:p>
                      <a:pPr algn="l" rtl="0" fontAlgn="base"/>
                      <a:r>
                        <a:rPr lang="en-GB" sz="1300" b="1" i="0" dirty="0">
                          <a:effectLst/>
                          <a:latin typeface="Calibri" panose="020F0502020204030204" pitchFamily="34" charset="0"/>
                        </a:rPr>
                        <a:t>Melody </a:t>
                      </a:r>
                      <a:endParaRPr lang="en-GB" sz="1300" b="1" i="0" dirty="0">
                        <a:effectLst/>
                      </a:endParaRPr>
                    </a:p>
                  </a:txBody>
                  <a:tcPr/>
                </a:tc>
                <a:tc>
                  <a:txBody>
                    <a:bodyPr/>
                    <a:lstStyle/>
                    <a:p>
                      <a:pPr algn="l" rtl="0" fontAlgn="base"/>
                      <a:r>
                        <a:rPr lang="en-GB" sz="1300" b="0" i="0">
                          <a:solidFill>
                            <a:srgbClr val="000000"/>
                          </a:solidFill>
                          <a:effectLst/>
                          <a:latin typeface="Calibri" panose="020F0502020204030204" pitchFamily="34" charset="0"/>
                        </a:rPr>
                        <a:t>The tune, made up of a mixture of high and low pitch sounds played one after the other (it’s the part of the music that you often find yourself singing along to or remembering) </a:t>
                      </a:r>
                      <a:endParaRPr lang="en-GB" sz="1300" b="0" i="0">
                        <a:effectLst/>
                      </a:endParaRPr>
                    </a:p>
                  </a:txBody>
                  <a:tcPr/>
                </a:tc>
                <a:extLst>
                  <a:ext uri="{0D108BD9-81ED-4DB2-BD59-A6C34878D82A}">
                    <a16:rowId xmlns:a16="http://schemas.microsoft.com/office/drawing/2014/main" val="1792576089"/>
                  </a:ext>
                </a:extLst>
              </a:tr>
              <a:tr h="299684">
                <a:tc>
                  <a:txBody>
                    <a:bodyPr/>
                    <a:lstStyle/>
                    <a:p>
                      <a:pPr algn="l" rtl="0" fontAlgn="base"/>
                      <a:r>
                        <a:rPr lang="en-GB" sz="1300" b="1" i="0" dirty="0">
                          <a:effectLst/>
                          <a:latin typeface="Calibri" panose="020F0502020204030204" pitchFamily="34" charset="0"/>
                        </a:rPr>
                        <a:t>Movement </a:t>
                      </a:r>
                      <a:endParaRPr lang="en-GB" sz="1300" b="1" i="0" dirty="0">
                        <a:effectLst/>
                      </a:endParaRPr>
                    </a:p>
                  </a:txBody>
                  <a:tcPr/>
                </a:tc>
                <a:tc>
                  <a:txBody>
                    <a:bodyPr/>
                    <a:lstStyle/>
                    <a:p>
                      <a:pPr algn="l" rtl="0" fontAlgn="base"/>
                      <a:r>
                        <a:rPr lang="en-GB" sz="1300" b="0" i="0">
                          <a:effectLst/>
                          <a:latin typeface="Calibri" panose="020F0502020204030204" pitchFamily="34" charset="0"/>
                        </a:rPr>
                        <a:t>A structure used to divide up a longer musical composition e.g. a symphony may be made up of three or four movements </a:t>
                      </a:r>
                      <a:endParaRPr lang="en-GB" sz="1300" b="0" i="0">
                        <a:effectLst/>
                      </a:endParaRPr>
                    </a:p>
                  </a:txBody>
                  <a:tcPr/>
                </a:tc>
                <a:extLst>
                  <a:ext uri="{0D108BD9-81ED-4DB2-BD59-A6C34878D82A}">
                    <a16:rowId xmlns:a16="http://schemas.microsoft.com/office/drawing/2014/main" val="995032893"/>
                  </a:ext>
                </a:extLst>
              </a:tr>
              <a:tr h="299684">
                <a:tc>
                  <a:txBody>
                    <a:bodyPr/>
                    <a:lstStyle/>
                    <a:p>
                      <a:pPr algn="l" rtl="0" fontAlgn="base"/>
                      <a:r>
                        <a:rPr lang="en-GB" sz="1300" b="1" i="0" dirty="0">
                          <a:effectLst/>
                          <a:latin typeface="Calibri" panose="020F0502020204030204" pitchFamily="34" charset="0"/>
                        </a:rPr>
                        <a:t>Ostinato </a:t>
                      </a:r>
                      <a:endParaRPr lang="en-GB" sz="1300" b="1" i="0" dirty="0">
                        <a:effectLst/>
                      </a:endParaRPr>
                    </a:p>
                  </a:txBody>
                  <a:tcPr/>
                </a:tc>
                <a:tc>
                  <a:txBody>
                    <a:bodyPr/>
                    <a:lstStyle/>
                    <a:p>
                      <a:pPr algn="l" rtl="0" fontAlgn="base"/>
                      <a:r>
                        <a:rPr lang="en-GB" sz="1300" b="0" i="0" dirty="0">
                          <a:effectLst/>
                          <a:latin typeface="Calibri" panose="020F0502020204030204" pitchFamily="34" charset="0"/>
                        </a:rPr>
                        <a:t>Rhythm or melody that constantly repeats </a:t>
                      </a:r>
                      <a:endParaRPr lang="en-GB" sz="1300" b="0" i="0" dirty="0">
                        <a:effectLst/>
                      </a:endParaRPr>
                    </a:p>
                  </a:txBody>
                  <a:tcPr/>
                </a:tc>
                <a:extLst>
                  <a:ext uri="{0D108BD9-81ED-4DB2-BD59-A6C34878D82A}">
                    <a16:rowId xmlns:a16="http://schemas.microsoft.com/office/drawing/2014/main" val="1669929603"/>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902329" y="497185"/>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51F96314-F84D-407C-945D-0798C3343042}"/>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484548099"/>
              </p:ext>
            </p:extLst>
          </p:nvPr>
        </p:nvGraphicFramePr>
        <p:xfrm>
          <a:off x="1885024" y="1214115"/>
          <a:ext cx="7354530" cy="4692652"/>
        </p:xfrm>
        <a:graphic>
          <a:graphicData uri="http://schemas.openxmlformats.org/drawingml/2006/table">
            <a:tbl>
              <a:tblPr firstRow="1" bandRow="1">
                <a:tableStyleId>{5C22544A-7EE6-4342-B048-85BDC9FD1C3A}</a:tableStyleId>
              </a:tblPr>
              <a:tblGrid>
                <a:gridCol w="2069459">
                  <a:extLst>
                    <a:ext uri="{9D8B030D-6E8A-4147-A177-3AD203B41FA5}">
                      <a16:colId xmlns:a16="http://schemas.microsoft.com/office/drawing/2014/main" val="20000"/>
                    </a:ext>
                  </a:extLst>
                </a:gridCol>
                <a:gridCol w="5285071">
                  <a:extLst>
                    <a:ext uri="{9D8B030D-6E8A-4147-A177-3AD203B41FA5}">
                      <a16:colId xmlns:a16="http://schemas.microsoft.com/office/drawing/2014/main" val="20001"/>
                    </a:ext>
                  </a:extLst>
                </a:gridCol>
              </a:tblGrid>
              <a:tr h="398058">
                <a:tc>
                  <a:txBody>
                    <a:bodyPr/>
                    <a:lstStyle/>
                    <a:p>
                      <a:r>
                        <a:rPr lang="en-US" dirty="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dirty="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279010">
                <a:tc>
                  <a:txBody>
                    <a:bodyPr/>
                    <a:lstStyle/>
                    <a:p>
                      <a:pPr algn="l" rtl="0" fontAlgn="base"/>
                      <a:r>
                        <a:rPr lang="en-GB" sz="1300" b="1" i="0">
                          <a:effectLst/>
                          <a:latin typeface="Calibri" panose="020F0502020204030204" pitchFamily="34" charset="0"/>
                          <a:cs typeface="Calibri" panose="020F0502020204030204" pitchFamily="34" charset="0"/>
                        </a:rPr>
                        <a:t>Tuned instruments </a:t>
                      </a:r>
                    </a:p>
                  </a:txBody>
                  <a:tcPr/>
                </a:tc>
                <a:tc>
                  <a:txBody>
                    <a:bodyPr/>
                    <a:lstStyle/>
                    <a:p>
                      <a:pPr algn="l" rtl="0" fontAlgn="base"/>
                      <a:r>
                        <a:rPr lang="en-GB" sz="1300" b="0" i="0" dirty="0">
                          <a:effectLst/>
                          <a:latin typeface="Calibri" panose="020F0502020204030204" pitchFamily="34" charset="0"/>
                        </a:rPr>
                        <a:t>Instruments that have different pitches and can be used to play a melody or tune e.g. glockenspiel </a:t>
                      </a:r>
                      <a:endParaRPr lang="en-GB" sz="1300" b="0" i="0" dirty="0">
                        <a:effectLst/>
                      </a:endParaRPr>
                    </a:p>
                  </a:txBody>
                  <a:tcPr/>
                </a:tc>
                <a:extLst>
                  <a:ext uri="{0D108BD9-81ED-4DB2-BD59-A6C34878D82A}">
                    <a16:rowId xmlns:a16="http://schemas.microsoft.com/office/drawing/2014/main" val="10001"/>
                  </a:ext>
                </a:extLst>
              </a:tr>
              <a:tr h="282605">
                <a:tc>
                  <a:txBody>
                    <a:bodyPr/>
                    <a:lstStyle/>
                    <a:p>
                      <a:pPr algn="l" rtl="0" fontAlgn="base"/>
                      <a:r>
                        <a:rPr lang="en-GB" sz="1300" b="1" i="0">
                          <a:effectLst/>
                          <a:latin typeface="Calibri" panose="020F0502020204030204" pitchFamily="34" charset="0"/>
                          <a:cs typeface="Calibri" panose="020F0502020204030204" pitchFamily="34" charset="0"/>
                        </a:rPr>
                        <a:t>Rhythm </a:t>
                      </a:r>
                    </a:p>
                  </a:txBody>
                  <a:tcPr/>
                </a:tc>
                <a:tc>
                  <a:txBody>
                    <a:bodyPr/>
                    <a:lstStyle/>
                    <a:p>
                      <a:pPr algn="l" rtl="0" fontAlgn="base"/>
                      <a:r>
                        <a:rPr lang="en-GB" sz="1300" b="0" i="0" dirty="0">
                          <a:solidFill>
                            <a:srgbClr val="000000"/>
                          </a:solidFill>
                          <a:effectLst/>
                          <a:latin typeface="Calibri" panose="020F0502020204030204" pitchFamily="34" charset="0"/>
                        </a:rPr>
                        <a:t>The pattern that goes over a beat. The rhythm is the pattern of the words in songs </a:t>
                      </a:r>
                      <a:endParaRPr lang="en-GB" sz="1300" b="0" i="0" dirty="0">
                        <a:effectLst/>
                      </a:endParaRPr>
                    </a:p>
                  </a:txBody>
                  <a:tcPr/>
                </a:tc>
                <a:extLst>
                  <a:ext uri="{0D108BD9-81ED-4DB2-BD59-A6C34878D82A}">
                    <a16:rowId xmlns:a16="http://schemas.microsoft.com/office/drawing/2014/main" val="10002"/>
                  </a:ext>
                </a:extLst>
              </a:tr>
              <a:tr h="270464">
                <a:tc>
                  <a:txBody>
                    <a:bodyPr/>
                    <a:lstStyle/>
                    <a:p>
                      <a:pPr algn="l" rtl="0" fontAlgn="base"/>
                      <a:r>
                        <a:rPr lang="en-GB" sz="1300" b="1" i="0">
                          <a:effectLst/>
                          <a:latin typeface="Calibri" panose="020F0502020204030204" pitchFamily="34" charset="0"/>
                          <a:cs typeface="Calibri" panose="020F0502020204030204" pitchFamily="34" charset="0"/>
                        </a:rPr>
                        <a:t>Staccato </a:t>
                      </a:r>
                    </a:p>
                  </a:txBody>
                  <a:tcPr/>
                </a:tc>
                <a:tc>
                  <a:txBody>
                    <a:bodyPr/>
                    <a:lstStyle/>
                    <a:p>
                      <a:pPr algn="l" rtl="0" fontAlgn="base"/>
                      <a:r>
                        <a:rPr lang="en-GB" sz="1300" b="0" i="0">
                          <a:effectLst/>
                          <a:latin typeface="Calibri" panose="020F0502020204030204" pitchFamily="34" charset="0"/>
                        </a:rPr>
                        <a:t>Short, detached sounds </a:t>
                      </a:r>
                      <a:endParaRPr lang="en-GB" sz="1300" b="0" i="0">
                        <a:effectLst/>
                      </a:endParaRPr>
                    </a:p>
                  </a:txBody>
                  <a:tcPr/>
                </a:tc>
                <a:extLst>
                  <a:ext uri="{0D108BD9-81ED-4DB2-BD59-A6C34878D82A}">
                    <a16:rowId xmlns:a16="http://schemas.microsoft.com/office/drawing/2014/main" val="10003"/>
                  </a:ext>
                </a:extLst>
              </a:tr>
              <a:tr h="321864">
                <a:tc>
                  <a:txBody>
                    <a:bodyPr/>
                    <a:lstStyle/>
                    <a:p>
                      <a:pPr algn="l" rtl="0" fontAlgn="base"/>
                      <a:r>
                        <a:rPr lang="en-GB" sz="1300" b="1" i="0">
                          <a:effectLst/>
                          <a:latin typeface="Calibri" panose="020F0502020204030204" pitchFamily="34" charset="0"/>
                          <a:cs typeface="Calibri" panose="020F0502020204030204" pitchFamily="34" charset="0"/>
                        </a:rPr>
                        <a:t>Structure </a:t>
                      </a:r>
                    </a:p>
                  </a:txBody>
                  <a:tcPr/>
                </a:tc>
                <a:tc>
                  <a:txBody>
                    <a:bodyPr/>
                    <a:lstStyle/>
                    <a:p>
                      <a:pPr algn="l" rtl="0" fontAlgn="base"/>
                      <a:r>
                        <a:rPr lang="en-GB" sz="1300" b="0" i="0">
                          <a:effectLst/>
                          <a:latin typeface="Calibri" panose="020F0502020204030204" pitchFamily="34" charset="0"/>
                        </a:rPr>
                        <a:t>Thee order of the different sections that make up a piece of music e.g. intro, verse, chorus, outro </a:t>
                      </a:r>
                      <a:endParaRPr lang="en-GB" sz="1300" b="0" i="0">
                        <a:effectLst/>
                      </a:endParaRPr>
                    </a:p>
                  </a:txBody>
                  <a:tcPr/>
                </a:tc>
                <a:extLst>
                  <a:ext uri="{0D108BD9-81ED-4DB2-BD59-A6C34878D82A}">
                    <a16:rowId xmlns:a16="http://schemas.microsoft.com/office/drawing/2014/main" val="10004"/>
                  </a:ext>
                </a:extLst>
              </a:tr>
              <a:tr h="291590">
                <a:tc>
                  <a:txBody>
                    <a:bodyPr/>
                    <a:lstStyle/>
                    <a:p>
                      <a:pPr algn="l" rtl="0" fontAlgn="base"/>
                      <a:r>
                        <a:rPr lang="en-GB" sz="1300" b="1" i="0">
                          <a:effectLst/>
                          <a:latin typeface="Calibri" panose="020F0502020204030204" pitchFamily="34" charset="0"/>
                          <a:cs typeface="Calibri" panose="020F0502020204030204" pitchFamily="34" charset="0"/>
                        </a:rPr>
                        <a:t>Tempo </a:t>
                      </a:r>
                    </a:p>
                  </a:txBody>
                  <a:tcPr/>
                </a:tc>
                <a:tc>
                  <a:txBody>
                    <a:bodyPr/>
                    <a:lstStyle/>
                    <a:p>
                      <a:pPr algn="l" rtl="0" fontAlgn="base"/>
                      <a:r>
                        <a:rPr lang="en-GB" sz="1300" b="0" i="0">
                          <a:effectLst/>
                          <a:latin typeface="Calibri" panose="020F0502020204030204" pitchFamily="34" charset="0"/>
                        </a:rPr>
                        <a:t>Speed of the music </a:t>
                      </a:r>
                      <a:endParaRPr lang="en-GB" sz="1300" b="0" i="0">
                        <a:effectLst/>
                      </a:endParaRPr>
                    </a:p>
                  </a:txBody>
                  <a:tcPr/>
                </a:tc>
                <a:extLst>
                  <a:ext uri="{0D108BD9-81ED-4DB2-BD59-A6C34878D82A}">
                    <a16:rowId xmlns:a16="http://schemas.microsoft.com/office/drawing/2014/main" val="10005"/>
                  </a:ext>
                </a:extLst>
              </a:tr>
              <a:tr h="312590">
                <a:tc>
                  <a:txBody>
                    <a:bodyPr/>
                    <a:lstStyle/>
                    <a:p>
                      <a:pPr algn="l" rtl="0" fontAlgn="base"/>
                      <a:r>
                        <a:rPr lang="en-GB" sz="1300" b="1" i="0">
                          <a:effectLst/>
                          <a:latin typeface="Calibri" panose="020F0502020204030204" pitchFamily="34" charset="0"/>
                          <a:cs typeface="Calibri" panose="020F0502020204030204" pitchFamily="34" charset="0"/>
                        </a:rPr>
                        <a:t>Texture </a:t>
                      </a:r>
                    </a:p>
                  </a:txBody>
                  <a:tcPr/>
                </a:tc>
                <a:tc>
                  <a:txBody>
                    <a:bodyPr/>
                    <a:lstStyle/>
                    <a:p>
                      <a:pPr algn="l" rtl="0" fontAlgn="base"/>
                      <a:r>
                        <a:rPr lang="en-GB" sz="1300" b="0" i="0">
                          <a:effectLst/>
                          <a:latin typeface="Calibri" panose="020F0502020204030204" pitchFamily="34" charset="0"/>
                        </a:rPr>
                        <a:t>How we combine, mix and layer sounds (how ‘thick’ or ‘thin’ the music is, e.g. how many instruments are playing, how they are being played etc.) </a:t>
                      </a:r>
                      <a:endParaRPr lang="en-GB" sz="1300" b="0" i="0">
                        <a:effectLst/>
                      </a:endParaRPr>
                    </a:p>
                  </a:txBody>
                  <a:tcPr/>
                </a:tc>
                <a:extLst>
                  <a:ext uri="{0D108BD9-81ED-4DB2-BD59-A6C34878D82A}">
                    <a16:rowId xmlns:a16="http://schemas.microsoft.com/office/drawing/2014/main" val="10006"/>
                  </a:ext>
                </a:extLst>
              </a:tr>
              <a:tr h="299684">
                <a:tc>
                  <a:txBody>
                    <a:bodyPr/>
                    <a:lstStyle/>
                    <a:p>
                      <a:pPr algn="l" rtl="0" fontAlgn="base"/>
                      <a:r>
                        <a:rPr lang="en-GB" sz="1300" b="1" i="0">
                          <a:effectLst/>
                          <a:latin typeface="Calibri" panose="020F0502020204030204" pitchFamily="34" charset="0"/>
                          <a:cs typeface="Calibri" panose="020F0502020204030204" pitchFamily="34" charset="0"/>
                        </a:rPr>
                        <a:t>Timbre </a:t>
                      </a:r>
                    </a:p>
                  </a:txBody>
                  <a:tcPr/>
                </a:tc>
                <a:tc>
                  <a:txBody>
                    <a:bodyPr/>
                    <a:lstStyle/>
                    <a:p>
                      <a:pPr algn="l" rtl="0" fontAlgn="base"/>
                      <a:r>
                        <a:rPr lang="en-GB" sz="1300" b="0" i="0">
                          <a:effectLst/>
                          <a:latin typeface="Calibri" panose="020F0502020204030204" pitchFamily="34" charset="0"/>
                        </a:rPr>
                        <a:t>The particular sound quality of a musical instrument (e.g. your voice will have a different timbre to a flute) </a:t>
                      </a:r>
                      <a:endParaRPr lang="en-GB" sz="1300" b="0" i="0">
                        <a:effectLst/>
                      </a:endParaRPr>
                    </a:p>
                  </a:txBody>
                  <a:tcPr/>
                </a:tc>
                <a:extLst>
                  <a:ext uri="{0D108BD9-81ED-4DB2-BD59-A6C34878D82A}">
                    <a16:rowId xmlns:a16="http://schemas.microsoft.com/office/drawing/2014/main" val="10007"/>
                  </a:ext>
                </a:extLst>
              </a:tr>
              <a:tr h="299684">
                <a:tc>
                  <a:txBody>
                    <a:bodyPr/>
                    <a:lstStyle/>
                    <a:p>
                      <a:pPr algn="l" rtl="0" fontAlgn="base"/>
                      <a:r>
                        <a:rPr lang="en-GB" sz="1300" b="1" i="0">
                          <a:effectLst/>
                          <a:latin typeface="Calibri" panose="020F0502020204030204" pitchFamily="34" charset="0"/>
                          <a:cs typeface="Calibri" panose="020F0502020204030204" pitchFamily="34" charset="0"/>
                        </a:rPr>
                        <a:t>Triad </a:t>
                      </a:r>
                    </a:p>
                  </a:txBody>
                  <a:tcPr/>
                </a:tc>
                <a:tc>
                  <a:txBody>
                    <a:bodyPr/>
                    <a:lstStyle/>
                    <a:p>
                      <a:pPr algn="l" rtl="0" fontAlgn="base"/>
                      <a:r>
                        <a:rPr lang="en-GB" sz="1300" b="0" i="0">
                          <a:effectLst/>
                          <a:latin typeface="Calibri" panose="020F0502020204030204" pitchFamily="34" charset="0"/>
                        </a:rPr>
                        <a:t>Three-note named chords, e.g. C major </a:t>
                      </a:r>
                      <a:endParaRPr lang="en-GB" sz="1300" b="0" i="0">
                        <a:effectLst/>
                      </a:endParaRPr>
                    </a:p>
                  </a:txBody>
                  <a:tcPr/>
                </a:tc>
                <a:extLst>
                  <a:ext uri="{0D108BD9-81ED-4DB2-BD59-A6C34878D82A}">
                    <a16:rowId xmlns:a16="http://schemas.microsoft.com/office/drawing/2014/main" val="3763331741"/>
                  </a:ext>
                </a:extLst>
              </a:tr>
              <a:tr h="299684">
                <a:tc>
                  <a:txBody>
                    <a:bodyPr/>
                    <a:lstStyle/>
                    <a:p>
                      <a:pPr algn="l" rtl="0" fontAlgn="base"/>
                      <a:r>
                        <a:rPr lang="en-GB" sz="1300" b="1" i="0">
                          <a:effectLst/>
                          <a:latin typeface="Calibri" panose="020F0502020204030204" pitchFamily="34" charset="0"/>
                          <a:cs typeface="Calibri" panose="020F0502020204030204" pitchFamily="34" charset="0"/>
                        </a:rPr>
                        <a:t>Untuned instruments </a:t>
                      </a:r>
                    </a:p>
                  </a:txBody>
                  <a:tcPr/>
                </a:tc>
                <a:tc>
                  <a:txBody>
                    <a:bodyPr/>
                    <a:lstStyle/>
                    <a:p>
                      <a:pPr algn="l" rtl="0" fontAlgn="base"/>
                      <a:r>
                        <a:rPr lang="en-GB" sz="1300" b="0" i="0">
                          <a:effectLst/>
                          <a:latin typeface="Calibri" panose="020F0502020204030204" pitchFamily="34" charset="0"/>
                        </a:rPr>
                        <a:t>Instruments that do not have different pitched sounds and cannot be used to play a melody e.g. a triangle </a:t>
                      </a:r>
                      <a:endParaRPr lang="en-GB" sz="1300" b="0" i="0">
                        <a:effectLst/>
                      </a:endParaRPr>
                    </a:p>
                  </a:txBody>
                  <a:tcPr/>
                </a:tc>
                <a:extLst>
                  <a:ext uri="{0D108BD9-81ED-4DB2-BD59-A6C34878D82A}">
                    <a16:rowId xmlns:a16="http://schemas.microsoft.com/office/drawing/2014/main" val="1792576089"/>
                  </a:ext>
                </a:extLst>
              </a:tr>
              <a:tr h="299684">
                <a:tc>
                  <a:txBody>
                    <a:bodyPr/>
                    <a:lstStyle/>
                    <a:p>
                      <a:pPr algn="l" rtl="0" fontAlgn="base"/>
                      <a:r>
                        <a:rPr lang="en-GB" sz="1300" b="1" i="0" dirty="0">
                          <a:effectLst/>
                          <a:latin typeface="Calibri" panose="020F0502020204030204" pitchFamily="34" charset="0"/>
                          <a:cs typeface="Calibri" panose="020F0502020204030204" pitchFamily="34" charset="0"/>
                        </a:rPr>
                        <a:t>Tuned instruments </a:t>
                      </a:r>
                    </a:p>
                  </a:txBody>
                  <a:tcPr/>
                </a:tc>
                <a:tc>
                  <a:txBody>
                    <a:bodyPr/>
                    <a:lstStyle/>
                    <a:p>
                      <a:pPr algn="l" rtl="0" fontAlgn="base"/>
                      <a:r>
                        <a:rPr lang="en-GB" sz="1300" b="0" i="0" dirty="0">
                          <a:effectLst/>
                          <a:latin typeface="Calibri" panose="020F0502020204030204" pitchFamily="34" charset="0"/>
                        </a:rPr>
                        <a:t>Instruments that have different pitches and can be used to play a melody or tune e.g. glockenspiel </a:t>
                      </a:r>
                      <a:endParaRPr lang="en-GB" sz="1300" b="0" i="0" dirty="0">
                        <a:effectLst/>
                      </a:endParaRPr>
                    </a:p>
                  </a:txBody>
                  <a:tcPr/>
                </a:tc>
                <a:extLst>
                  <a:ext uri="{0D108BD9-81ED-4DB2-BD59-A6C34878D82A}">
                    <a16:rowId xmlns:a16="http://schemas.microsoft.com/office/drawing/2014/main" val="995032893"/>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902329" y="361536"/>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 cont. </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6</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6C4B18C6-E075-AAEF-F741-2AA0460585AC}"/>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51469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1</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40851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97730" y="504807"/>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composer</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559900" y="2228861"/>
            <a:ext cx="4236123" cy="3544560"/>
          </a:xfrm>
          <a:prstGeom prst="rect">
            <a:avLst/>
          </a:prstGeom>
          <a:noFill/>
        </p:spPr>
        <p:txBody>
          <a:bodyPr wrap="square" rtlCol="0">
            <a:spAutoFit/>
          </a:bodyPr>
          <a:lstStyle/>
          <a:p>
            <a:pPr>
              <a:spcAft>
                <a:spcPts val="1000"/>
              </a:spcAft>
            </a:pPr>
            <a:r>
              <a:rPr lang="en-GB" b="1" dirty="0">
                <a:latin typeface="Calibri" panose="020F0502020204030204" pitchFamily="34" charset="0"/>
                <a:cs typeface="Calibri" panose="020F0502020204030204" pitchFamily="34" charset="0"/>
              </a:rPr>
              <a:t>Sally Beamish (1956 – Present)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British composer and viola player, has played in many ensembles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She has written music for huge variety of instruments and ensembles including opera, theatre, concerti, and traditional folk instruments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She is largely self taught as a composer and studied viola in Manchester</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She was mentored by famous classical music figures including Lennox Berkeley, Oliver </a:t>
            </a:r>
            <a:r>
              <a:rPr lang="en-GB" dirty="0" err="1">
                <a:latin typeface="Calibri" panose="020F0502020204030204" pitchFamily="34" charset="0"/>
                <a:cs typeface="Calibri" panose="020F0502020204030204" pitchFamily="34" charset="0"/>
              </a:rPr>
              <a:t>Knussen</a:t>
            </a:r>
            <a:r>
              <a:rPr lang="en-GB" dirty="0">
                <a:latin typeface="Calibri" panose="020F0502020204030204" pitchFamily="34" charset="0"/>
                <a:cs typeface="Calibri" panose="020F0502020204030204" pitchFamily="34" charset="0"/>
              </a:rPr>
              <a:t> and Peter Maxwell Davis</a:t>
            </a:r>
          </a:p>
        </p:txBody>
      </p:sp>
      <p:pic>
        <p:nvPicPr>
          <p:cNvPr id="12" name="Picture 11" descr="A person sitting in a chair&#10;&#10;Description automatically generated">
            <a:extLst>
              <a:ext uri="{FF2B5EF4-FFF2-40B4-BE49-F238E27FC236}">
                <a16:creationId xmlns:a16="http://schemas.microsoft.com/office/drawing/2014/main" id="{7C24BCF2-BEBF-EF82-BB22-978C9CEFF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19" y="2367479"/>
            <a:ext cx="5477014" cy="3080821"/>
          </a:xfrm>
          <a:prstGeom prst="rect">
            <a:avLst/>
          </a:prstGeom>
        </p:spPr>
      </p:pic>
      <p:sp>
        <p:nvSpPr>
          <p:cNvPr id="3" name="Footer Placeholder 3">
            <a:extLst>
              <a:ext uri="{FF2B5EF4-FFF2-40B4-BE49-F238E27FC236}">
                <a16:creationId xmlns:a16="http://schemas.microsoft.com/office/drawing/2014/main" id="{71EFA90B-790E-16E5-1BE4-934AEAE6A65F}"/>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01360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584489" y="54268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music</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065785" y="1716788"/>
            <a:ext cx="7012582" cy="4098558"/>
          </a:xfrm>
          <a:prstGeom prst="rect">
            <a:avLst/>
          </a:prstGeom>
          <a:noFill/>
        </p:spPr>
        <p:txBody>
          <a:bodyPr wrap="square" rtlCol="0">
            <a:spAutoFit/>
          </a:bodyPr>
          <a:lstStyle/>
          <a:p>
            <a:pPr>
              <a:spcAft>
                <a:spcPts val="1000"/>
              </a:spcAft>
            </a:pPr>
            <a:r>
              <a:rPr lang="en-GB" b="1" dirty="0">
                <a:latin typeface="Calibri" panose="020F0502020204030204" pitchFamily="34" charset="0"/>
                <a:cs typeface="Calibri" panose="020F0502020204030204" pitchFamily="34" charset="0"/>
              </a:rPr>
              <a:t>‘Haven’ from </a:t>
            </a:r>
            <a:r>
              <a:rPr lang="en-GB" b="1" dirty="0" err="1">
                <a:latin typeface="Calibri" panose="020F0502020204030204" pitchFamily="34" charset="0"/>
                <a:cs typeface="Calibri" panose="020F0502020204030204" pitchFamily="34" charset="0"/>
              </a:rPr>
              <a:t>Seavaigers</a:t>
            </a:r>
            <a:r>
              <a:rPr lang="en-GB" b="1" dirty="0">
                <a:latin typeface="Calibri" panose="020F0502020204030204" pitchFamily="34" charset="0"/>
                <a:cs typeface="Calibri" panose="020F0502020204030204" pitchFamily="34" charset="0"/>
              </a:rPr>
              <a:t> </a:t>
            </a:r>
          </a:p>
          <a:p>
            <a:pPr marL="285750" indent="-285750" algn="l" rtl="0" fontAlgn="base">
              <a:buFont typeface="Arial" panose="020B0604020202020204" pitchFamily="34" charset="0"/>
              <a:buChar char="•"/>
            </a:pPr>
            <a:r>
              <a:rPr lang="en-GB" sz="1800" b="0" i="1" dirty="0" err="1">
                <a:solidFill>
                  <a:srgbClr val="000000"/>
                </a:solidFill>
                <a:effectLst/>
                <a:latin typeface="Calibri" panose="020F0502020204030204" pitchFamily="34" charset="0"/>
              </a:rPr>
              <a:t>Seavaigers</a:t>
            </a:r>
            <a:r>
              <a:rPr lang="en-GB" sz="1800" b="0" i="1" dirty="0">
                <a:solidFill>
                  <a:srgbClr val="000000"/>
                </a:solidFill>
                <a:effectLst/>
                <a:latin typeface="Calibri" panose="020F0502020204030204" pitchFamily="34" charset="0"/>
              </a:rPr>
              <a:t> </a:t>
            </a:r>
            <a:r>
              <a:rPr lang="en-GB" sz="1800" b="0" dirty="0">
                <a:solidFill>
                  <a:srgbClr val="000000"/>
                </a:solidFill>
                <a:effectLst/>
                <a:latin typeface="Calibri" panose="020F0502020204030204" pitchFamily="34" charset="0"/>
              </a:rPr>
              <a:t>is a </a:t>
            </a:r>
            <a:r>
              <a:rPr lang="en-GB" dirty="0">
                <a:solidFill>
                  <a:srgbClr val="000000"/>
                </a:solidFill>
                <a:latin typeface="Calibri" panose="020F0502020204030204" pitchFamily="34" charset="0"/>
              </a:rPr>
              <a:t>is a concerto</a:t>
            </a:r>
            <a:r>
              <a:rPr lang="en-GB" i="1" dirty="0">
                <a:solidFill>
                  <a:srgbClr val="000000"/>
                </a:solidFill>
                <a:latin typeface="Calibri" panose="020F0502020204030204" pitchFamily="34" charset="0"/>
              </a:rPr>
              <a:t> </a:t>
            </a:r>
            <a:r>
              <a:rPr lang="en-GB" dirty="0">
                <a:solidFill>
                  <a:srgbClr val="000000"/>
                </a:solidFill>
                <a:latin typeface="Calibri" panose="020F0502020204030204" pitchFamily="34" charset="0"/>
              </a:rPr>
              <a:t>and</a:t>
            </a:r>
            <a:r>
              <a:rPr lang="en-GB" i="1" dirty="0">
                <a:solidFill>
                  <a:srgbClr val="000000"/>
                </a:solidFill>
                <a:latin typeface="Calibri" panose="020F0502020204030204" pitchFamily="34" charset="0"/>
              </a:rPr>
              <a:t> </a:t>
            </a:r>
            <a:r>
              <a:rPr lang="en-GB" sz="1800" b="0" i="0" dirty="0">
                <a:solidFill>
                  <a:srgbClr val="000000"/>
                </a:solidFill>
                <a:effectLst/>
                <a:latin typeface="Calibri" panose="020F0502020204030204" pitchFamily="34" charset="0"/>
              </a:rPr>
              <a:t>means ‘Seafarers’ in Scots, referring particularly to the North Sea, which is off the East coast of Scotland and England.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Travelling by sea is exciting and beautiful but it can be difficult. ‘Haven’ is about the long-awaited return to home after being at sea.</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solo instruments in </a:t>
            </a:r>
            <a:r>
              <a:rPr lang="en-GB" sz="1800" b="0" i="1" dirty="0" err="1">
                <a:solidFill>
                  <a:srgbClr val="000000"/>
                </a:solidFill>
                <a:effectLst/>
                <a:latin typeface="Calibri" panose="020F0502020204030204" pitchFamily="34" charset="0"/>
              </a:rPr>
              <a:t>Seavaigers</a:t>
            </a:r>
            <a:r>
              <a:rPr lang="en-GB" sz="1800" b="0" i="0" dirty="0">
                <a:solidFill>
                  <a:srgbClr val="000000"/>
                </a:solidFill>
                <a:effectLst/>
                <a:latin typeface="Calibri" panose="020F0502020204030204" pitchFamily="34" charset="0"/>
              </a:rPr>
              <a:t> are the Scottish harp, or ‘</a:t>
            </a:r>
            <a:r>
              <a:rPr lang="en-GB" sz="1800" b="0" i="0" dirty="0" err="1">
                <a:solidFill>
                  <a:srgbClr val="000000"/>
                </a:solidFill>
                <a:effectLst/>
                <a:latin typeface="Calibri" panose="020F0502020204030204" pitchFamily="34" charset="0"/>
              </a:rPr>
              <a:t>clársach</a:t>
            </a:r>
            <a:r>
              <a:rPr lang="en-GB" sz="1800" b="0" i="0" dirty="0">
                <a:solidFill>
                  <a:srgbClr val="000000"/>
                </a:solidFill>
                <a:effectLst/>
                <a:latin typeface="Calibri" panose="020F0502020204030204" pitchFamily="34" charset="0"/>
              </a:rPr>
              <a:t>' (</a:t>
            </a:r>
            <a:r>
              <a:rPr lang="en-GB" sz="1800" b="0" i="0" dirty="0">
                <a:solidFill>
                  <a:srgbClr val="212121"/>
                </a:solidFill>
                <a:effectLst/>
                <a:latin typeface="Calibri" panose="020F0502020204030204" pitchFamily="34" charset="0"/>
              </a:rPr>
              <a:t>pronounced </a:t>
            </a:r>
            <a:r>
              <a:rPr lang="en-GB" sz="1800" b="1" i="0" dirty="0">
                <a:solidFill>
                  <a:srgbClr val="212121"/>
                </a:solidFill>
                <a:effectLst/>
                <a:latin typeface="Calibri" panose="020F0502020204030204" pitchFamily="34" charset="0"/>
              </a:rPr>
              <a:t>KLAR-</a:t>
            </a:r>
            <a:r>
              <a:rPr lang="en-GB" sz="1800" b="1" i="0" dirty="0" err="1">
                <a:solidFill>
                  <a:srgbClr val="212121"/>
                </a:solidFill>
                <a:effectLst/>
                <a:latin typeface="Calibri" panose="020F0502020204030204" pitchFamily="34" charset="0"/>
              </a:rPr>
              <a:t>suhkh</a:t>
            </a:r>
            <a:r>
              <a:rPr lang="en-GB" sz="1800" b="1" i="0" dirty="0">
                <a:solidFill>
                  <a:srgbClr val="212121"/>
                </a:solidFill>
                <a:effectLst/>
                <a:latin typeface="Calibri" panose="020F0502020204030204" pitchFamily="34" charset="0"/>
              </a:rPr>
              <a:t> (-</a:t>
            </a:r>
            <a:r>
              <a:rPr lang="en-GB" sz="1800" b="1" i="0" dirty="0" err="1">
                <a:solidFill>
                  <a:srgbClr val="212121"/>
                </a:solidFill>
                <a:effectLst/>
                <a:latin typeface="Calibri" panose="020F0502020204030204" pitchFamily="34" charset="0"/>
              </a:rPr>
              <a:t>ar</a:t>
            </a:r>
            <a:r>
              <a:rPr lang="en-GB" sz="1800" b="1" i="0" dirty="0">
                <a:solidFill>
                  <a:srgbClr val="212121"/>
                </a:solidFill>
                <a:effectLst/>
                <a:latin typeface="Calibri" panose="020F0502020204030204" pitchFamily="34" charset="0"/>
              </a:rPr>
              <a:t> as in bar, -</a:t>
            </a:r>
            <a:r>
              <a:rPr lang="en-GB" sz="1800" b="1" i="0" dirty="0" err="1">
                <a:solidFill>
                  <a:srgbClr val="212121"/>
                </a:solidFill>
                <a:effectLst/>
                <a:latin typeface="Calibri" panose="020F0502020204030204" pitchFamily="34" charset="0"/>
              </a:rPr>
              <a:t>kh</a:t>
            </a:r>
            <a:r>
              <a:rPr lang="en-GB" sz="1800" b="1" i="0" dirty="0">
                <a:solidFill>
                  <a:srgbClr val="212121"/>
                </a:solidFill>
                <a:effectLst/>
                <a:latin typeface="Calibri" panose="020F0502020204030204" pitchFamily="34" charset="0"/>
              </a:rPr>
              <a:t> as in Scottish ‘loch’ (not lock)</a:t>
            </a:r>
            <a:r>
              <a:rPr lang="en-GB" sz="1800" b="0" i="0" dirty="0">
                <a:solidFill>
                  <a:srgbClr val="212121"/>
                </a:solidFill>
                <a:effectLst/>
                <a:latin typeface="Calibri" panose="020F0502020204030204" pitchFamily="34" charset="0"/>
              </a:rPr>
              <a:t>)</a:t>
            </a:r>
            <a:r>
              <a:rPr lang="en-GB" sz="1800" b="1" i="0" dirty="0">
                <a:solidFill>
                  <a:srgbClr val="212121"/>
                </a:solidFill>
                <a:effectLst/>
                <a:latin typeface="Calibri" panose="020F0502020204030204" pitchFamily="34" charset="0"/>
              </a:rPr>
              <a:t> </a:t>
            </a:r>
            <a:r>
              <a:rPr lang="en-GB" sz="1800" b="0" i="0" dirty="0">
                <a:solidFill>
                  <a:srgbClr val="000000"/>
                </a:solidFill>
                <a:effectLst/>
                <a:latin typeface="Calibri" panose="020F0502020204030204" pitchFamily="34" charset="0"/>
              </a:rPr>
              <a:t>and the Shetland fiddle. These are played by Catriona McKay and Chris Stout who are from Dundee and Shetland. These are places in Scotland whose history is heavily connected to the North Sea. </a:t>
            </a:r>
          </a:p>
          <a:p>
            <a:pPr marL="285750" indent="-285750" algn="l" rtl="0" fontAlgn="base">
              <a:buFont typeface="Arial" panose="020B0604020202020204" pitchFamily="34" charset="0"/>
              <a:buChar char="•"/>
            </a:pPr>
            <a:r>
              <a:rPr lang="en-GB" sz="1800" b="0" i="1" dirty="0" err="1">
                <a:solidFill>
                  <a:srgbClr val="000000"/>
                </a:solidFill>
                <a:effectLst/>
                <a:latin typeface="Calibri" panose="020F0502020204030204" pitchFamily="34" charset="0"/>
              </a:rPr>
              <a:t>Seavaigers</a:t>
            </a:r>
            <a:r>
              <a:rPr lang="en-GB" sz="1800" b="0" i="0" dirty="0">
                <a:solidFill>
                  <a:srgbClr val="000000"/>
                </a:solidFill>
                <a:effectLst/>
                <a:latin typeface="Calibri" panose="020F0502020204030204" pitchFamily="34" charset="0"/>
              </a:rPr>
              <a:t> </a:t>
            </a:r>
            <a:r>
              <a:rPr lang="en-GB" dirty="0">
                <a:solidFill>
                  <a:srgbClr val="000000"/>
                </a:solidFill>
                <a:latin typeface="Calibri" panose="020F0502020204030204" pitchFamily="34" charset="0"/>
              </a:rPr>
              <a:t>brings </a:t>
            </a:r>
            <a:r>
              <a:rPr lang="en-GB" sz="1800" b="0" i="0" dirty="0">
                <a:solidFill>
                  <a:srgbClr val="000000"/>
                </a:solidFill>
                <a:effectLst/>
                <a:latin typeface="Calibri" panose="020F0502020204030204" pitchFamily="34" charset="0"/>
              </a:rPr>
              <a:t>together traditional folk instruments and a classical string orchestra to create a musical fusion of sound. </a:t>
            </a:r>
          </a:p>
          <a:p>
            <a:pPr marL="285750" indent="-285750">
              <a:spcAft>
                <a:spcPts val="1000"/>
              </a:spcAft>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p:txBody>
      </p:sp>
      <p:pic>
        <p:nvPicPr>
          <p:cNvPr id="12" name="Graphic 11" descr="Harp with solid fill">
            <a:extLst>
              <a:ext uri="{FF2B5EF4-FFF2-40B4-BE49-F238E27FC236}">
                <a16:creationId xmlns:a16="http://schemas.microsoft.com/office/drawing/2014/main" id="{AEEBF17E-722C-AEA4-854B-C12E229A2F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66622" y="2801316"/>
            <a:ext cx="1921728" cy="1921728"/>
          </a:xfrm>
          <a:prstGeom prst="rect">
            <a:avLst/>
          </a:prstGeom>
        </p:spPr>
      </p:pic>
      <p:sp>
        <p:nvSpPr>
          <p:cNvPr id="3" name="Footer Placeholder 3">
            <a:extLst>
              <a:ext uri="{FF2B5EF4-FFF2-40B4-BE49-F238E27FC236}">
                <a16:creationId xmlns:a16="http://schemas.microsoft.com/office/drawing/2014/main" id="{9DB598CE-4FA2-E640-31CD-04965FC8C3D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44328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B994C68A-D199-4D49-9415-EC1A79BB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909b8-c487-4072-b240-298ff60e045c"/>
    <ds:schemaRef ds:uri="322ec8ad-325e-4a6b-b4ff-46bbac20ea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3.xml><?xml version="1.0" encoding="utf-8"?>
<ds:datastoreItem xmlns:ds="http://schemas.openxmlformats.org/officeDocument/2006/customXml" ds:itemID="{22E37C62-6EC1-4ABD-A14C-AC59D507DF99}"/>
</file>

<file path=docProps/app.xml><?xml version="1.0" encoding="utf-8"?>
<Properties xmlns="http://schemas.openxmlformats.org/officeDocument/2006/extended-properties" xmlns:vt="http://schemas.openxmlformats.org/officeDocument/2006/docPropsVTypes">
  <Template>office theme</Template>
  <TotalTime>0</TotalTime>
  <Words>3665</Words>
  <Application>Microsoft Office PowerPoint</Application>
  <PresentationFormat>Widescreen</PresentationFormat>
  <Paragraphs>378</Paragraphs>
  <Slides>27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Calibri</vt:lpstr>
      <vt:lpstr>Gill Sans</vt:lpstr>
      <vt:lpstr>Segoe UI</vt:lpstr>
      <vt:lpstr>Symbol</vt:lpstr>
      <vt:lpstr>WordVisiCarriageReturn_MSFontService</vt:lpstr>
      <vt:lpstr>office theme</vt:lpstr>
      <vt:lpstr>PowerPoint Presentation</vt:lpstr>
      <vt:lpstr>Lesson outcomes</vt:lpstr>
      <vt:lpstr>Resources required</vt:lpstr>
      <vt:lpstr>Curriculum Checklist</vt:lpstr>
      <vt:lpstr>Glossary of music terms</vt:lpstr>
      <vt:lpstr>Glossary of music terms cont. </vt:lpstr>
      <vt:lpstr>PowerPoint Presentation</vt:lpstr>
      <vt:lpstr>Background – the composer</vt:lpstr>
      <vt:lpstr>Background – the music</vt:lpstr>
      <vt:lpstr>Watch the orchestral performance</vt:lpstr>
      <vt:lpstr>PowerPoint Presentation</vt:lpstr>
      <vt:lpstr>PowerPoint Presentation</vt:lpstr>
      <vt:lpstr>PowerPoint Presentation</vt:lpstr>
      <vt:lpstr>PowerPoint Presentation</vt:lpstr>
      <vt:lpstr>Watch the orchestral performance</vt:lpstr>
      <vt:lpstr>PowerPoint Presentation</vt:lpstr>
      <vt:lpstr>PowerPoint Presentation</vt:lpstr>
      <vt:lpstr>PowerPoint Presentation</vt:lpstr>
      <vt:lpstr>PowerPoint Presentation</vt:lpstr>
      <vt:lpstr>Watch the orchestral performance</vt:lpstr>
      <vt:lpstr>Let’s compose!</vt:lpstr>
      <vt:lpstr>PowerPoint Presentation</vt:lpstr>
      <vt:lpstr>Watch the orchestral performance</vt:lpstr>
      <vt:lpstr>Recap and rehearse!</vt:lpstr>
      <vt:lpstr>Let’s perform!</vt:lpstr>
      <vt:lpstr>Evaluate</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1</cp:revision>
  <dcterms:created xsi:type="dcterms:W3CDTF">2024-09-19T09:55:49Z</dcterms:created>
  <dcterms:modified xsi:type="dcterms:W3CDTF">2024-10-11T15:43:36Z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