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23.xml" ContentType="application/vnd.openxmlformats-officedocument.presentationml.slide+xml"/>
  <Override PartName="/ppt/notesSlides/notesSlide14.xml" ContentType="application/vnd.openxmlformats-officedocument.presentationml.notesSlide+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7"/>
  </p:notesMasterIdLst>
  <p:sldIdLst>
    <p:sldId id="256" r:id="rId4"/>
    <p:sldId id="260" r:id="rId5"/>
    <p:sldId id="298" r:id="rId6"/>
    <p:sldId id="264" r:id="rId7"/>
    <p:sldId id="261" r:id="rId8"/>
    <p:sldId id="284" r:id="rId9"/>
    <p:sldId id="267" r:id="rId10"/>
    <p:sldId id="262" r:id="rId11"/>
    <p:sldId id="266" r:id="rId12"/>
    <p:sldId id="283" r:id="rId13"/>
    <p:sldId id="285" r:id="rId14"/>
    <p:sldId id="287" r:id="rId15"/>
    <p:sldId id="289" r:id="rId16"/>
    <p:sldId id="288" r:id="rId17"/>
    <p:sldId id="290" r:id="rId18"/>
    <p:sldId id="291" r:id="rId19"/>
    <p:sldId id="293" r:id="rId20"/>
    <p:sldId id="292" r:id="rId21"/>
    <p:sldId id="294" r:id="rId22"/>
    <p:sldId id="296" r:id="rId23"/>
    <p:sldId id="295" r:id="rId24"/>
    <p:sldId id="297"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CEF9-F054-40B3-9127-4C6854A82E7D}" v="194" dt="2024-10-11T15:28:42.208"/>
    <p1510:client id="{94A17E53-0873-8345-9FF4-FB7F2D434CA7}" v="767" dt="2024-10-11T13:06:40.72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01e44b2d-e5a9-4feb-9050-a58178c4f08a" providerId="ADAL" clId="{852ACEF9-F054-40B3-9127-4C6854A82E7D}"/>
    <pc:docChg chg="undo custSel addSld delSld modSld sldOrd">
      <pc:chgData name="Cat Cayley" userId="01e44b2d-e5a9-4feb-9050-a58178c4f08a" providerId="ADAL" clId="{852ACEF9-F054-40B3-9127-4C6854A82E7D}" dt="2024-10-11T15:28:42.208" v="2558" actId="255"/>
      <pc:docMkLst>
        <pc:docMk/>
      </pc:docMkLst>
      <pc:sldChg chg="modSp mod">
        <pc:chgData name="Cat Cayley" userId="01e44b2d-e5a9-4feb-9050-a58178c4f08a" providerId="ADAL" clId="{852ACEF9-F054-40B3-9127-4C6854A82E7D}" dt="2024-10-04T11:56:20.370" v="85" actId="20577"/>
        <pc:sldMkLst>
          <pc:docMk/>
          <pc:sldMk cId="109857222" sldId="256"/>
        </pc:sldMkLst>
        <pc:spChg chg="mod">
          <ac:chgData name="Cat Cayley" userId="01e44b2d-e5a9-4feb-9050-a58178c4f08a" providerId="ADAL" clId="{852ACEF9-F054-40B3-9127-4C6854A82E7D}" dt="2024-10-04T11:56:03.640" v="14" actId="20577"/>
          <ac:spMkLst>
            <pc:docMk/>
            <pc:sldMk cId="109857222" sldId="256"/>
            <ac:spMk id="10" creationId="{63B5B7EF-101B-A120-753F-9882877159F3}"/>
          </ac:spMkLst>
        </pc:spChg>
        <pc:spChg chg="mod">
          <ac:chgData name="Cat Cayley" userId="01e44b2d-e5a9-4feb-9050-a58178c4f08a" providerId="ADAL" clId="{852ACEF9-F054-40B3-9127-4C6854A82E7D}" dt="2024-10-04T11:56:14.795" v="61" actId="20577"/>
          <ac:spMkLst>
            <pc:docMk/>
            <pc:sldMk cId="109857222" sldId="256"/>
            <ac:spMk id="11" creationId="{4CA9F064-31C5-962D-B7F9-B46DBC4E319F}"/>
          </ac:spMkLst>
        </pc:spChg>
        <pc:spChg chg="mod">
          <ac:chgData name="Cat Cayley" userId="01e44b2d-e5a9-4feb-9050-a58178c4f08a" providerId="ADAL" clId="{852ACEF9-F054-40B3-9127-4C6854A82E7D}" dt="2024-10-04T11:56:20.370" v="85" actId="20577"/>
          <ac:spMkLst>
            <pc:docMk/>
            <pc:sldMk cId="109857222" sldId="256"/>
            <ac:spMk id="12" creationId="{8053679D-3475-E04F-6C85-47A6067ED2AB}"/>
          </ac:spMkLst>
        </pc:spChg>
      </pc:sldChg>
      <pc:sldChg chg="del">
        <pc:chgData name="Cat Cayley" userId="01e44b2d-e5a9-4feb-9050-a58178c4f08a" providerId="ADAL" clId="{852ACEF9-F054-40B3-9127-4C6854A82E7D}" dt="2024-10-04T14:15:27.475" v="2206" actId="47"/>
        <pc:sldMkLst>
          <pc:docMk/>
          <pc:sldMk cId="3571218279" sldId="257"/>
        </pc:sldMkLst>
      </pc:sldChg>
      <pc:sldChg chg="del">
        <pc:chgData name="Cat Cayley" userId="01e44b2d-e5a9-4feb-9050-a58178c4f08a" providerId="ADAL" clId="{852ACEF9-F054-40B3-9127-4C6854A82E7D}" dt="2024-10-04T14:15:28.115" v="2207" actId="47"/>
        <pc:sldMkLst>
          <pc:docMk/>
          <pc:sldMk cId="3592317649" sldId="258"/>
        </pc:sldMkLst>
      </pc:sldChg>
      <pc:sldChg chg="del">
        <pc:chgData name="Cat Cayley" userId="01e44b2d-e5a9-4feb-9050-a58178c4f08a" providerId="ADAL" clId="{852ACEF9-F054-40B3-9127-4C6854A82E7D}" dt="2024-10-04T14:15:28.768" v="2208" actId="47"/>
        <pc:sldMkLst>
          <pc:docMk/>
          <pc:sldMk cId="2013607231" sldId="259"/>
        </pc:sldMkLst>
      </pc:sldChg>
      <pc:sldChg chg="addSp delSp modSp mod ord modNotesTx">
        <pc:chgData name="Cat Cayley" userId="01e44b2d-e5a9-4feb-9050-a58178c4f08a" providerId="ADAL" clId="{852ACEF9-F054-40B3-9127-4C6854A82E7D}" dt="2024-10-11T15:24:32.404" v="2480" actId="1076"/>
        <pc:sldMkLst>
          <pc:docMk/>
          <pc:sldMk cId="1139906567" sldId="260"/>
        </pc:sldMkLst>
        <pc:spChg chg="add mod">
          <ac:chgData name="Cat Cayley" userId="01e44b2d-e5a9-4feb-9050-a58178c4f08a" providerId="ADAL" clId="{852ACEF9-F054-40B3-9127-4C6854A82E7D}" dt="2024-10-08T14:08:26.616" v="2442"/>
          <ac:spMkLst>
            <pc:docMk/>
            <pc:sldMk cId="1139906567" sldId="260"/>
            <ac:spMk id="2" creationId="{50466B46-E5D6-0F15-AD31-B926D6149B73}"/>
          </ac:spMkLst>
        </pc:spChg>
        <pc:spChg chg="mod">
          <ac:chgData name="Cat Cayley" userId="01e44b2d-e5a9-4feb-9050-a58178c4f08a" providerId="ADAL" clId="{852ACEF9-F054-40B3-9127-4C6854A82E7D}" dt="2024-10-07T15:40:50.416" v="2377" actId="1076"/>
          <ac:spMkLst>
            <pc:docMk/>
            <pc:sldMk cId="1139906567" sldId="260"/>
            <ac:spMk id="4" creationId="{07CAD68C-D437-ABD3-1C11-19A28E4FDD6B}"/>
          </ac:spMkLst>
        </pc:spChg>
        <pc:spChg chg="mod">
          <ac:chgData name="Cat Cayley" userId="01e44b2d-e5a9-4feb-9050-a58178c4f08a" providerId="ADAL" clId="{852ACEF9-F054-40B3-9127-4C6854A82E7D}" dt="2024-10-11T15:24:32.404" v="2480" actId="1076"/>
          <ac:spMkLst>
            <pc:docMk/>
            <pc:sldMk cId="1139906567" sldId="260"/>
            <ac:spMk id="5" creationId="{DE2FDA27-3321-1301-FB33-4CF86D6D3BDD}"/>
          </ac:spMkLst>
        </pc:spChg>
        <pc:spChg chg="mod">
          <ac:chgData name="Cat Cayley" userId="01e44b2d-e5a9-4feb-9050-a58178c4f08a" providerId="ADAL" clId="{852ACEF9-F054-40B3-9127-4C6854A82E7D}" dt="2024-10-07T15:40:50.416" v="2377" actId="1076"/>
          <ac:spMkLst>
            <pc:docMk/>
            <pc:sldMk cId="1139906567" sldId="260"/>
            <ac:spMk id="6" creationId="{FE046022-0AD6-113A-DA8A-BDC4C1DBFE1C}"/>
          </ac:spMkLst>
        </pc:spChg>
        <pc:spChg chg="del">
          <ac:chgData name="Cat Cayley" userId="01e44b2d-e5a9-4feb-9050-a58178c4f08a" providerId="ADAL" clId="{852ACEF9-F054-40B3-9127-4C6854A82E7D}" dt="2024-10-08T14:08:26.396" v="2441" actId="478"/>
          <ac:spMkLst>
            <pc:docMk/>
            <pc:sldMk cId="1139906567" sldId="260"/>
            <ac:spMk id="10" creationId="{873FB62F-17B1-4ADF-427E-DB990DFF650A}"/>
          </ac:spMkLst>
        </pc:spChg>
      </pc:sldChg>
      <pc:sldChg chg="addSp delSp modSp mod">
        <pc:chgData name="Cat Cayley" userId="01e44b2d-e5a9-4feb-9050-a58178c4f08a" providerId="ADAL" clId="{852ACEF9-F054-40B3-9127-4C6854A82E7D}" dt="2024-10-11T15:25:16.961" v="2488" actId="113"/>
        <pc:sldMkLst>
          <pc:docMk/>
          <pc:sldMk cId="3678773824" sldId="261"/>
        </pc:sldMkLst>
        <pc:spChg chg="add mod">
          <ac:chgData name="Cat Cayley" userId="01e44b2d-e5a9-4feb-9050-a58178c4f08a" providerId="ADAL" clId="{852ACEF9-F054-40B3-9127-4C6854A82E7D}" dt="2024-10-08T14:08:31.550" v="2444"/>
          <ac:spMkLst>
            <pc:docMk/>
            <pc:sldMk cId="3678773824" sldId="261"/>
            <ac:spMk id="2" creationId="{1694EC05-708E-1B4B-A2AC-AA03A1A78D2A}"/>
          </ac:spMkLst>
        </pc:spChg>
        <pc:spChg chg="mod">
          <ac:chgData name="Cat Cayley" userId="01e44b2d-e5a9-4feb-9050-a58178c4f08a" providerId="ADAL" clId="{852ACEF9-F054-40B3-9127-4C6854A82E7D}" dt="2024-10-04T14:18:34.717" v="2324" actId="1076"/>
          <ac:spMkLst>
            <pc:docMk/>
            <pc:sldMk cId="3678773824" sldId="261"/>
            <ac:spMk id="5" creationId="{5CA92773-CBC2-310F-B1C5-5395416D665E}"/>
          </ac:spMkLst>
        </pc:spChg>
        <pc:spChg chg="del">
          <ac:chgData name="Cat Cayley" userId="01e44b2d-e5a9-4feb-9050-a58178c4f08a" providerId="ADAL" clId="{852ACEF9-F054-40B3-9127-4C6854A82E7D}" dt="2024-10-08T14:08:31.319" v="2443" actId="478"/>
          <ac:spMkLst>
            <pc:docMk/>
            <pc:sldMk cId="3678773824" sldId="261"/>
            <ac:spMk id="9" creationId="{0C638BAC-60BF-A4E7-3FE8-ACF3265DCFDA}"/>
          </ac:spMkLst>
        </pc:spChg>
        <pc:graphicFrameChg chg="mod modGraphic">
          <ac:chgData name="Cat Cayley" userId="01e44b2d-e5a9-4feb-9050-a58178c4f08a" providerId="ADAL" clId="{852ACEF9-F054-40B3-9127-4C6854A82E7D}" dt="2024-10-11T15:25:16.961" v="2488" actId="113"/>
          <ac:graphicFrameMkLst>
            <pc:docMk/>
            <pc:sldMk cId="3678773824" sldId="261"/>
            <ac:graphicFrameMk id="4" creationId="{D8288D53-A08C-FF1D-7A45-379A09F19165}"/>
          </ac:graphicFrameMkLst>
        </pc:graphicFrameChg>
      </pc:sldChg>
      <pc:sldChg chg="delSp modSp mod">
        <pc:chgData name="Cat Cayley" userId="01e44b2d-e5a9-4feb-9050-a58178c4f08a" providerId="ADAL" clId="{852ACEF9-F054-40B3-9127-4C6854A82E7D}" dt="2024-10-04T13:24:14.825" v="174" actId="20577"/>
        <pc:sldMkLst>
          <pc:docMk/>
          <pc:sldMk cId="4085124999" sldId="262"/>
        </pc:sldMkLst>
        <pc:spChg chg="mod">
          <ac:chgData name="Cat Cayley" userId="01e44b2d-e5a9-4feb-9050-a58178c4f08a" providerId="ADAL" clId="{852ACEF9-F054-40B3-9127-4C6854A82E7D}" dt="2024-10-04T13:24:14.825" v="174" actId="20577"/>
          <ac:spMkLst>
            <pc:docMk/>
            <pc:sldMk cId="4085124999" sldId="262"/>
            <ac:spMk id="2" creationId="{FB3F7C3F-98E1-3F52-0F8B-B4747FD4E11B}"/>
          </ac:spMkLst>
        </pc:spChg>
        <pc:spChg chg="mod">
          <ac:chgData name="Cat Cayley" userId="01e44b2d-e5a9-4feb-9050-a58178c4f08a" providerId="ADAL" clId="{852ACEF9-F054-40B3-9127-4C6854A82E7D}" dt="2024-10-04T13:24:07.120" v="155" actId="1076"/>
          <ac:spMkLst>
            <pc:docMk/>
            <pc:sldMk cId="4085124999" sldId="262"/>
            <ac:spMk id="10" creationId="{63B5B7EF-101B-A120-753F-9882877159F3}"/>
          </ac:spMkLst>
        </pc:spChg>
        <pc:spChg chg="del">
          <ac:chgData name="Cat Cayley" userId="01e44b2d-e5a9-4feb-9050-a58178c4f08a" providerId="ADAL" clId="{852ACEF9-F054-40B3-9127-4C6854A82E7D}" dt="2024-10-04T13:23:59.849" v="152" actId="478"/>
          <ac:spMkLst>
            <pc:docMk/>
            <pc:sldMk cId="4085124999" sldId="262"/>
            <ac:spMk id="11" creationId="{4CA9F064-31C5-962D-B7F9-B46DBC4E319F}"/>
          </ac:spMkLst>
        </pc:spChg>
      </pc:sldChg>
      <pc:sldChg chg="addSp delSp modSp add mod">
        <pc:chgData name="Cat Cayley" userId="01e44b2d-e5a9-4feb-9050-a58178c4f08a" providerId="ADAL" clId="{852ACEF9-F054-40B3-9127-4C6854A82E7D}" dt="2024-10-08T14:08:22.180" v="2440" actId="20577"/>
        <pc:sldMkLst>
          <pc:docMk/>
          <pc:sldMk cId="984763986" sldId="264"/>
        </pc:sldMkLst>
        <pc:spChg chg="add mod">
          <ac:chgData name="Cat Cayley" userId="01e44b2d-e5a9-4feb-9050-a58178c4f08a" providerId="ADAL" clId="{852ACEF9-F054-40B3-9127-4C6854A82E7D}" dt="2024-10-04T13:21:56.822" v="144" actId="1076"/>
          <ac:spMkLst>
            <pc:docMk/>
            <pc:sldMk cId="984763986" sldId="264"/>
            <ac:spMk id="3" creationId="{7282591A-9A0E-3CCD-7D2A-33A8C5DCF3EC}"/>
          </ac:spMkLst>
        </pc:spChg>
        <pc:spChg chg="del">
          <ac:chgData name="Cat Cayley" userId="01e44b2d-e5a9-4feb-9050-a58178c4f08a" providerId="ADAL" clId="{852ACEF9-F054-40B3-9127-4C6854A82E7D}" dt="2024-10-04T11:56:54.338" v="89" actId="478"/>
          <ac:spMkLst>
            <pc:docMk/>
            <pc:sldMk cId="984763986" sldId="264"/>
            <ac:spMk id="5" creationId="{DE2FDA27-3321-1301-FB33-4CF86D6D3BDD}"/>
          </ac:spMkLst>
        </pc:spChg>
        <pc:spChg chg="mod">
          <ac:chgData name="Cat Cayley" userId="01e44b2d-e5a9-4feb-9050-a58178c4f08a" providerId="ADAL" clId="{852ACEF9-F054-40B3-9127-4C6854A82E7D}" dt="2024-10-08T14:08:22.180" v="2440" actId="20577"/>
          <ac:spMkLst>
            <pc:docMk/>
            <pc:sldMk cId="984763986" sldId="264"/>
            <ac:spMk id="10" creationId="{873FB62F-17B1-4ADF-427E-DB990DFF650A}"/>
          </ac:spMkLst>
        </pc:spChg>
      </pc:sldChg>
      <pc:sldChg chg="addSp delSp modSp add mod modNotesTx">
        <pc:chgData name="Cat Cayley" userId="01e44b2d-e5a9-4feb-9050-a58178c4f08a" providerId="ADAL" clId="{852ACEF9-F054-40B3-9127-4C6854A82E7D}" dt="2024-10-08T14:08:40.375" v="2450"/>
        <pc:sldMkLst>
          <pc:docMk/>
          <pc:sldMk cId="4228839421" sldId="266"/>
        </pc:sldMkLst>
        <pc:spChg chg="add mod">
          <ac:chgData name="Cat Cayley" userId="01e44b2d-e5a9-4feb-9050-a58178c4f08a" providerId="ADAL" clId="{852ACEF9-F054-40B3-9127-4C6854A82E7D}" dt="2024-10-08T14:08:40.375" v="2450"/>
          <ac:spMkLst>
            <pc:docMk/>
            <pc:sldMk cId="4228839421" sldId="266"/>
            <ac:spMk id="2" creationId="{69EF88F5-7E0B-1C14-6034-929AF51927E2}"/>
          </ac:spMkLst>
        </pc:spChg>
        <pc:spChg chg="mod">
          <ac:chgData name="Cat Cayley" userId="01e44b2d-e5a9-4feb-9050-a58178c4f08a" providerId="ADAL" clId="{852ACEF9-F054-40B3-9127-4C6854A82E7D}" dt="2024-10-04T13:28:54.130" v="292" actId="115"/>
          <ac:spMkLst>
            <pc:docMk/>
            <pc:sldMk cId="4228839421" sldId="266"/>
            <ac:spMk id="4" creationId="{891B0C4C-8E5A-979B-2257-06B7F71FBD6D}"/>
          </ac:spMkLst>
        </pc:spChg>
        <pc:spChg chg="del">
          <ac:chgData name="Cat Cayley" userId="01e44b2d-e5a9-4feb-9050-a58178c4f08a" providerId="ADAL" clId="{852ACEF9-F054-40B3-9127-4C6854A82E7D}" dt="2024-10-08T14:08:40.212" v="2449" actId="478"/>
          <ac:spMkLst>
            <pc:docMk/>
            <pc:sldMk cId="4228839421" sldId="266"/>
            <ac:spMk id="9" creationId="{00C06A9E-C074-4EE8-05BE-FA47BAE629E3}"/>
          </ac:spMkLst>
        </pc:spChg>
        <pc:spChg chg="del">
          <ac:chgData name="Cat Cayley" userId="01e44b2d-e5a9-4feb-9050-a58178c4f08a" providerId="ADAL" clId="{852ACEF9-F054-40B3-9127-4C6854A82E7D}" dt="2024-10-04T13:28:58.085" v="293" actId="478"/>
          <ac:spMkLst>
            <pc:docMk/>
            <pc:sldMk cId="4228839421" sldId="266"/>
            <ac:spMk id="13" creationId="{E4517EC7-BAD2-630D-7F50-AEE7A3392F2E}"/>
          </ac:spMkLst>
        </pc:spChg>
        <pc:graphicFrameChg chg="add mod modGraphic">
          <ac:chgData name="Cat Cayley" userId="01e44b2d-e5a9-4feb-9050-a58178c4f08a" providerId="ADAL" clId="{852ACEF9-F054-40B3-9127-4C6854A82E7D}" dt="2024-10-04T13:30:00.427" v="307" actId="1076"/>
          <ac:graphicFrameMkLst>
            <pc:docMk/>
            <pc:sldMk cId="4228839421" sldId="266"/>
            <ac:graphicFrameMk id="12" creationId="{C7BA7836-18B2-59A8-9D4F-D1C7E497C723}"/>
          </ac:graphicFrameMkLst>
        </pc:graphicFrameChg>
        <pc:picChg chg="del">
          <ac:chgData name="Cat Cayley" userId="01e44b2d-e5a9-4feb-9050-a58178c4f08a" providerId="ADAL" clId="{852ACEF9-F054-40B3-9127-4C6854A82E7D}" dt="2024-10-04T13:29:39.818" v="301" actId="478"/>
          <ac:picMkLst>
            <pc:docMk/>
            <pc:sldMk cId="4228839421" sldId="266"/>
            <ac:picMk id="3" creationId="{4E1695AA-519A-0316-8347-5FD54581E690}"/>
          </ac:picMkLst>
        </pc:picChg>
        <pc:picChg chg="add mod ord">
          <ac:chgData name="Cat Cayley" userId="01e44b2d-e5a9-4feb-9050-a58178c4f08a" providerId="ADAL" clId="{852ACEF9-F054-40B3-9127-4C6854A82E7D}" dt="2024-10-04T13:29:38.641" v="300" actId="167"/>
          <ac:picMkLst>
            <pc:docMk/>
            <pc:sldMk cId="4228839421" sldId="266"/>
            <ac:picMk id="5" creationId="{F6E5685B-B02C-53C1-4000-D4EFDB3E10F9}"/>
          </ac:picMkLst>
        </pc:picChg>
      </pc:sldChg>
      <pc:sldChg chg="addSp delSp modSp add mod ord">
        <pc:chgData name="Cat Cayley" userId="01e44b2d-e5a9-4feb-9050-a58178c4f08a" providerId="ADAL" clId="{852ACEF9-F054-40B3-9127-4C6854A82E7D}" dt="2024-10-11T15:25:38.765" v="2491" actId="255"/>
        <pc:sldMkLst>
          <pc:docMk/>
          <pc:sldMk cId="1443282431" sldId="267"/>
        </pc:sldMkLst>
        <pc:spChg chg="mod">
          <ac:chgData name="Cat Cayley" userId="01e44b2d-e5a9-4feb-9050-a58178c4f08a" providerId="ADAL" clId="{852ACEF9-F054-40B3-9127-4C6854A82E7D}" dt="2024-10-04T13:27:51.300" v="267" actId="14100"/>
          <ac:spMkLst>
            <pc:docMk/>
            <pc:sldMk cId="1443282431" sldId="267"/>
            <ac:spMk id="2" creationId="{DFD12C19-66F0-B157-819E-FD92ED5AF9FB}"/>
          </ac:spMkLst>
        </pc:spChg>
        <pc:spChg chg="add mod">
          <ac:chgData name="Cat Cayley" userId="01e44b2d-e5a9-4feb-9050-a58178c4f08a" providerId="ADAL" clId="{852ACEF9-F054-40B3-9127-4C6854A82E7D}" dt="2024-10-08T14:08:37.544" v="2448"/>
          <ac:spMkLst>
            <pc:docMk/>
            <pc:sldMk cId="1443282431" sldId="267"/>
            <ac:spMk id="3" creationId="{E4ADE14B-6C61-013A-E072-B2B7A87A65F3}"/>
          </ac:spMkLst>
        </pc:spChg>
        <pc:spChg chg="mod">
          <ac:chgData name="Cat Cayley" userId="01e44b2d-e5a9-4feb-9050-a58178c4f08a" providerId="ADAL" clId="{852ACEF9-F054-40B3-9127-4C6854A82E7D}" dt="2024-10-11T15:25:38.765" v="2491" actId="255"/>
          <ac:spMkLst>
            <pc:docMk/>
            <pc:sldMk cId="1443282431" sldId="267"/>
            <ac:spMk id="4" creationId="{891B0C4C-8E5A-979B-2257-06B7F71FBD6D}"/>
          </ac:spMkLst>
        </pc:spChg>
        <pc:spChg chg="del">
          <ac:chgData name="Cat Cayley" userId="01e44b2d-e5a9-4feb-9050-a58178c4f08a" providerId="ADAL" clId="{852ACEF9-F054-40B3-9127-4C6854A82E7D}" dt="2024-10-08T14:08:36.637" v="2447" actId="478"/>
          <ac:spMkLst>
            <pc:docMk/>
            <pc:sldMk cId="1443282431" sldId="267"/>
            <ac:spMk id="9" creationId="{00C06A9E-C074-4EE8-05BE-FA47BAE629E3}"/>
          </ac:spMkLst>
        </pc:spChg>
        <pc:picChg chg="add mod">
          <ac:chgData name="Cat Cayley" userId="01e44b2d-e5a9-4feb-9050-a58178c4f08a" providerId="ADAL" clId="{852ACEF9-F054-40B3-9127-4C6854A82E7D}" dt="2024-10-04T13:28:17.742" v="272" actId="1076"/>
          <ac:picMkLst>
            <pc:docMk/>
            <pc:sldMk cId="1443282431" sldId="267"/>
            <ac:picMk id="5" creationId="{5A1DF5AC-7E84-454B-7F59-54975ED492FF}"/>
          </ac:picMkLst>
        </pc:picChg>
        <pc:picChg chg="del mod">
          <ac:chgData name="Cat Cayley" userId="01e44b2d-e5a9-4feb-9050-a58178c4f08a" providerId="ADAL" clId="{852ACEF9-F054-40B3-9127-4C6854A82E7D}" dt="2024-10-04T13:27:53.329" v="268" actId="478"/>
          <ac:picMkLst>
            <pc:docMk/>
            <pc:sldMk cId="1443282431" sldId="267"/>
            <ac:picMk id="12" creationId="{AEEBF17E-722C-AEA4-854B-C12E229A2FBE}"/>
          </ac:picMkLst>
        </pc:picChg>
      </pc:sldChg>
      <pc:sldChg chg="addSp delSp modSp add mod">
        <pc:chgData name="Cat Cayley" userId="01e44b2d-e5a9-4feb-9050-a58178c4f08a" providerId="ADAL" clId="{852ACEF9-F054-40B3-9127-4C6854A82E7D}" dt="2024-10-08T14:09:19.848" v="2473"/>
        <pc:sldMkLst>
          <pc:docMk/>
          <pc:sldMk cId="2036025447" sldId="282"/>
        </pc:sldMkLst>
        <pc:spChg chg="add mod">
          <ac:chgData name="Cat Cayley" userId="01e44b2d-e5a9-4feb-9050-a58178c4f08a" providerId="ADAL" clId="{852ACEF9-F054-40B3-9127-4C6854A82E7D}" dt="2024-10-08T14:09:19.848" v="2473"/>
          <ac:spMkLst>
            <pc:docMk/>
            <pc:sldMk cId="2036025447" sldId="282"/>
            <ac:spMk id="3" creationId="{40D13EBA-C025-A2A6-FACA-2CC6AD64C06B}"/>
          </ac:spMkLst>
        </pc:spChg>
        <pc:spChg chg="add mod">
          <ac:chgData name="Cat Cayley" userId="01e44b2d-e5a9-4feb-9050-a58178c4f08a" providerId="ADAL" clId="{852ACEF9-F054-40B3-9127-4C6854A82E7D}" dt="2024-10-04T14:16:44.822" v="2297" actId="14100"/>
          <ac:spMkLst>
            <pc:docMk/>
            <pc:sldMk cId="2036025447" sldId="282"/>
            <ac:spMk id="4" creationId="{976DF463-9D35-B071-135C-2E161AB6B96C}"/>
          </ac:spMkLst>
        </pc:spChg>
        <pc:spChg chg="del">
          <ac:chgData name="Cat Cayley" userId="01e44b2d-e5a9-4feb-9050-a58178c4f08a" providerId="ADAL" clId="{852ACEF9-F054-40B3-9127-4C6854A82E7D}" dt="2024-10-04T14:16:38.060" v="2293" actId="478"/>
          <ac:spMkLst>
            <pc:docMk/>
            <pc:sldMk cId="2036025447" sldId="282"/>
            <ac:spMk id="5" creationId="{7858731D-84CD-76BD-313F-035059B5C0CD}"/>
          </ac:spMkLst>
        </pc:spChg>
        <pc:spChg chg="del">
          <ac:chgData name="Cat Cayley" userId="01e44b2d-e5a9-4feb-9050-a58178c4f08a" providerId="ADAL" clId="{852ACEF9-F054-40B3-9127-4C6854A82E7D}" dt="2024-10-08T14:09:19.629" v="2472" actId="478"/>
          <ac:spMkLst>
            <pc:docMk/>
            <pc:sldMk cId="2036025447" sldId="282"/>
            <ac:spMk id="18" creationId="{DEE89EB3-4075-EA0B-3469-FBDEB2A7A9D5}"/>
          </ac:spMkLst>
        </pc:spChg>
      </pc:sldChg>
      <pc:sldChg chg="addSp delSp modSp mod ord modNotesTx">
        <pc:chgData name="Cat Cayley" userId="01e44b2d-e5a9-4feb-9050-a58178c4f08a" providerId="ADAL" clId="{852ACEF9-F054-40B3-9127-4C6854A82E7D}" dt="2024-10-11T15:26:09.756" v="2510" actId="113"/>
        <pc:sldMkLst>
          <pc:docMk/>
          <pc:sldMk cId="1635878673" sldId="283"/>
        </pc:sldMkLst>
        <pc:spChg chg="add mod">
          <ac:chgData name="Cat Cayley" userId="01e44b2d-e5a9-4feb-9050-a58178c4f08a" providerId="ADAL" clId="{852ACEF9-F054-40B3-9127-4C6854A82E7D}" dt="2024-10-08T14:08:43.696" v="2452"/>
          <ac:spMkLst>
            <pc:docMk/>
            <pc:sldMk cId="1635878673" sldId="283"/>
            <ac:spMk id="2" creationId="{01208E2F-A70A-26CC-2946-11EB772136C7}"/>
          </ac:spMkLst>
        </pc:spChg>
        <pc:spChg chg="add mod">
          <ac:chgData name="Cat Cayley" userId="01e44b2d-e5a9-4feb-9050-a58178c4f08a" providerId="ADAL" clId="{852ACEF9-F054-40B3-9127-4C6854A82E7D}" dt="2024-10-11T15:26:09.756" v="2510" actId="113"/>
          <ac:spMkLst>
            <pc:docMk/>
            <pc:sldMk cId="1635878673" sldId="283"/>
            <ac:spMk id="3" creationId="{0B2A8172-6BE7-E93F-E3AC-E2326DAA2451}"/>
          </ac:spMkLst>
        </pc:spChg>
        <pc:spChg chg="add mod">
          <ac:chgData name="Cat Cayley" userId="01e44b2d-e5a9-4feb-9050-a58178c4f08a" providerId="ADAL" clId="{852ACEF9-F054-40B3-9127-4C6854A82E7D}" dt="2024-10-04T13:32:37.283" v="344" actId="1076"/>
          <ac:spMkLst>
            <pc:docMk/>
            <pc:sldMk cId="1635878673" sldId="283"/>
            <ac:spMk id="4" creationId="{BD855FE5-4A66-439B-BE27-9B922A335AD7}"/>
          </ac:spMkLst>
        </pc:spChg>
        <pc:spChg chg="del">
          <ac:chgData name="Cat Cayley" userId="01e44b2d-e5a9-4feb-9050-a58178c4f08a" providerId="ADAL" clId="{852ACEF9-F054-40B3-9127-4C6854A82E7D}" dt="2024-10-08T14:08:43.468" v="2451" actId="478"/>
          <ac:spMkLst>
            <pc:docMk/>
            <pc:sldMk cId="1635878673" sldId="283"/>
            <ac:spMk id="18" creationId="{DEE89EB3-4075-EA0B-3469-FBDEB2A7A9D5}"/>
          </ac:spMkLst>
        </pc:spChg>
        <pc:picChg chg="add mod">
          <ac:chgData name="Cat Cayley" userId="01e44b2d-e5a9-4feb-9050-a58178c4f08a" providerId="ADAL" clId="{852ACEF9-F054-40B3-9127-4C6854A82E7D}" dt="2024-10-04T13:33:29.782" v="354" actId="1076"/>
          <ac:picMkLst>
            <pc:docMk/>
            <pc:sldMk cId="1635878673" sldId="283"/>
            <ac:picMk id="5" creationId="{FDC5B117-190C-E8D6-D819-5BFCBD3CA9BA}"/>
          </ac:picMkLst>
        </pc:picChg>
        <pc:picChg chg="add mod">
          <ac:chgData name="Cat Cayley" userId="01e44b2d-e5a9-4feb-9050-a58178c4f08a" providerId="ADAL" clId="{852ACEF9-F054-40B3-9127-4C6854A82E7D}" dt="2024-10-04T13:33:32.906" v="355" actId="1076"/>
          <ac:picMkLst>
            <pc:docMk/>
            <pc:sldMk cId="1635878673" sldId="283"/>
            <ac:picMk id="6" creationId="{6932D6FD-8C70-8666-5C69-0D3F41148C73}"/>
          </ac:picMkLst>
        </pc:picChg>
      </pc:sldChg>
      <pc:sldChg chg="addSp delSp modSp add mod ord">
        <pc:chgData name="Cat Cayley" userId="01e44b2d-e5a9-4feb-9050-a58178c4f08a" providerId="ADAL" clId="{852ACEF9-F054-40B3-9127-4C6854A82E7D}" dt="2024-10-11T15:25:41.748" v="2492" actId="1076"/>
        <pc:sldMkLst>
          <pc:docMk/>
          <pc:sldMk cId="2063816632" sldId="284"/>
        </pc:sldMkLst>
        <pc:spChg chg="mod">
          <ac:chgData name="Cat Cayley" userId="01e44b2d-e5a9-4feb-9050-a58178c4f08a" providerId="ADAL" clId="{852ACEF9-F054-40B3-9127-4C6854A82E7D}" dt="2024-10-11T15:25:27.806" v="2489" actId="1076"/>
          <ac:spMkLst>
            <pc:docMk/>
            <pc:sldMk cId="2063816632" sldId="284"/>
            <ac:spMk id="2" creationId="{DFD12C19-66F0-B157-819E-FD92ED5AF9FB}"/>
          </ac:spMkLst>
        </pc:spChg>
        <pc:spChg chg="add mod">
          <ac:chgData name="Cat Cayley" userId="01e44b2d-e5a9-4feb-9050-a58178c4f08a" providerId="ADAL" clId="{852ACEF9-F054-40B3-9127-4C6854A82E7D}" dt="2024-10-08T14:08:34.390" v="2446"/>
          <ac:spMkLst>
            <pc:docMk/>
            <pc:sldMk cId="2063816632" sldId="284"/>
            <ac:spMk id="3" creationId="{753D328D-570C-EB35-3004-40DE42D92B53}"/>
          </ac:spMkLst>
        </pc:spChg>
        <pc:spChg chg="mod">
          <ac:chgData name="Cat Cayley" userId="01e44b2d-e5a9-4feb-9050-a58178c4f08a" providerId="ADAL" clId="{852ACEF9-F054-40B3-9127-4C6854A82E7D}" dt="2024-10-11T15:25:41.748" v="2492" actId="1076"/>
          <ac:spMkLst>
            <pc:docMk/>
            <pc:sldMk cId="2063816632" sldId="284"/>
            <ac:spMk id="4" creationId="{891B0C4C-8E5A-979B-2257-06B7F71FBD6D}"/>
          </ac:spMkLst>
        </pc:spChg>
        <pc:spChg chg="del">
          <ac:chgData name="Cat Cayley" userId="01e44b2d-e5a9-4feb-9050-a58178c4f08a" providerId="ADAL" clId="{852ACEF9-F054-40B3-9127-4C6854A82E7D}" dt="2024-10-08T14:08:34.166" v="2445" actId="478"/>
          <ac:spMkLst>
            <pc:docMk/>
            <pc:sldMk cId="2063816632" sldId="284"/>
            <ac:spMk id="9" creationId="{00C06A9E-C074-4EE8-05BE-FA47BAE629E3}"/>
          </ac:spMkLst>
        </pc:spChg>
        <pc:picChg chg="add mod ord">
          <ac:chgData name="Cat Cayley" userId="01e44b2d-e5a9-4feb-9050-a58178c4f08a" providerId="ADAL" clId="{852ACEF9-F054-40B3-9127-4C6854A82E7D}" dt="2024-10-04T13:25:01.110" v="184" actId="167"/>
          <ac:picMkLst>
            <pc:docMk/>
            <pc:sldMk cId="2063816632" sldId="284"/>
            <ac:picMk id="5" creationId="{9DB279B2-9F06-01C0-3B23-CDD78E50086D}"/>
          </ac:picMkLst>
        </pc:picChg>
        <pc:picChg chg="del">
          <ac:chgData name="Cat Cayley" userId="01e44b2d-e5a9-4feb-9050-a58178c4f08a" providerId="ADAL" clId="{852ACEF9-F054-40B3-9127-4C6854A82E7D}" dt="2024-10-04T13:25:02.386" v="185" actId="478"/>
          <ac:picMkLst>
            <pc:docMk/>
            <pc:sldMk cId="2063816632" sldId="284"/>
            <ac:picMk id="12" creationId="{7C24BCF2-BEBF-EF82-BB22-978C9CEFF6DC}"/>
          </ac:picMkLst>
        </pc:picChg>
      </pc:sldChg>
      <pc:sldChg chg="addSp delSp modSp add mod ord modNotesTx">
        <pc:chgData name="Cat Cayley" userId="01e44b2d-e5a9-4feb-9050-a58178c4f08a" providerId="ADAL" clId="{852ACEF9-F054-40B3-9127-4C6854A82E7D}" dt="2024-10-11T12:47:36.643" v="2479" actId="1076"/>
        <pc:sldMkLst>
          <pc:docMk/>
          <pc:sldMk cId="817939637" sldId="285"/>
        </pc:sldMkLst>
        <pc:spChg chg="add del mod">
          <ac:chgData name="Cat Cayley" userId="01e44b2d-e5a9-4feb-9050-a58178c4f08a" providerId="ADAL" clId="{852ACEF9-F054-40B3-9127-4C6854A82E7D}" dt="2024-10-11T12:47:28.070" v="2474" actId="478"/>
          <ac:spMkLst>
            <pc:docMk/>
            <pc:sldMk cId="817939637" sldId="285"/>
            <ac:spMk id="2" creationId="{3FC7C418-8380-E494-8099-2660A82CECD3}"/>
          </ac:spMkLst>
        </pc:spChg>
        <pc:spChg chg="add mod">
          <ac:chgData name="Cat Cayley" userId="01e44b2d-e5a9-4feb-9050-a58178c4f08a" providerId="ADAL" clId="{852ACEF9-F054-40B3-9127-4C6854A82E7D}" dt="2024-10-04T13:34:04.421" v="364"/>
          <ac:spMkLst>
            <pc:docMk/>
            <pc:sldMk cId="817939637" sldId="285"/>
            <ac:spMk id="3" creationId="{8ADB6D83-EAAA-8EC4-BACC-FE1CA47BFEA8}"/>
          </ac:spMkLst>
        </pc:spChg>
        <pc:spChg chg="add mod">
          <ac:chgData name="Cat Cayley" userId="01e44b2d-e5a9-4feb-9050-a58178c4f08a" providerId="ADAL" clId="{852ACEF9-F054-40B3-9127-4C6854A82E7D}" dt="2024-10-08T14:08:46.784" v="2454"/>
          <ac:spMkLst>
            <pc:docMk/>
            <pc:sldMk cId="817939637" sldId="285"/>
            <ac:spMk id="5" creationId="{B6E07915-83EC-A961-54EE-265111A42AC8}"/>
          </ac:spMkLst>
        </pc:spChg>
        <pc:spChg chg="del">
          <ac:chgData name="Cat Cayley" userId="01e44b2d-e5a9-4feb-9050-a58178c4f08a" providerId="ADAL" clId="{852ACEF9-F054-40B3-9127-4C6854A82E7D}" dt="2024-10-08T14:08:46.564" v="2453" actId="478"/>
          <ac:spMkLst>
            <pc:docMk/>
            <pc:sldMk cId="817939637" sldId="285"/>
            <ac:spMk id="18" creationId="{DEE89EB3-4075-EA0B-3469-FBDEB2A7A9D5}"/>
          </ac:spMkLst>
        </pc:spChg>
        <pc:graphicFrameChg chg="add mod modGraphic">
          <ac:chgData name="Cat Cayley" userId="01e44b2d-e5a9-4feb-9050-a58178c4f08a" providerId="ADAL" clId="{852ACEF9-F054-40B3-9127-4C6854A82E7D}" dt="2024-10-04T13:34:29.778" v="373" actId="1076"/>
          <ac:graphicFrameMkLst>
            <pc:docMk/>
            <pc:sldMk cId="817939637" sldId="285"/>
            <ac:graphicFrameMk id="4" creationId="{55BC3117-952B-7568-ADC7-D0EC4006C047}"/>
          </ac:graphicFrameMkLst>
        </pc:graphicFrameChg>
        <pc:picChg chg="add mod">
          <ac:chgData name="Cat Cayley" userId="01e44b2d-e5a9-4feb-9050-a58178c4f08a" providerId="ADAL" clId="{852ACEF9-F054-40B3-9127-4C6854A82E7D}" dt="2024-10-11T12:47:36.643" v="2479" actId="1076"/>
          <ac:picMkLst>
            <pc:docMk/>
            <pc:sldMk cId="817939637" sldId="285"/>
            <ac:picMk id="7" creationId="{05915DCD-210F-6692-EF80-7E481266306A}"/>
          </ac:picMkLst>
        </pc:picChg>
      </pc:sldChg>
      <pc:sldChg chg="add del">
        <pc:chgData name="Cat Cayley" userId="01e44b2d-e5a9-4feb-9050-a58178c4f08a" providerId="ADAL" clId="{852ACEF9-F054-40B3-9127-4C6854A82E7D}" dt="2024-10-04T14:19:34.480" v="2346" actId="47"/>
        <pc:sldMkLst>
          <pc:docMk/>
          <pc:sldMk cId="517858407" sldId="286"/>
        </pc:sldMkLst>
      </pc:sldChg>
      <pc:sldChg chg="addSp delSp modSp add mod ord modNotesTx">
        <pc:chgData name="Cat Cayley" userId="01e44b2d-e5a9-4feb-9050-a58178c4f08a" providerId="ADAL" clId="{852ACEF9-F054-40B3-9127-4C6854A82E7D}" dt="2024-10-11T15:26:42.993" v="2515" actId="1076"/>
        <pc:sldMkLst>
          <pc:docMk/>
          <pc:sldMk cId="352967544" sldId="287"/>
        </pc:sldMkLst>
        <pc:spChg chg="add mod">
          <ac:chgData name="Cat Cayley" userId="01e44b2d-e5a9-4feb-9050-a58178c4f08a" providerId="ADAL" clId="{852ACEF9-F054-40B3-9127-4C6854A82E7D}" dt="2024-10-08T14:08:51.911" v="2457"/>
          <ac:spMkLst>
            <pc:docMk/>
            <pc:sldMk cId="352967544" sldId="287"/>
            <ac:spMk id="2" creationId="{38E32F14-CC74-6CCD-1F58-381A56D17783}"/>
          </ac:spMkLst>
        </pc:spChg>
        <pc:spChg chg="add mod">
          <ac:chgData name="Cat Cayley" userId="01e44b2d-e5a9-4feb-9050-a58178c4f08a" providerId="ADAL" clId="{852ACEF9-F054-40B3-9127-4C6854A82E7D}" dt="2024-10-04T13:41:10.379" v="490" actId="1076"/>
          <ac:spMkLst>
            <pc:docMk/>
            <pc:sldMk cId="352967544" sldId="287"/>
            <ac:spMk id="3" creationId="{3194DDE7-5CCB-FFDC-9B98-5BD24F4F79D0}"/>
          </ac:spMkLst>
        </pc:spChg>
        <pc:spChg chg="add mod">
          <ac:chgData name="Cat Cayley" userId="01e44b2d-e5a9-4feb-9050-a58178c4f08a" providerId="ADAL" clId="{852ACEF9-F054-40B3-9127-4C6854A82E7D}" dt="2024-10-11T15:26:32.705" v="2514" actId="255"/>
          <ac:spMkLst>
            <pc:docMk/>
            <pc:sldMk cId="352967544" sldId="287"/>
            <ac:spMk id="4" creationId="{B2C240C9-BBC0-CC4B-1080-8DDE78FAC1F2}"/>
          </ac:spMkLst>
        </pc:spChg>
        <pc:spChg chg="del">
          <ac:chgData name="Cat Cayley" userId="01e44b2d-e5a9-4feb-9050-a58178c4f08a" providerId="ADAL" clId="{852ACEF9-F054-40B3-9127-4C6854A82E7D}" dt="2024-10-08T14:08:51.732" v="2456" actId="478"/>
          <ac:spMkLst>
            <pc:docMk/>
            <pc:sldMk cId="352967544" sldId="287"/>
            <ac:spMk id="18" creationId="{DEE89EB3-4075-EA0B-3469-FBDEB2A7A9D5}"/>
          </ac:spMkLst>
        </pc:spChg>
        <pc:graphicFrameChg chg="add mod modGraphic">
          <ac:chgData name="Cat Cayley" userId="01e44b2d-e5a9-4feb-9050-a58178c4f08a" providerId="ADAL" clId="{852ACEF9-F054-40B3-9127-4C6854A82E7D}" dt="2024-10-11T15:26:42.993" v="2515" actId="1076"/>
          <ac:graphicFrameMkLst>
            <pc:docMk/>
            <pc:sldMk cId="352967544" sldId="287"/>
            <ac:graphicFrameMk id="5" creationId="{73E0ECC1-B0F7-A891-3D69-D60B2679E8F3}"/>
          </ac:graphicFrameMkLst>
        </pc:graphicFrameChg>
        <pc:picChg chg="add mod">
          <ac:chgData name="Cat Cayley" userId="01e44b2d-e5a9-4feb-9050-a58178c4f08a" providerId="ADAL" clId="{852ACEF9-F054-40B3-9127-4C6854A82E7D}" dt="2024-10-04T13:41:38.719" v="496" actId="1076"/>
          <ac:picMkLst>
            <pc:docMk/>
            <pc:sldMk cId="352967544" sldId="287"/>
            <ac:picMk id="7" creationId="{3E1671C6-97FC-90EA-F591-980F9F8A8709}"/>
          </ac:picMkLst>
        </pc:picChg>
        <pc:picChg chg="add mod">
          <ac:chgData name="Cat Cayley" userId="01e44b2d-e5a9-4feb-9050-a58178c4f08a" providerId="ADAL" clId="{852ACEF9-F054-40B3-9127-4C6854A82E7D}" dt="2024-10-04T13:41:58.772" v="500" actId="1076"/>
          <ac:picMkLst>
            <pc:docMk/>
            <pc:sldMk cId="352967544" sldId="287"/>
            <ac:picMk id="9" creationId="{1FBB2D8C-27AC-6C33-64EE-F8CD6F4D8199}"/>
          </ac:picMkLst>
        </pc:picChg>
        <pc:picChg chg="add mod">
          <ac:chgData name="Cat Cayley" userId="01e44b2d-e5a9-4feb-9050-a58178c4f08a" providerId="ADAL" clId="{852ACEF9-F054-40B3-9127-4C6854A82E7D}" dt="2024-10-04T13:41:57.885" v="499" actId="1076"/>
          <ac:picMkLst>
            <pc:docMk/>
            <pc:sldMk cId="352967544" sldId="287"/>
            <ac:picMk id="13" creationId="{3F6D26EA-DE13-02B9-2C98-F7F3BE9A32C2}"/>
          </ac:picMkLst>
        </pc:picChg>
      </pc:sldChg>
      <pc:sldChg chg="addSp delSp modSp add mod ord modNotesTx">
        <pc:chgData name="Cat Cayley" userId="01e44b2d-e5a9-4feb-9050-a58178c4f08a" providerId="ADAL" clId="{852ACEF9-F054-40B3-9127-4C6854A82E7D}" dt="2024-10-11T15:27:21.824" v="2545" actId="20577"/>
        <pc:sldMkLst>
          <pc:docMk/>
          <pc:sldMk cId="2033697367" sldId="288"/>
        </pc:sldMkLst>
        <pc:spChg chg="add mod">
          <ac:chgData name="Cat Cayley" userId="01e44b2d-e5a9-4feb-9050-a58178c4f08a" providerId="ADAL" clId="{852ACEF9-F054-40B3-9127-4C6854A82E7D}" dt="2024-10-08T14:08:56.128" v="2459"/>
          <ac:spMkLst>
            <pc:docMk/>
            <pc:sldMk cId="2033697367" sldId="288"/>
            <ac:spMk id="2" creationId="{0B230B6A-79EA-6D0C-DF7D-F53B05DE6FD0}"/>
          </ac:spMkLst>
        </pc:spChg>
        <pc:spChg chg="add del">
          <ac:chgData name="Cat Cayley" userId="01e44b2d-e5a9-4feb-9050-a58178c4f08a" providerId="ADAL" clId="{852ACEF9-F054-40B3-9127-4C6854A82E7D}" dt="2024-10-04T13:42:43.175" v="511" actId="22"/>
          <ac:spMkLst>
            <pc:docMk/>
            <pc:sldMk cId="2033697367" sldId="288"/>
            <ac:spMk id="3" creationId="{A023E011-35DD-2803-9E48-8AEEA5E0A57A}"/>
          </ac:spMkLst>
        </pc:spChg>
        <pc:spChg chg="add del">
          <ac:chgData name="Cat Cayley" userId="01e44b2d-e5a9-4feb-9050-a58178c4f08a" providerId="ADAL" clId="{852ACEF9-F054-40B3-9127-4C6854A82E7D}" dt="2024-10-04T13:45:48.660" v="584" actId="22"/>
          <ac:spMkLst>
            <pc:docMk/>
            <pc:sldMk cId="2033697367" sldId="288"/>
            <ac:spMk id="5" creationId="{37BFCF76-A295-E54C-5BF1-71773083E722}"/>
          </ac:spMkLst>
        </pc:spChg>
        <pc:spChg chg="add mod">
          <ac:chgData name="Cat Cayley" userId="01e44b2d-e5a9-4feb-9050-a58178c4f08a" providerId="ADAL" clId="{852ACEF9-F054-40B3-9127-4C6854A82E7D}" dt="2024-10-04T13:48:13.656" v="759" actId="1076"/>
          <ac:spMkLst>
            <pc:docMk/>
            <pc:sldMk cId="2033697367" sldId="288"/>
            <ac:spMk id="7" creationId="{74A593FF-A74D-CD1D-A681-55A1DA6BB602}"/>
          </ac:spMkLst>
        </pc:spChg>
        <pc:spChg chg="add mod">
          <ac:chgData name="Cat Cayley" userId="01e44b2d-e5a9-4feb-9050-a58178c4f08a" providerId="ADAL" clId="{852ACEF9-F054-40B3-9127-4C6854A82E7D}" dt="2024-10-04T13:48:15.888" v="760" actId="403"/>
          <ac:spMkLst>
            <pc:docMk/>
            <pc:sldMk cId="2033697367" sldId="288"/>
            <ac:spMk id="9" creationId="{99B08241-FD0E-C648-DD69-494621E07127}"/>
          </ac:spMkLst>
        </pc:spChg>
        <pc:spChg chg="del">
          <ac:chgData name="Cat Cayley" userId="01e44b2d-e5a9-4feb-9050-a58178c4f08a" providerId="ADAL" clId="{852ACEF9-F054-40B3-9127-4C6854A82E7D}" dt="2024-10-08T14:08:55.972" v="2458" actId="478"/>
          <ac:spMkLst>
            <pc:docMk/>
            <pc:sldMk cId="2033697367" sldId="288"/>
            <ac:spMk id="18" creationId="{DEE89EB3-4075-EA0B-3469-FBDEB2A7A9D5}"/>
          </ac:spMkLst>
        </pc:spChg>
        <pc:graphicFrameChg chg="add mod modGraphic">
          <ac:chgData name="Cat Cayley" userId="01e44b2d-e5a9-4feb-9050-a58178c4f08a" providerId="ADAL" clId="{852ACEF9-F054-40B3-9127-4C6854A82E7D}" dt="2024-10-04T13:47:19.866" v="714" actId="1076"/>
          <ac:graphicFrameMkLst>
            <pc:docMk/>
            <pc:sldMk cId="2033697367" sldId="288"/>
            <ac:graphicFrameMk id="6" creationId="{AAFB96DF-F241-0A60-159C-23D647CCC9DC}"/>
          </ac:graphicFrameMkLst>
        </pc:graphicFrameChg>
      </pc:sldChg>
      <pc:sldChg chg="modSp add mod ord setBg">
        <pc:chgData name="Cat Cayley" userId="01e44b2d-e5a9-4feb-9050-a58178c4f08a" providerId="ADAL" clId="{852ACEF9-F054-40B3-9127-4C6854A82E7D}" dt="2024-10-04T13:42:30.077" v="506" actId="20577"/>
        <pc:sldMkLst>
          <pc:docMk/>
          <pc:sldMk cId="455091741" sldId="289"/>
        </pc:sldMkLst>
        <pc:spChg chg="mod">
          <ac:chgData name="Cat Cayley" userId="01e44b2d-e5a9-4feb-9050-a58178c4f08a" providerId="ADAL" clId="{852ACEF9-F054-40B3-9127-4C6854A82E7D}" dt="2024-10-04T13:42:30.077" v="506" actId="20577"/>
          <ac:spMkLst>
            <pc:docMk/>
            <pc:sldMk cId="455091741" sldId="289"/>
            <ac:spMk id="10" creationId="{63B5B7EF-101B-A120-753F-9882877159F3}"/>
          </ac:spMkLst>
        </pc:spChg>
      </pc:sldChg>
      <pc:sldChg chg="addSp delSp modSp add mod ord modNotesTx">
        <pc:chgData name="Cat Cayley" userId="01e44b2d-e5a9-4feb-9050-a58178c4f08a" providerId="ADAL" clId="{852ACEF9-F054-40B3-9127-4C6854A82E7D}" dt="2024-10-08T14:08:59.112" v="2461"/>
        <pc:sldMkLst>
          <pc:docMk/>
          <pc:sldMk cId="2235987741" sldId="290"/>
        </pc:sldMkLst>
        <pc:spChg chg="add mod">
          <ac:chgData name="Cat Cayley" userId="01e44b2d-e5a9-4feb-9050-a58178c4f08a" providerId="ADAL" clId="{852ACEF9-F054-40B3-9127-4C6854A82E7D}" dt="2024-10-08T14:08:59.112" v="2461"/>
          <ac:spMkLst>
            <pc:docMk/>
            <pc:sldMk cId="2235987741" sldId="290"/>
            <ac:spMk id="2" creationId="{77059136-F2DE-F651-E405-043464EAB47C}"/>
          </ac:spMkLst>
        </pc:spChg>
        <pc:spChg chg="add del">
          <ac:chgData name="Cat Cayley" userId="01e44b2d-e5a9-4feb-9050-a58178c4f08a" providerId="ADAL" clId="{852ACEF9-F054-40B3-9127-4C6854A82E7D}" dt="2024-10-04T13:48:54.226" v="765" actId="22"/>
          <ac:spMkLst>
            <pc:docMk/>
            <pc:sldMk cId="2235987741" sldId="290"/>
            <ac:spMk id="3" creationId="{2EB2D813-8277-5ADB-2D1D-0CC1A4598D50}"/>
          </ac:spMkLst>
        </pc:spChg>
        <pc:spChg chg="add mod">
          <ac:chgData name="Cat Cayley" userId="01e44b2d-e5a9-4feb-9050-a58178c4f08a" providerId="ADAL" clId="{852ACEF9-F054-40B3-9127-4C6854A82E7D}" dt="2024-10-04T13:49:18.273" v="767"/>
          <ac:spMkLst>
            <pc:docMk/>
            <pc:sldMk cId="2235987741" sldId="290"/>
            <ac:spMk id="5" creationId="{151783F9-9DE4-1819-B5B4-BCFFA314040F}"/>
          </ac:spMkLst>
        </pc:spChg>
        <pc:spChg chg="del">
          <ac:chgData name="Cat Cayley" userId="01e44b2d-e5a9-4feb-9050-a58178c4f08a" providerId="ADAL" clId="{852ACEF9-F054-40B3-9127-4C6854A82E7D}" dt="2024-10-08T14:08:58.949" v="2460" actId="478"/>
          <ac:spMkLst>
            <pc:docMk/>
            <pc:sldMk cId="2235987741" sldId="290"/>
            <ac:spMk id="18" creationId="{DEE89EB3-4075-EA0B-3469-FBDEB2A7A9D5}"/>
          </ac:spMkLst>
        </pc:spChg>
        <pc:spChg chg="add mod">
          <ac:chgData name="Cat Cayley" userId="01e44b2d-e5a9-4feb-9050-a58178c4f08a" providerId="ADAL" clId="{852ACEF9-F054-40B3-9127-4C6854A82E7D}" dt="2024-10-04T14:05:57.490" v="1713" actId="1076"/>
          <ac:spMkLst>
            <pc:docMk/>
            <pc:sldMk cId="2235987741" sldId="290"/>
            <ac:spMk id="31" creationId="{0854379C-A11D-83C7-54F0-ED9FCFB4727D}"/>
          </ac:spMkLst>
        </pc:spChg>
        <pc:grpChg chg="add mod">
          <ac:chgData name="Cat Cayley" userId="01e44b2d-e5a9-4feb-9050-a58178c4f08a" providerId="ADAL" clId="{852ACEF9-F054-40B3-9127-4C6854A82E7D}" dt="2024-10-04T13:50:18.153" v="778" actId="1076"/>
          <ac:grpSpMkLst>
            <pc:docMk/>
            <pc:sldMk cId="2235987741" sldId="290"/>
            <ac:grpSpMk id="8" creationId="{B7ECCD6C-C810-6A5D-F073-3CA80A955AB4}"/>
          </ac:grpSpMkLst>
        </pc:grpChg>
        <pc:graphicFrameChg chg="add del mod">
          <ac:chgData name="Cat Cayley" userId="01e44b2d-e5a9-4feb-9050-a58178c4f08a" providerId="ADAL" clId="{852ACEF9-F054-40B3-9127-4C6854A82E7D}" dt="2024-10-04T14:05:07.309" v="1705" actId="478"/>
          <ac:graphicFrameMkLst>
            <pc:docMk/>
            <pc:sldMk cId="2235987741" sldId="290"/>
            <ac:graphicFrameMk id="7" creationId="{335EB39A-EC70-655A-3891-190137FFE357}"/>
          </ac:graphicFrameMkLst>
        </pc:graphicFrameChg>
        <pc:picChg chg="add del mod">
          <ac:chgData name="Cat Cayley" userId="01e44b2d-e5a9-4feb-9050-a58178c4f08a" providerId="ADAL" clId="{852ACEF9-F054-40B3-9127-4C6854A82E7D}" dt="2024-10-04T13:49:28.426" v="770" actId="478"/>
          <ac:picMkLst>
            <pc:docMk/>
            <pc:sldMk cId="2235987741" sldId="290"/>
            <ac:picMk id="4" creationId="{69EECFDD-35D6-624D-5469-DBB953B43406}"/>
          </ac:picMkLst>
        </pc:picChg>
        <pc:picChg chg="add mod ord">
          <ac:chgData name="Cat Cayley" userId="01e44b2d-e5a9-4feb-9050-a58178c4f08a" providerId="ADAL" clId="{852ACEF9-F054-40B3-9127-4C6854A82E7D}" dt="2024-10-04T13:49:27.519" v="769" actId="167"/>
          <ac:picMkLst>
            <pc:docMk/>
            <pc:sldMk cId="2235987741" sldId="290"/>
            <ac:picMk id="6" creationId="{F55BD622-6F38-5ABB-0787-CAD6C977EDE1}"/>
          </ac:picMkLst>
        </pc:picChg>
        <pc:picChg chg="mod">
          <ac:chgData name="Cat Cayley" userId="01e44b2d-e5a9-4feb-9050-a58178c4f08a" providerId="ADAL" clId="{852ACEF9-F054-40B3-9127-4C6854A82E7D}" dt="2024-10-04T13:50:13.150" v="776"/>
          <ac:picMkLst>
            <pc:docMk/>
            <pc:sldMk cId="2235987741" sldId="290"/>
            <ac:picMk id="9" creationId="{16F8CA8E-6A24-FA3A-B425-AA0C5DA2C094}"/>
          </ac:picMkLst>
        </pc:picChg>
        <pc:picChg chg="mod">
          <ac:chgData name="Cat Cayley" userId="01e44b2d-e5a9-4feb-9050-a58178c4f08a" providerId="ADAL" clId="{852ACEF9-F054-40B3-9127-4C6854A82E7D}" dt="2024-10-04T13:50:13.150" v="776"/>
          <ac:picMkLst>
            <pc:docMk/>
            <pc:sldMk cId="2235987741" sldId="290"/>
            <ac:picMk id="12" creationId="{20A3D880-76B7-3828-169D-032EADBB3FD0}"/>
          </ac:picMkLst>
        </pc:picChg>
        <pc:picChg chg="mod">
          <ac:chgData name="Cat Cayley" userId="01e44b2d-e5a9-4feb-9050-a58178c4f08a" providerId="ADAL" clId="{852ACEF9-F054-40B3-9127-4C6854A82E7D}" dt="2024-10-04T13:50:13.150" v="776"/>
          <ac:picMkLst>
            <pc:docMk/>
            <pc:sldMk cId="2235987741" sldId="290"/>
            <ac:picMk id="13" creationId="{C36F70AB-F6BE-CF0F-F912-BCD9F223AD5D}"/>
          </ac:picMkLst>
        </pc:picChg>
        <pc:picChg chg="mod">
          <ac:chgData name="Cat Cayley" userId="01e44b2d-e5a9-4feb-9050-a58178c4f08a" providerId="ADAL" clId="{852ACEF9-F054-40B3-9127-4C6854A82E7D}" dt="2024-10-04T13:50:13.150" v="776"/>
          <ac:picMkLst>
            <pc:docMk/>
            <pc:sldMk cId="2235987741" sldId="290"/>
            <ac:picMk id="14" creationId="{A7F36DAF-F76E-CA20-D958-A07570CFEB72}"/>
          </ac:picMkLst>
        </pc:picChg>
        <pc:picChg chg="mod">
          <ac:chgData name="Cat Cayley" userId="01e44b2d-e5a9-4feb-9050-a58178c4f08a" providerId="ADAL" clId="{852ACEF9-F054-40B3-9127-4C6854A82E7D}" dt="2024-10-04T13:50:13.150" v="776"/>
          <ac:picMkLst>
            <pc:docMk/>
            <pc:sldMk cId="2235987741" sldId="290"/>
            <ac:picMk id="15" creationId="{A329EDF6-B1DB-688B-8917-32EA3A53D021}"/>
          </ac:picMkLst>
        </pc:picChg>
        <pc:picChg chg="mod">
          <ac:chgData name="Cat Cayley" userId="01e44b2d-e5a9-4feb-9050-a58178c4f08a" providerId="ADAL" clId="{852ACEF9-F054-40B3-9127-4C6854A82E7D}" dt="2024-10-04T13:50:13.150" v="776"/>
          <ac:picMkLst>
            <pc:docMk/>
            <pc:sldMk cId="2235987741" sldId="290"/>
            <ac:picMk id="16" creationId="{88692F1D-D708-FCFB-D7F5-3680AC71E909}"/>
          </ac:picMkLst>
        </pc:picChg>
        <pc:picChg chg="mod">
          <ac:chgData name="Cat Cayley" userId="01e44b2d-e5a9-4feb-9050-a58178c4f08a" providerId="ADAL" clId="{852ACEF9-F054-40B3-9127-4C6854A82E7D}" dt="2024-10-04T13:50:13.150" v="776"/>
          <ac:picMkLst>
            <pc:docMk/>
            <pc:sldMk cId="2235987741" sldId="290"/>
            <ac:picMk id="20" creationId="{22FC33CD-89B0-10AE-B770-4FF8CFF7A8A9}"/>
          </ac:picMkLst>
        </pc:picChg>
        <pc:picChg chg="mod">
          <ac:chgData name="Cat Cayley" userId="01e44b2d-e5a9-4feb-9050-a58178c4f08a" providerId="ADAL" clId="{852ACEF9-F054-40B3-9127-4C6854A82E7D}" dt="2024-10-04T13:50:13.150" v="776"/>
          <ac:picMkLst>
            <pc:docMk/>
            <pc:sldMk cId="2235987741" sldId="290"/>
            <ac:picMk id="21" creationId="{CF1E39F5-8480-6BEA-EE7C-B4C0975A5058}"/>
          </ac:picMkLst>
        </pc:picChg>
        <pc:picChg chg="mod">
          <ac:chgData name="Cat Cayley" userId="01e44b2d-e5a9-4feb-9050-a58178c4f08a" providerId="ADAL" clId="{852ACEF9-F054-40B3-9127-4C6854A82E7D}" dt="2024-10-04T13:50:13.150" v="776"/>
          <ac:picMkLst>
            <pc:docMk/>
            <pc:sldMk cId="2235987741" sldId="290"/>
            <ac:picMk id="23" creationId="{DE06CE70-ED57-4BC0-0CE6-24EB1891DD74}"/>
          </ac:picMkLst>
        </pc:picChg>
        <pc:picChg chg="mod">
          <ac:chgData name="Cat Cayley" userId="01e44b2d-e5a9-4feb-9050-a58178c4f08a" providerId="ADAL" clId="{852ACEF9-F054-40B3-9127-4C6854A82E7D}" dt="2024-10-04T13:50:13.150" v="776"/>
          <ac:picMkLst>
            <pc:docMk/>
            <pc:sldMk cId="2235987741" sldId="290"/>
            <ac:picMk id="24" creationId="{251B0012-13EC-78AD-36C3-E66C5BD16EE1}"/>
          </ac:picMkLst>
        </pc:picChg>
        <pc:picChg chg="mod">
          <ac:chgData name="Cat Cayley" userId="01e44b2d-e5a9-4feb-9050-a58178c4f08a" providerId="ADAL" clId="{852ACEF9-F054-40B3-9127-4C6854A82E7D}" dt="2024-10-04T13:50:13.150" v="776"/>
          <ac:picMkLst>
            <pc:docMk/>
            <pc:sldMk cId="2235987741" sldId="290"/>
            <ac:picMk id="25" creationId="{55D6BF55-0DDE-63C0-B9DE-C810DBEA89C0}"/>
          </ac:picMkLst>
        </pc:picChg>
        <pc:picChg chg="mod">
          <ac:chgData name="Cat Cayley" userId="01e44b2d-e5a9-4feb-9050-a58178c4f08a" providerId="ADAL" clId="{852ACEF9-F054-40B3-9127-4C6854A82E7D}" dt="2024-10-04T13:50:13.150" v="776"/>
          <ac:picMkLst>
            <pc:docMk/>
            <pc:sldMk cId="2235987741" sldId="290"/>
            <ac:picMk id="26" creationId="{09EBA90B-5E41-ACB5-CB88-650CBF6071DE}"/>
          </ac:picMkLst>
        </pc:picChg>
        <pc:picChg chg="mod">
          <ac:chgData name="Cat Cayley" userId="01e44b2d-e5a9-4feb-9050-a58178c4f08a" providerId="ADAL" clId="{852ACEF9-F054-40B3-9127-4C6854A82E7D}" dt="2024-10-04T13:50:13.150" v="776"/>
          <ac:picMkLst>
            <pc:docMk/>
            <pc:sldMk cId="2235987741" sldId="290"/>
            <ac:picMk id="27" creationId="{19847748-E7E0-B1FA-C3C9-C5C313BDB3D2}"/>
          </ac:picMkLst>
        </pc:picChg>
        <pc:picChg chg="mod">
          <ac:chgData name="Cat Cayley" userId="01e44b2d-e5a9-4feb-9050-a58178c4f08a" providerId="ADAL" clId="{852ACEF9-F054-40B3-9127-4C6854A82E7D}" dt="2024-10-04T13:50:13.150" v="776"/>
          <ac:picMkLst>
            <pc:docMk/>
            <pc:sldMk cId="2235987741" sldId="290"/>
            <ac:picMk id="28" creationId="{1C2E0449-9CB6-89D9-0E53-A3E6448A1837}"/>
          </ac:picMkLst>
        </pc:picChg>
        <pc:picChg chg="mod">
          <ac:chgData name="Cat Cayley" userId="01e44b2d-e5a9-4feb-9050-a58178c4f08a" providerId="ADAL" clId="{852ACEF9-F054-40B3-9127-4C6854A82E7D}" dt="2024-10-04T13:50:13.150" v="776"/>
          <ac:picMkLst>
            <pc:docMk/>
            <pc:sldMk cId="2235987741" sldId="290"/>
            <ac:picMk id="29" creationId="{1FD7BE91-F7CC-DF6C-72C3-B751024148E7}"/>
          </ac:picMkLst>
        </pc:picChg>
      </pc:sldChg>
      <pc:sldChg chg="addSp delSp modSp add mod ord modNotesTx">
        <pc:chgData name="Cat Cayley" userId="01e44b2d-e5a9-4feb-9050-a58178c4f08a" providerId="ADAL" clId="{852ACEF9-F054-40B3-9127-4C6854A82E7D}" dt="2024-10-08T14:09:01.941" v="2463"/>
        <pc:sldMkLst>
          <pc:docMk/>
          <pc:sldMk cId="1416633163" sldId="291"/>
        </pc:sldMkLst>
        <pc:spChg chg="add mod">
          <ac:chgData name="Cat Cayley" userId="01e44b2d-e5a9-4feb-9050-a58178c4f08a" providerId="ADAL" clId="{852ACEF9-F054-40B3-9127-4C6854A82E7D}" dt="2024-10-08T14:09:01.941" v="2463"/>
          <ac:spMkLst>
            <pc:docMk/>
            <pc:sldMk cId="1416633163" sldId="291"/>
            <ac:spMk id="2" creationId="{CB5AC68A-2442-542E-0ABA-EAE9942A71C0}"/>
          </ac:spMkLst>
        </pc:spChg>
        <pc:spChg chg="add mod">
          <ac:chgData name="Cat Cayley" userId="01e44b2d-e5a9-4feb-9050-a58178c4f08a" providerId="ADAL" clId="{852ACEF9-F054-40B3-9127-4C6854A82E7D}" dt="2024-10-04T13:51:44.503" v="795" actId="1076"/>
          <ac:spMkLst>
            <pc:docMk/>
            <pc:sldMk cId="1416633163" sldId="291"/>
            <ac:spMk id="3" creationId="{A649DE54-598C-C4F3-2C8B-FCB59E82EC1F}"/>
          </ac:spMkLst>
        </pc:spChg>
        <pc:spChg chg="add mod">
          <ac:chgData name="Cat Cayley" userId="01e44b2d-e5a9-4feb-9050-a58178c4f08a" providerId="ADAL" clId="{852ACEF9-F054-40B3-9127-4C6854A82E7D}" dt="2024-10-04T13:52:42.057" v="830" actId="20577"/>
          <ac:spMkLst>
            <pc:docMk/>
            <pc:sldMk cId="1416633163" sldId="291"/>
            <ac:spMk id="4" creationId="{4FFCC0A9-EAFF-F090-7EDB-CB40114E5B75}"/>
          </ac:spMkLst>
        </pc:spChg>
        <pc:spChg chg="add mod">
          <ac:chgData name="Cat Cayley" userId="01e44b2d-e5a9-4feb-9050-a58178c4f08a" providerId="ADAL" clId="{852ACEF9-F054-40B3-9127-4C6854A82E7D}" dt="2024-10-04T13:54:58.213" v="1119" actId="20577"/>
          <ac:spMkLst>
            <pc:docMk/>
            <pc:sldMk cId="1416633163" sldId="291"/>
            <ac:spMk id="5" creationId="{B2EB5ED6-B5E7-062D-A167-9EDA3204CCF8}"/>
          </ac:spMkLst>
        </pc:spChg>
        <pc:spChg chg="del">
          <ac:chgData name="Cat Cayley" userId="01e44b2d-e5a9-4feb-9050-a58178c4f08a" providerId="ADAL" clId="{852ACEF9-F054-40B3-9127-4C6854A82E7D}" dt="2024-10-08T14:09:01.775" v="2462" actId="478"/>
          <ac:spMkLst>
            <pc:docMk/>
            <pc:sldMk cId="1416633163" sldId="291"/>
            <ac:spMk id="18" creationId="{DEE89EB3-4075-EA0B-3469-FBDEB2A7A9D5}"/>
          </ac:spMkLst>
        </pc:spChg>
        <pc:picChg chg="add mod">
          <ac:chgData name="Cat Cayley" userId="01e44b2d-e5a9-4feb-9050-a58178c4f08a" providerId="ADAL" clId="{852ACEF9-F054-40B3-9127-4C6854A82E7D}" dt="2024-10-04T13:54:41.307" v="1092" actId="1076"/>
          <ac:picMkLst>
            <pc:docMk/>
            <pc:sldMk cId="1416633163" sldId="291"/>
            <ac:picMk id="6" creationId="{060FF822-12EB-B560-95EA-9C3FC42BF9A6}"/>
          </ac:picMkLst>
        </pc:picChg>
      </pc:sldChg>
      <pc:sldChg chg="addSp delSp modSp add mod ord modNotesTx">
        <pc:chgData name="Cat Cayley" userId="01e44b2d-e5a9-4feb-9050-a58178c4f08a" providerId="ADAL" clId="{852ACEF9-F054-40B3-9127-4C6854A82E7D}" dt="2024-10-11T15:27:40.443" v="2548" actId="1076"/>
        <pc:sldMkLst>
          <pc:docMk/>
          <pc:sldMk cId="1047781808" sldId="292"/>
        </pc:sldMkLst>
        <pc:spChg chg="add mod">
          <ac:chgData name="Cat Cayley" userId="01e44b2d-e5a9-4feb-9050-a58178c4f08a" providerId="ADAL" clId="{852ACEF9-F054-40B3-9127-4C6854A82E7D}" dt="2024-10-11T15:27:36.832" v="2546" actId="1076"/>
          <ac:spMkLst>
            <pc:docMk/>
            <pc:sldMk cId="1047781808" sldId="292"/>
            <ac:spMk id="2" creationId="{EF582E61-4701-270D-73D9-E53FFB460E93}"/>
          </ac:spMkLst>
        </pc:spChg>
        <pc:spChg chg="add del mod">
          <ac:chgData name="Cat Cayley" userId="01e44b2d-e5a9-4feb-9050-a58178c4f08a" providerId="ADAL" clId="{852ACEF9-F054-40B3-9127-4C6854A82E7D}" dt="2024-10-04T13:58:59.072" v="1236" actId="478"/>
          <ac:spMkLst>
            <pc:docMk/>
            <pc:sldMk cId="1047781808" sldId="292"/>
            <ac:spMk id="3" creationId="{5C513DA2-4A6D-623F-1C87-BCC7934EAD57}"/>
          </ac:spMkLst>
        </pc:spChg>
        <pc:spChg chg="add mod">
          <ac:chgData name="Cat Cayley" userId="01e44b2d-e5a9-4feb-9050-a58178c4f08a" providerId="ADAL" clId="{852ACEF9-F054-40B3-9127-4C6854A82E7D}" dt="2024-10-08T14:09:05.552" v="2465"/>
          <ac:spMkLst>
            <pc:docMk/>
            <pc:sldMk cId="1047781808" sldId="292"/>
            <ac:spMk id="3" creationId="{7F788313-915C-EA66-AA4E-E88FDBEFF147}"/>
          </ac:spMkLst>
        </pc:spChg>
        <pc:spChg chg="add mod">
          <ac:chgData name="Cat Cayley" userId="01e44b2d-e5a9-4feb-9050-a58178c4f08a" providerId="ADAL" clId="{852ACEF9-F054-40B3-9127-4C6854A82E7D}" dt="2024-10-04T13:59:44.138" v="1258" actId="1076"/>
          <ac:spMkLst>
            <pc:docMk/>
            <pc:sldMk cId="1047781808" sldId="292"/>
            <ac:spMk id="8" creationId="{DC235B9D-9C77-4F78-4172-6626245EE27B}"/>
          </ac:spMkLst>
        </pc:spChg>
        <pc:spChg chg="del">
          <ac:chgData name="Cat Cayley" userId="01e44b2d-e5a9-4feb-9050-a58178c4f08a" providerId="ADAL" clId="{852ACEF9-F054-40B3-9127-4C6854A82E7D}" dt="2024-10-08T14:09:05.372" v="2464" actId="478"/>
          <ac:spMkLst>
            <pc:docMk/>
            <pc:sldMk cId="1047781808" sldId="292"/>
            <ac:spMk id="18" creationId="{DEE89EB3-4075-EA0B-3469-FBDEB2A7A9D5}"/>
          </ac:spMkLst>
        </pc:spChg>
        <pc:graphicFrameChg chg="add mod modGraphic">
          <ac:chgData name="Cat Cayley" userId="01e44b2d-e5a9-4feb-9050-a58178c4f08a" providerId="ADAL" clId="{852ACEF9-F054-40B3-9127-4C6854A82E7D}" dt="2024-10-11T15:27:40.443" v="2548" actId="1076"/>
          <ac:graphicFrameMkLst>
            <pc:docMk/>
            <pc:sldMk cId="1047781808" sldId="292"/>
            <ac:graphicFrameMk id="4" creationId="{DE552E15-7473-935A-1938-50B8FF369393}"/>
          </ac:graphicFrameMkLst>
        </pc:graphicFrameChg>
        <pc:graphicFrameChg chg="add del mod">
          <ac:chgData name="Cat Cayley" userId="01e44b2d-e5a9-4feb-9050-a58178c4f08a" providerId="ADAL" clId="{852ACEF9-F054-40B3-9127-4C6854A82E7D}" dt="2024-10-04T13:57:15.753" v="1165" actId="478"/>
          <ac:graphicFrameMkLst>
            <pc:docMk/>
            <pc:sldMk cId="1047781808" sldId="292"/>
            <ac:graphicFrameMk id="5" creationId="{FFB6DCB7-0E63-6342-86E6-58D020E81169}"/>
          </ac:graphicFrameMkLst>
        </pc:graphicFrameChg>
        <pc:picChg chg="add mod">
          <ac:chgData name="Cat Cayley" userId="01e44b2d-e5a9-4feb-9050-a58178c4f08a" providerId="ADAL" clId="{852ACEF9-F054-40B3-9127-4C6854A82E7D}" dt="2024-10-11T15:27:38.076" v="2547" actId="1076"/>
          <ac:picMkLst>
            <pc:docMk/>
            <pc:sldMk cId="1047781808" sldId="292"/>
            <ac:picMk id="6" creationId="{16DBCAB1-CE05-C646-D1F0-3317865B1882}"/>
          </ac:picMkLst>
        </pc:picChg>
      </pc:sldChg>
      <pc:sldChg chg="modSp add mod ord setBg">
        <pc:chgData name="Cat Cayley" userId="01e44b2d-e5a9-4feb-9050-a58178c4f08a" providerId="ADAL" clId="{852ACEF9-F054-40B3-9127-4C6854A82E7D}" dt="2024-10-04T13:55:09.427" v="1122" actId="20577"/>
        <pc:sldMkLst>
          <pc:docMk/>
          <pc:sldMk cId="681498616" sldId="293"/>
        </pc:sldMkLst>
        <pc:spChg chg="mod">
          <ac:chgData name="Cat Cayley" userId="01e44b2d-e5a9-4feb-9050-a58178c4f08a" providerId="ADAL" clId="{852ACEF9-F054-40B3-9127-4C6854A82E7D}" dt="2024-10-04T13:55:09.427" v="1122" actId="20577"/>
          <ac:spMkLst>
            <pc:docMk/>
            <pc:sldMk cId="681498616" sldId="293"/>
            <ac:spMk id="10" creationId="{63B5B7EF-101B-A120-753F-9882877159F3}"/>
          </ac:spMkLst>
        </pc:spChg>
      </pc:sldChg>
      <pc:sldChg chg="addSp delSp modSp add mod ord modNotesTx">
        <pc:chgData name="Cat Cayley" userId="01e44b2d-e5a9-4feb-9050-a58178c4f08a" providerId="ADAL" clId="{852ACEF9-F054-40B3-9127-4C6854A82E7D}" dt="2024-10-11T15:27:55.027" v="2551" actId="113"/>
        <pc:sldMkLst>
          <pc:docMk/>
          <pc:sldMk cId="2509564857" sldId="294"/>
        </pc:sldMkLst>
        <pc:spChg chg="add mod">
          <ac:chgData name="Cat Cayley" userId="01e44b2d-e5a9-4feb-9050-a58178c4f08a" providerId="ADAL" clId="{852ACEF9-F054-40B3-9127-4C6854A82E7D}" dt="2024-10-04T14:04:01.608" v="1688" actId="1076"/>
          <ac:spMkLst>
            <pc:docMk/>
            <pc:sldMk cId="2509564857" sldId="294"/>
            <ac:spMk id="2" creationId="{9351D10D-95B5-BA60-81DB-DCB4BBF4AB2C}"/>
          </ac:spMkLst>
        </pc:spChg>
        <pc:spChg chg="add mod">
          <ac:chgData name="Cat Cayley" userId="01e44b2d-e5a9-4feb-9050-a58178c4f08a" providerId="ADAL" clId="{852ACEF9-F054-40B3-9127-4C6854A82E7D}" dt="2024-10-04T14:03:56.569" v="1686" actId="1076"/>
          <ac:spMkLst>
            <pc:docMk/>
            <pc:sldMk cId="2509564857" sldId="294"/>
            <ac:spMk id="3" creationId="{82CBE3B0-2CC2-BBA3-3B55-F8C3A7559EBA}"/>
          </ac:spMkLst>
        </pc:spChg>
        <pc:spChg chg="add mod">
          <ac:chgData name="Cat Cayley" userId="01e44b2d-e5a9-4feb-9050-a58178c4f08a" providerId="ADAL" clId="{852ACEF9-F054-40B3-9127-4C6854A82E7D}" dt="2024-10-11T15:27:55.027" v="2551" actId="113"/>
          <ac:spMkLst>
            <pc:docMk/>
            <pc:sldMk cId="2509564857" sldId="294"/>
            <ac:spMk id="6" creationId="{F34BDA30-CBEE-805E-2203-69EDFB14648A}"/>
          </ac:spMkLst>
        </pc:spChg>
        <pc:spChg chg="add mod">
          <ac:chgData name="Cat Cayley" userId="01e44b2d-e5a9-4feb-9050-a58178c4f08a" providerId="ADAL" clId="{852ACEF9-F054-40B3-9127-4C6854A82E7D}" dt="2024-10-08T14:09:10.418" v="2467"/>
          <ac:spMkLst>
            <pc:docMk/>
            <pc:sldMk cId="2509564857" sldId="294"/>
            <ac:spMk id="7" creationId="{382486A8-998B-6965-BB97-F18E378370F8}"/>
          </ac:spMkLst>
        </pc:spChg>
        <pc:spChg chg="del">
          <ac:chgData name="Cat Cayley" userId="01e44b2d-e5a9-4feb-9050-a58178c4f08a" providerId="ADAL" clId="{852ACEF9-F054-40B3-9127-4C6854A82E7D}" dt="2024-10-08T14:09:10.259" v="2466" actId="478"/>
          <ac:spMkLst>
            <pc:docMk/>
            <pc:sldMk cId="2509564857" sldId="294"/>
            <ac:spMk id="18" creationId="{DEE89EB3-4075-EA0B-3469-FBDEB2A7A9D5}"/>
          </ac:spMkLst>
        </pc:spChg>
        <pc:picChg chg="add mod">
          <ac:chgData name="Cat Cayley" userId="01e44b2d-e5a9-4feb-9050-a58178c4f08a" providerId="ADAL" clId="{852ACEF9-F054-40B3-9127-4C6854A82E7D}" dt="2024-10-04T14:04:07.547" v="1691" actId="1076"/>
          <ac:picMkLst>
            <pc:docMk/>
            <pc:sldMk cId="2509564857" sldId="294"/>
            <ac:picMk id="4" creationId="{F6C58699-2A59-CD5B-FF41-2C0FC89C1B3A}"/>
          </ac:picMkLst>
        </pc:picChg>
        <pc:picChg chg="add mod">
          <ac:chgData name="Cat Cayley" userId="01e44b2d-e5a9-4feb-9050-a58178c4f08a" providerId="ADAL" clId="{852ACEF9-F054-40B3-9127-4C6854A82E7D}" dt="2024-10-04T14:04:08.830" v="1692" actId="1076"/>
          <ac:picMkLst>
            <pc:docMk/>
            <pc:sldMk cId="2509564857" sldId="294"/>
            <ac:picMk id="5" creationId="{B3735B03-8BEC-E7DF-4483-19EF3F7D8376}"/>
          </ac:picMkLst>
        </pc:picChg>
      </pc:sldChg>
      <pc:sldChg chg="addSp delSp modSp add mod ord modNotesTx">
        <pc:chgData name="Cat Cayley" userId="01e44b2d-e5a9-4feb-9050-a58178c4f08a" providerId="ADAL" clId="{852ACEF9-F054-40B3-9127-4C6854A82E7D}" dt="2024-10-11T15:28:36.536" v="2555" actId="255"/>
        <pc:sldMkLst>
          <pc:docMk/>
          <pc:sldMk cId="1535335862" sldId="295"/>
        </pc:sldMkLst>
        <pc:spChg chg="add mod">
          <ac:chgData name="Cat Cayley" userId="01e44b2d-e5a9-4feb-9050-a58178c4f08a" providerId="ADAL" clId="{852ACEF9-F054-40B3-9127-4C6854A82E7D}" dt="2024-10-04T14:06:21.318" v="1716"/>
          <ac:spMkLst>
            <pc:docMk/>
            <pc:sldMk cId="1535335862" sldId="295"/>
            <ac:spMk id="2" creationId="{8AEFB3B5-BA3A-2FF5-D2CD-8AA861DF4D27}"/>
          </ac:spMkLst>
        </pc:spChg>
        <pc:spChg chg="add mod">
          <ac:chgData name="Cat Cayley" userId="01e44b2d-e5a9-4feb-9050-a58178c4f08a" providerId="ADAL" clId="{852ACEF9-F054-40B3-9127-4C6854A82E7D}" dt="2024-10-11T15:28:36.536" v="2555" actId="255"/>
          <ac:spMkLst>
            <pc:docMk/>
            <pc:sldMk cId="1535335862" sldId="295"/>
            <ac:spMk id="4" creationId="{FA166C57-FDA9-A4BE-2287-C1E7F012A4CA}"/>
          </ac:spMkLst>
        </pc:spChg>
        <pc:spChg chg="add mod">
          <ac:chgData name="Cat Cayley" userId="01e44b2d-e5a9-4feb-9050-a58178c4f08a" providerId="ADAL" clId="{852ACEF9-F054-40B3-9127-4C6854A82E7D}" dt="2024-10-08T14:09:13.439" v="2469"/>
          <ac:spMkLst>
            <pc:docMk/>
            <pc:sldMk cId="1535335862" sldId="295"/>
            <ac:spMk id="7" creationId="{E12845BE-9695-36C6-3BDF-FA5D391BC8C9}"/>
          </ac:spMkLst>
        </pc:spChg>
        <pc:spChg chg="del">
          <ac:chgData name="Cat Cayley" userId="01e44b2d-e5a9-4feb-9050-a58178c4f08a" providerId="ADAL" clId="{852ACEF9-F054-40B3-9127-4C6854A82E7D}" dt="2024-10-08T14:09:13.260" v="2468" actId="478"/>
          <ac:spMkLst>
            <pc:docMk/>
            <pc:sldMk cId="1535335862" sldId="295"/>
            <ac:spMk id="18" creationId="{DEE89EB3-4075-EA0B-3469-FBDEB2A7A9D5}"/>
          </ac:spMkLst>
        </pc:spChg>
        <pc:graphicFrameChg chg="add mod modGraphic">
          <ac:chgData name="Cat Cayley" userId="01e44b2d-e5a9-4feb-9050-a58178c4f08a" providerId="ADAL" clId="{852ACEF9-F054-40B3-9127-4C6854A82E7D}" dt="2024-10-11T15:28:31.586" v="2553" actId="1076"/>
          <ac:graphicFrameMkLst>
            <pc:docMk/>
            <pc:sldMk cId="1535335862" sldId="295"/>
            <ac:graphicFrameMk id="5" creationId="{1E913098-6313-925A-2D16-7342C1C18C90}"/>
          </ac:graphicFrameMkLst>
        </pc:graphicFrameChg>
        <pc:picChg chg="add mod">
          <ac:chgData name="Cat Cayley" userId="01e44b2d-e5a9-4feb-9050-a58178c4f08a" providerId="ADAL" clId="{852ACEF9-F054-40B3-9127-4C6854A82E7D}" dt="2024-10-11T15:28:28.312" v="2552" actId="14100"/>
          <ac:picMkLst>
            <pc:docMk/>
            <pc:sldMk cId="1535335862" sldId="295"/>
            <ac:picMk id="3" creationId="{134E3F7F-7E07-689B-9376-D5E0969033CB}"/>
          </ac:picMkLst>
        </pc:picChg>
        <pc:picChg chg="add mod">
          <ac:chgData name="Cat Cayley" userId="01e44b2d-e5a9-4feb-9050-a58178c4f08a" providerId="ADAL" clId="{852ACEF9-F054-40B3-9127-4C6854A82E7D}" dt="2024-10-11T15:28:32.953" v="2554" actId="1076"/>
          <ac:picMkLst>
            <pc:docMk/>
            <pc:sldMk cId="1535335862" sldId="295"/>
            <ac:picMk id="6" creationId="{76406613-A37C-6F00-B9B3-FD49FA274B07}"/>
          </ac:picMkLst>
        </pc:picChg>
      </pc:sldChg>
      <pc:sldChg chg="modSp add mod ord setBg">
        <pc:chgData name="Cat Cayley" userId="01e44b2d-e5a9-4feb-9050-a58178c4f08a" providerId="ADAL" clId="{852ACEF9-F054-40B3-9127-4C6854A82E7D}" dt="2024-10-04T14:04:25.781" v="1698" actId="20577"/>
        <pc:sldMkLst>
          <pc:docMk/>
          <pc:sldMk cId="2884950427" sldId="296"/>
        </pc:sldMkLst>
        <pc:spChg chg="mod">
          <ac:chgData name="Cat Cayley" userId="01e44b2d-e5a9-4feb-9050-a58178c4f08a" providerId="ADAL" clId="{852ACEF9-F054-40B3-9127-4C6854A82E7D}" dt="2024-10-04T14:04:25.781" v="1698" actId="20577"/>
          <ac:spMkLst>
            <pc:docMk/>
            <pc:sldMk cId="2884950427" sldId="296"/>
            <ac:spMk id="10" creationId="{63B5B7EF-101B-A120-753F-9882877159F3}"/>
          </ac:spMkLst>
        </pc:spChg>
      </pc:sldChg>
      <pc:sldChg chg="addSp delSp modSp add mod ord modNotesTx">
        <pc:chgData name="Cat Cayley" userId="01e44b2d-e5a9-4feb-9050-a58178c4f08a" providerId="ADAL" clId="{852ACEF9-F054-40B3-9127-4C6854A82E7D}" dt="2024-10-11T15:28:42.208" v="2558" actId="255"/>
        <pc:sldMkLst>
          <pc:docMk/>
          <pc:sldMk cId="1666182165" sldId="297"/>
        </pc:sldMkLst>
        <pc:spChg chg="add mod">
          <ac:chgData name="Cat Cayley" userId="01e44b2d-e5a9-4feb-9050-a58178c4f08a" providerId="ADAL" clId="{852ACEF9-F054-40B3-9127-4C6854A82E7D}" dt="2024-10-04T14:10:47.600" v="1826" actId="1076"/>
          <ac:spMkLst>
            <pc:docMk/>
            <pc:sldMk cId="1666182165" sldId="297"/>
            <ac:spMk id="2" creationId="{C853F393-ED36-7553-8C09-650E95B7A1CA}"/>
          </ac:spMkLst>
        </pc:spChg>
        <pc:spChg chg="add mod">
          <ac:chgData name="Cat Cayley" userId="01e44b2d-e5a9-4feb-9050-a58178c4f08a" providerId="ADAL" clId="{852ACEF9-F054-40B3-9127-4C6854A82E7D}" dt="2024-10-11T15:28:42.208" v="2558" actId="255"/>
          <ac:spMkLst>
            <pc:docMk/>
            <pc:sldMk cId="1666182165" sldId="297"/>
            <ac:spMk id="3" creationId="{B1B89573-03CE-7BA8-FD16-4DD7F0449945}"/>
          </ac:spMkLst>
        </pc:spChg>
        <pc:spChg chg="add mod">
          <ac:chgData name="Cat Cayley" userId="01e44b2d-e5a9-4feb-9050-a58178c4f08a" providerId="ADAL" clId="{852ACEF9-F054-40B3-9127-4C6854A82E7D}" dt="2024-10-04T14:15:58.667" v="2283" actId="1076"/>
          <ac:spMkLst>
            <pc:docMk/>
            <pc:sldMk cId="1666182165" sldId="297"/>
            <ac:spMk id="4" creationId="{61415ECC-181F-AF65-159D-0B1B689C3C92}"/>
          </ac:spMkLst>
        </pc:spChg>
        <pc:spChg chg="add mod">
          <ac:chgData name="Cat Cayley" userId="01e44b2d-e5a9-4feb-9050-a58178c4f08a" providerId="ADAL" clId="{852ACEF9-F054-40B3-9127-4C6854A82E7D}" dt="2024-10-08T14:09:16.666" v="2471"/>
          <ac:spMkLst>
            <pc:docMk/>
            <pc:sldMk cId="1666182165" sldId="297"/>
            <ac:spMk id="7" creationId="{CF85BE34-065C-C88D-9544-35B43C28906C}"/>
          </ac:spMkLst>
        </pc:spChg>
        <pc:spChg chg="del">
          <ac:chgData name="Cat Cayley" userId="01e44b2d-e5a9-4feb-9050-a58178c4f08a" providerId="ADAL" clId="{852ACEF9-F054-40B3-9127-4C6854A82E7D}" dt="2024-10-08T14:09:16.437" v="2470" actId="478"/>
          <ac:spMkLst>
            <pc:docMk/>
            <pc:sldMk cId="1666182165" sldId="297"/>
            <ac:spMk id="18" creationId="{DEE89EB3-4075-EA0B-3469-FBDEB2A7A9D5}"/>
          </ac:spMkLst>
        </pc:spChg>
        <pc:picChg chg="add mod">
          <ac:chgData name="Cat Cayley" userId="01e44b2d-e5a9-4feb-9050-a58178c4f08a" providerId="ADAL" clId="{852ACEF9-F054-40B3-9127-4C6854A82E7D}" dt="2024-10-04T14:15:21.500" v="2204" actId="1076"/>
          <ac:picMkLst>
            <pc:docMk/>
            <pc:sldMk cId="1666182165" sldId="297"/>
            <ac:picMk id="5" creationId="{575FEC65-F114-437C-7FDF-5B79CB858509}"/>
          </ac:picMkLst>
        </pc:picChg>
        <pc:picChg chg="add mod">
          <ac:chgData name="Cat Cayley" userId="01e44b2d-e5a9-4feb-9050-a58178c4f08a" providerId="ADAL" clId="{852ACEF9-F054-40B3-9127-4C6854A82E7D}" dt="2024-10-04T14:15:23.507" v="2205" actId="1076"/>
          <ac:picMkLst>
            <pc:docMk/>
            <pc:sldMk cId="1666182165" sldId="297"/>
            <ac:picMk id="6" creationId="{730B07B7-A53E-9F70-5FEB-EAC55BC6DB06}"/>
          </ac:picMkLst>
        </pc:picChg>
      </pc:sldChg>
      <pc:sldChg chg="add del">
        <pc:chgData name="Cat Cayley" userId="01e44b2d-e5a9-4feb-9050-a58178c4f08a" providerId="ADAL" clId="{852ACEF9-F054-40B3-9127-4C6854A82E7D}" dt="2024-10-04T14:06:15.001" v="1715"/>
        <pc:sldMkLst>
          <pc:docMk/>
          <pc:sldMk cId="358491889" sldId="298"/>
        </pc:sldMkLst>
      </pc:sldChg>
      <pc:sldChg chg="add del modNotesTx">
        <pc:chgData name="Cat Cayley" userId="01e44b2d-e5a9-4feb-9050-a58178c4f08a" providerId="ADAL" clId="{852ACEF9-F054-40B3-9127-4C6854A82E7D}" dt="2024-10-04T14:19:33.330" v="2345" actId="47"/>
        <pc:sldMkLst>
          <pc:docMk/>
          <pc:sldMk cId="1665502085" sldId="298"/>
        </pc:sldMkLst>
      </pc:sldChg>
      <pc:sldChg chg="modSp mod">
        <pc:chgData name="Cat Cayley" userId="01e44b2d-e5a9-4feb-9050-a58178c4f08a" providerId="ADAL" clId="{852ACEF9-F054-40B3-9127-4C6854A82E7D}" dt="2024-10-11T15:25:02.463" v="2487" actId="2710"/>
        <pc:sldMkLst>
          <pc:docMk/>
          <pc:sldMk cId="2070767390" sldId="298"/>
        </pc:sldMkLst>
        <pc:spChg chg="mod">
          <ac:chgData name="Cat Cayley" userId="01e44b2d-e5a9-4feb-9050-a58178c4f08a" providerId="ADAL" clId="{852ACEF9-F054-40B3-9127-4C6854A82E7D}" dt="2024-10-11T15:24:49.362" v="2484" actId="313"/>
          <ac:spMkLst>
            <pc:docMk/>
            <pc:sldMk cId="2070767390" sldId="298"/>
            <ac:spMk id="4" creationId="{07CAD68C-D437-ABD3-1C11-19A28E4FDD6B}"/>
          </ac:spMkLst>
        </pc:spChg>
        <pc:spChg chg="mod">
          <ac:chgData name="Cat Cayley" userId="01e44b2d-e5a9-4feb-9050-a58178c4f08a" providerId="ADAL" clId="{852ACEF9-F054-40B3-9127-4C6854A82E7D}" dt="2024-10-11T15:25:02.463" v="2487" actId="2710"/>
          <ac:spMkLst>
            <pc:docMk/>
            <pc:sldMk cId="2070767390" sldId="298"/>
            <ac:spMk id="5" creationId="{DE2FDA27-3321-1301-FB33-4CF86D6D3BDD}"/>
          </ac:spMkLst>
        </pc:spChg>
      </pc:sldChg>
    </pc:docChg>
  </pc:docChgLst>
  <pc:docChgLst>
    <pc:chgData name="Cat Cayley" userId="S::cat.cayley@bbc.co.uk::01e44b2d-e5a9-4feb-9050-a58178c4f08a" providerId="AD" clId="Web-{950C165C-AF7A-D71C-F3D4-776D20BA2575}"/>
    <pc:docChg chg="modSld">
      <pc:chgData name="Cat Cayley" userId="S::cat.cayley@bbc.co.uk::01e44b2d-e5a9-4feb-9050-a58178c4f08a" providerId="AD" clId="Web-{950C165C-AF7A-D71C-F3D4-776D20BA2575}" dt="2024-10-04T11:22:57.986" v="3" actId="20577"/>
      <pc:docMkLst>
        <pc:docMk/>
      </pc:docMkLst>
      <pc:sldChg chg="modSp">
        <pc:chgData name="Cat Cayley" userId="S::cat.cayley@bbc.co.uk::01e44b2d-e5a9-4feb-9050-a58178c4f08a" providerId="AD" clId="Web-{950C165C-AF7A-D71C-F3D4-776D20BA2575}" dt="2024-10-04T11:22:57.986" v="3" actId="20577"/>
        <pc:sldMkLst>
          <pc:docMk/>
          <pc:sldMk cId="4085124999" sldId="262"/>
        </pc:sldMkLst>
        <pc:spChg chg="mod">
          <ac:chgData name="Cat Cayley" userId="S::cat.cayley@bbc.co.uk::01e44b2d-e5a9-4feb-9050-a58178c4f08a" providerId="AD" clId="Web-{950C165C-AF7A-D71C-F3D4-776D20BA2575}" dt="2024-10-04T11:22:57.986" v="3" actId="20577"/>
          <ac:spMkLst>
            <pc:docMk/>
            <pc:sldMk cId="4085124999" sldId="262"/>
            <ac:spMk id="11" creationId="{4CA9F064-31C5-962D-B7F9-B46DBC4E319F}"/>
          </ac:spMkLst>
        </pc:spChg>
      </pc:sldChg>
    </pc:docChg>
  </pc:docChgLst>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Lola Grieve" userId="9deae857-ed84-4ddb-845d-e4e1ddef23e4" providerId="ADAL" clId="{94A17E53-0873-8345-9FF4-FB7F2D434CA7}"/>
    <pc:docChg chg="custSel addSld modSld">
      <pc:chgData name="Lola Grieve" userId="9deae857-ed84-4ddb-845d-e4e1ddef23e4" providerId="ADAL" clId="{94A17E53-0873-8345-9FF4-FB7F2D434CA7}" dt="2024-10-11T13:06:40.728" v="766" actId="20577"/>
      <pc:docMkLst>
        <pc:docMk/>
      </pc:docMkLst>
      <pc:sldChg chg="modSp mod">
        <pc:chgData name="Lola Grieve" userId="9deae857-ed84-4ddb-845d-e4e1ddef23e4" providerId="ADAL" clId="{94A17E53-0873-8345-9FF4-FB7F2D434CA7}" dt="2024-10-11T12:48:26.562" v="27" actId="20577"/>
        <pc:sldMkLst>
          <pc:docMk/>
          <pc:sldMk cId="1139906567" sldId="260"/>
        </pc:sldMkLst>
        <pc:spChg chg="mod">
          <ac:chgData name="Lola Grieve" userId="9deae857-ed84-4ddb-845d-e4e1ddef23e4" providerId="ADAL" clId="{94A17E53-0873-8345-9FF4-FB7F2D434CA7}" dt="2024-10-11T12:48:26.562" v="27" actId="20577"/>
          <ac:spMkLst>
            <pc:docMk/>
            <pc:sldMk cId="1139906567" sldId="260"/>
            <ac:spMk id="5" creationId="{DE2FDA27-3321-1301-FB33-4CF86D6D3BDD}"/>
          </ac:spMkLst>
        </pc:spChg>
      </pc:sldChg>
      <pc:sldChg chg="modSp mod modNotesTx">
        <pc:chgData name="Lola Grieve" userId="9deae857-ed84-4ddb-845d-e4e1ddef23e4" providerId="ADAL" clId="{94A17E53-0873-8345-9FF4-FB7F2D434CA7}" dt="2024-10-11T12:50:30.577" v="50" actId="115"/>
        <pc:sldMkLst>
          <pc:docMk/>
          <pc:sldMk cId="4228839421" sldId="266"/>
        </pc:sldMkLst>
        <pc:graphicFrameChg chg="modGraphic">
          <ac:chgData name="Lola Grieve" userId="9deae857-ed84-4ddb-845d-e4e1ddef23e4" providerId="ADAL" clId="{94A17E53-0873-8345-9FF4-FB7F2D434CA7}" dt="2024-10-11T12:50:10.419" v="38" actId="2711"/>
          <ac:graphicFrameMkLst>
            <pc:docMk/>
            <pc:sldMk cId="4228839421" sldId="266"/>
            <ac:graphicFrameMk id="12" creationId="{C7BA7836-18B2-59A8-9D4F-D1C7E497C723}"/>
          </ac:graphicFrameMkLst>
        </pc:graphicFrameChg>
      </pc:sldChg>
      <pc:sldChg chg="modSp mod">
        <pc:chgData name="Lola Grieve" userId="9deae857-ed84-4ddb-845d-e4e1ddef23e4" providerId="ADAL" clId="{94A17E53-0873-8345-9FF4-FB7F2D434CA7}" dt="2024-10-11T12:49:38.919" v="37" actId="20577"/>
        <pc:sldMkLst>
          <pc:docMk/>
          <pc:sldMk cId="1443282431" sldId="267"/>
        </pc:sldMkLst>
        <pc:spChg chg="mod">
          <ac:chgData name="Lola Grieve" userId="9deae857-ed84-4ddb-845d-e4e1ddef23e4" providerId="ADAL" clId="{94A17E53-0873-8345-9FF4-FB7F2D434CA7}" dt="2024-10-11T12:49:38.919" v="37" actId="20577"/>
          <ac:spMkLst>
            <pc:docMk/>
            <pc:sldMk cId="1443282431" sldId="267"/>
            <ac:spMk id="2" creationId="{DFD12C19-66F0-B157-819E-FD92ED5AF9FB}"/>
          </ac:spMkLst>
        </pc:spChg>
      </pc:sldChg>
      <pc:sldChg chg="modNotesTx">
        <pc:chgData name="Lola Grieve" userId="9deae857-ed84-4ddb-845d-e4e1ddef23e4" providerId="ADAL" clId="{94A17E53-0873-8345-9FF4-FB7F2D434CA7}" dt="2024-10-11T12:51:03.212" v="77" actId="20577"/>
        <pc:sldMkLst>
          <pc:docMk/>
          <pc:sldMk cId="1635878673" sldId="283"/>
        </pc:sldMkLst>
      </pc:sldChg>
      <pc:sldChg chg="modSp mod modNotesTx">
        <pc:chgData name="Lola Grieve" userId="9deae857-ed84-4ddb-845d-e4e1ddef23e4" providerId="ADAL" clId="{94A17E53-0873-8345-9FF4-FB7F2D434CA7}" dt="2024-10-11T12:51:23.344" v="125" actId="20577"/>
        <pc:sldMkLst>
          <pc:docMk/>
          <pc:sldMk cId="817939637" sldId="285"/>
        </pc:sldMkLst>
        <pc:graphicFrameChg chg="modGraphic">
          <ac:chgData name="Lola Grieve" userId="9deae857-ed84-4ddb-845d-e4e1ddef23e4" providerId="ADAL" clId="{94A17E53-0873-8345-9FF4-FB7F2D434CA7}" dt="2024-10-11T12:51:11.666" v="78" actId="2711"/>
          <ac:graphicFrameMkLst>
            <pc:docMk/>
            <pc:sldMk cId="817939637" sldId="285"/>
            <ac:graphicFrameMk id="4" creationId="{55BC3117-952B-7568-ADC7-D0EC4006C047}"/>
          </ac:graphicFrameMkLst>
        </pc:graphicFrameChg>
      </pc:sldChg>
      <pc:sldChg chg="modSp mod modNotesTx">
        <pc:chgData name="Lola Grieve" userId="9deae857-ed84-4ddb-845d-e4e1ddef23e4" providerId="ADAL" clId="{94A17E53-0873-8345-9FF4-FB7F2D434CA7}" dt="2024-10-11T12:52:36.946" v="176" actId="20577"/>
        <pc:sldMkLst>
          <pc:docMk/>
          <pc:sldMk cId="352967544" sldId="287"/>
        </pc:sldMkLst>
        <pc:spChg chg="mod">
          <ac:chgData name="Lola Grieve" userId="9deae857-ed84-4ddb-845d-e4e1ddef23e4" providerId="ADAL" clId="{94A17E53-0873-8345-9FF4-FB7F2D434CA7}" dt="2024-10-11T12:52:18.106" v="150" actId="115"/>
          <ac:spMkLst>
            <pc:docMk/>
            <pc:sldMk cId="352967544" sldId="287"/>
            <ac:spMk id="3" creationId="{3194DDE7-5CCB-FFDC-9B98-5BD24F4F79D0}"/>
          </ac:spMkLst>
        </pc:spChg>
      </pc:sldChg>
      <pc:sldChg chg="modSp mod modNotesTx">
        <pc:chgData name="Lola Grieve" userId="9deae857-ed84-4ddb-845d-e4e1ddef23e4" providerId="ADAL" clId="{94A17E53-0873-8345-9FF4-FB7F2D434CA7}" dt="2024-10-11T13:04:19.888" v="558" actId="2711"/>
        <pc:sldMkLst>
          <pc:docMk/>
          <pc:sldMk cId="2033697367" sldId="288"/>
        </pc:sldMkLst>
        <pc:graphicFrameChg chg="modGraphic">
          <ac:chgData name="Lola Grieve" userId="9deae857-ed84-4ddb-845d-e4e1ddef23e4" providerId="ADAL" clId="{94A17E53-0873-8345-9FF4-FB7F2D434CA7}" dt="2024-10-11T13:04:19.888" v="558" actId="2711"/>
          <ac:graphicFrameMkLst>
            <pc:docMk/>
            <pc:sldMk cId="2033697367" sldId="288"/>
            <ac:graphicFrameMk id="6" creationId="{AAFB96DF-F241-0A60-159C-23D647CCC9DC}"/>
          </ac:graphicFrameMkLst>
        </pc:graphicFrameChg>
      </pc:sldChg>
      <pc:sldChg chg="modSp mod modNotesTx">
        <pc:chgData name="Lola Grieve" userId="9deae857-ed84-4ddb-845d-e4e1ddef23e4" providerId="ADAL" clId="{94A17E53-0873-8345-9FF4-FB7F2D434CA7}" dt="2024-10-11T13:00:19.980" v="432" actId="20577"/>
        <pc:sldMkLst>
          <pc:docMk/>
          <pc:sldMk cId="2235987741" sldId="290"/>
        </pc:sldMkLst>
        <pc:spChg chg="mod">
          <ac:chgData name="Lola Grieve" userId="9deae857-ed84-4ddb-845d-e4e1ddef23e4" providerId="ADAL" clId="{94A17E53-0873-8345-9FF4-FB7F2D434CA7}" dt="2024-10-11T12:58:22.164" v="290" actId="2711"/>
          <ac:spMkLst>
            <pc:docMk/>
            <pc:sldMk cId="2235987741" sldId="290"/>
            <ac:spMk id="31" creationId="{0854379C-A11D-83C7-54F0-ED9FCFB4727D}"/>
          </ac:spMkLst>
        </pc:spChg>
      </pc:sldChg>
      <pc:sldChg chg="modSp mod modNotesTx">
        <pc:chgData name="Lola Grieve" userId="9deae857-ed84-4ddb-845d-e4e1ddef23e4" providerId="ADAL" clId="{94A17E53-0873-8345-9FF4-FB7F2D434CA7}" dt="2024-10-11T13:01:16.643" v="468" actId="207"/>
        <pc:sldMkLst>
          <pc:docMk/>
          <pc:sldMk cId="1416633163" sldId="291"/>
        </pc:sldMkLst>
        <pc:spChg chg="mod">
          <ac:chgData name="Lola Grieve" userId="9deae857-ed84-4ddb-845d-e4e1ddef23e4" providerId="ADAL" clId="{94A17E53-0873-8345-9FF4-FB7F2D434CA7}" dt="2024-10-11T13:01:16.643" v="468" actId="207"/>
          <ac:spMkLst>
            <pc:docMk/>
            <pc:sldMk cId="1416633163" sldId="291"/>
            <ac:spMk id="3" creationId="{A649DE54-598C-C4F3-2C8B-FCB59E82EC1F}"/>
          </ac:spMkLst>
        </pc:spChg>
      </pc:sldChg>
      <pc:sldChg chg="modSp mod modNotesTx">
        <pc:chgData name="Lola Grieve" userId="9deae857-ed84-4ddb-845d-e4e1ddef23e4" providerId="ADAL" clId="{94A17E53-0873-8345-9FF4-FB7F2D434CA7}" dt="2024-10-11T13:01:49.547" v="552" actId="20577"/>
        <pc:sldMkLst>
          <pc:docMk/>
          <pc:sldMk cId="1047781808" sldId="292"/>
        </pc:sldMkLst>
        <pc:graphicFrameChg chg="modGraphic">
          <ac:chgData name="Lola Grieve" userId="9deae857-ed84-4ddb-845d-e4e1ddef23e4" providerId="ADAL" clId="{94A17E53-0873-8345-9FF4-FB7F2D434CA7}" dt="2024-10-11T13:01:26.917" v="469" actId="2711"/>
          <ac:graphicFrameMkLst>
            <pc:docMk/>
            <pc:sldMk cId="1047781808" sldId="292"/>
            <ac:graphicFrameMk id="4" creationId="{DE552E15-7473-935A-1938-50B8FF369393}"/>
          </ac:graphicFrameMkLst>
        </pc:graphicFrameChg>
      </pc:sldChg>
      <pc:sldChg chg="modSp mod modNotesTx">
        <pc:chgData name="Lola Grieve" userId="9deae857-ed84-4ddb-845d-e4e1ddef23e4" providerId="ADAL" clId="{94A17E53-0873-8345-9FF4-FB7F2D434CA7}" dt="2024-10-11T13:04:39.386" v="569" actId="207"/>
        <pc:sldMkLst>
          <pc:docMk/>
          <pc:sldMk cId="2509564857" sldId="294"/>
        </pc:sldMkLst>
        <pc:spChg chg="mod">
          <ac:chgData name="Lola Grieve" userId="9deae857-ed84-4ddb-845d-e4e1ddef23e4" providerId="ADAL" clId="{94A17E53-0873-8345-9FF4-FB7F2D434CA7}" dt="2024-10-11T13:04:39.386" v="569" actId="207"/>
          <ac:spMkLst>
            <pc:docMk/>
            <pc:sldMk cId="2509564857" sldId="294"/>
            <ac:spMk id="3" creationId="{82CBE3B0-2CC2-BBA3-3B55-F8C3A7559EBA}"/>
          </ac:spMkLst>
        </pc:spChg>
      </pc:sldChg>
      <pc:sldChg chg="modSp mod modNotesTx">
        <pc:chgData name="Lola Grieve" userId="9deae857-ed84-4ddb-845d-e4e1ddef23e4" providerId="ADAL" clId="{94A17E53-0873-8345-9FF4-FB7F2D434CA7}" dt="2024-10-11T13:05:16.387" v="662" actId="20577"/>
        <pc:sldMkLst>
          <pc:docMk/>
          <pc:sldMk cId="1535335862" sldId="295"/>
        </pc:sldMkLst>
        <pc:spChg chg="mod">
          <ac:chgData name="Lola Grieve" userId="9deae857-ed84-4ddb-845d-e4e1ddef23e4" providerId="ADAL" clId="{94A17E53-0873-8345-9FF4-FB7F2D434CA7}" dt="2024-10-11T13:04:51.790" v="570" actId="2711"/>
          <ac:spMkLst>
            <pc:docMk/>
            <pc:sldMk cId="1535335862" sldId="295"/>
            <ac:spMk id="2" creationId="{8AEFB3B5-BA3A-2FF5-D2CD-8AA861DF4D27}"/>
          </ac:spMkLst>
        </pc:spChg>
      </pc:sldChg>
      <pc:sldChg chg="modSp mod modNotesTx">
        <pc:chgData name="Lola Grieve" userId="9deae857-ed84-4ddb-845d-e4e1ddef23e4" providerId="ADAL" clId="{94A17E53-0873-8345-9FF4-FB7F2D434CA7}" dt="2024-10-11T13:06:40.728" v="766" actId="20577"/>
        <pc:sldMkLst>
          <pc:docMk/>
          <pc:sldMk cId="1666182165" sldId="297"/>
        </pc:sldMkLst>
        <pc:spChg chg="mod">
          <ac:chgData name="Lola Grieve" userId="9deae857-ed84-4ddb-845d-e4e1ddef23e4" providerId="ADAL" clId="{94A17E53-0873-8345-9FF4-FB7F2D434CA7}" dt="2024-10-11T13:05:30.252" v="681" actId="2711"/>
          <ac:spMkLst>
            <pc:docMk/>
            <pc:sldMk cId="1666182165" sldId="297"/>
            <ac:spMk id="2" creationId="{C853F393-ED36-7553-8C09-650E95B7A1CA}"/>
          </ac:spMkLst>
        </pc:spChg>
      </pc:sldChg>
      <pc:sldChg chg="modSp add mod">
        <pc:chgData name="Lola Grieve" userId="9deae857-ed84-4ddb-845d-e4e1ddef23e4" providerId="ADAL" clId="{94A17E53-0873-8345-9FF4-FB7F2D434CA7}" dt="2024-10-11T12:48:18.908" v="26" actId="20577"/>
        <pc:sldMkLst>
          <pc:docMk/>
          <pc:sldMk cId="2070767390" sldId="298"/>
        </pc:sldMkLst>
        <pc:spChg chg="mod">
          <ac:chgData name="Lola Grieve" userId="9deae857-ed84-4ddb-845d-e4e1ddef23e4" providerId="ADAL" clId="{94A17E53-0873-8345-9FF4-FB7F2D434CA7}" dt="2024-10-11T12:48:10.669" v="24" actId="20577"/>
          <ac:spMkLst>
            <pc:docMk/>
            <pc:sldMk cId="2070767390" sldId="298"/>
            <ac:spMk id="4" creationId="{07CAD68C-D437-ABD3-1C11-19A28E4FDD6B}"/>
          </ac:spMkLst>
        </pc:spChg>
        <pc:spChg chg="mod">
          <ac:chgData name="Lola Grieve" userId="9deae857-ed84-4ddb-845d-e4e1ddef23e4" providerId="ADAL" clId="{94A17E53-0873-8345-9FF4-FB7F2D434CA7}" dt="2024-10-11T12:48:18.908" v="26" actId="20577"/>
          <ac:spMkLst>
            <pc:docMk/>
            <pc:sldMk cId="2070767390" sldId="298"/>
            <ac:spMk id="5" creationId="{DE2FDA27-3321-1301-FB33-4CF86D6D3BDD}"/>
          </ac:spMkLst>
        </pc:spChg>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26T12:09:51.917" v="243"/>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add">
        <pc:chgData name="Cat Cayley" userId="01e44b2d-e5a9-4feb-9050-a58178c4f08a" providerId="ADAL" clId="{DD327993-7B04-4C68-8E53-3C1F13E536B6}" dt="2024-09-26T12:09:51.917" v="243"/>
        <pc:sldMkLst>
          <pc:docMk/>
          <pc:sldMk cId="163587867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2</a:t>
            </a:fld>
            <a:endParaRPr lang="en-GB"/>
          </a:p>
        </p:txBody>
      </p:sp>
    </p:spTree>
    <p:extLst>
      <p:ext uri="{BB962C8B-B14F-4D97-AF65-F5344CB8AC3E}">
        <p14:creationId xmlns:p14="http://schemas.microsoft.com/office/powerpoint/2010/main" val="28819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WARM UP</a:t>
            </a:r>
          </a:p>
          <a:p>
            <a:pPr marL="342900" lvl="0" indent="-342900">
              <a:lnSpc>
                <a:spcPct val="115000"/>
              </a:lnSpc>
              <a:spcAft>
                <a:spcPts val="800"/>
              </a:spcAft>
              <a:buFont typeface="+mj-lt"/>
              <a:buAutoNum type="arabicPeriod"/>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Watch the introduction film to remind students about the plot and inspiration behind the game.</a:t>
            </a:r>
            <a:br>
              <a:rPr lang="en-GB" sz="1800" kern="100">
                <a:effectLst/>
                <a:latin typeface="Calibri" panose="020F050202020403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Next, as a class listen through again to just the audio, this time asking students to make a list of what they are hearing in the music which represents the plot of the game. Encourage students to think of adjectives, as well as musical features, then come together to mind map some ideas on the whiteboard.</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Musical features could include: </a:t>
            </a:r>
            <a:br>
              <a:rPr lang="en-GB" sz="1800" kern="100">
                <a:effectLst/>
                <a:latin typeface="Calibri" panose="020F050202020403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Tempo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Dynamics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Melody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Instrumentation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18</a:t>
            </a:fld>
            <a:endParaRPr lang="en-GB"/>
          </a:p>
        </p:txBody>
      </p:sp>
    </p:spTree>
    <p:extLst>
      <p:ext uri="{BB962C8B-B14F-4D97-AF65-F5344CB8AC3E}">
        <p14:creationId xmlns:p14="http://schemas.microsoft.com/office/powerpoint/2010/main" val="220735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a:effectLst/>
                <a:latin typeface="Calibri" panose="020F0502020204030204" pitchFamily="34" charset="0"/>
                <a:ea typeface="Calibri" panose="020F0502020204030204" pitchFamily="34" charset="0"/>
                <a:cs typeface="Arial" panose="020B0604020202020204" pitchFamily="34" charset="0"/>
              </a:rPr>
              <a:t>2. MAIN TASK</a:t>
            </a:r>
          </a:p>
          <a:p>
            <a:pPr marL="342900" lvl="0" indent="-342900">
              <a:lnSpc>
                <a:spcPct val="115000"/>
              </a:lnSpc>
              <a:spcAft>
                <a:spcPts val="800"/>
              </a:spcAft>
              <a:buFont typeface="+mj-lt"/>
              <a:buAutoNum type="arabicPeriod"/>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Revisit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creations from previous lessons. Students will now open the second assignment and use this to create a contrasting mood for their game. We will do this through ‘midi’ work.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Explain to students that this could be the energetic or exciting section of their game and encourage them to be creative in their thinking. </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Ask the children to think about what kind of music might contrast with their first composition. For example, if it’s a slow beat, could they speed it up (make the tempo faster)? Or if it is simple it might get more complex?</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1</a:t>
            </a:r>
            <a:r>
              <a:rPr lang="en-GB" sz="1800" kern="100">
                <a:effectLst/>
                <a:latin typeface="Calibri" panose="020F0502020204030204" pitchFamily="34" charset="0"/>
                <a:ea typeface="Aptos" panose="020B0004020202020204" pitchFamily="34" charset="0"/>
                <a:cs typeface="Arial" panose="020B0604020202020204" pitchFamily="34" charset="0"/>
              </a:rPr>
              <a:t> – Open in mix editor and select instruments to use. The students will then be able to ‘type’ the notes for the instrument to play.</a:t>
            </a:r>
            <a:br>
              <a:rPr lang="en-GB" sz="1800" kern="100">
                <a:effectLst/>
                <a:latin typeface="Calibri" panose="020F050202020403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2</a:t>
            </a:r>
            <a:r>
              <a:rPr lang="en-GB" sz="1800" kern="100">
                <a:effectLst/>
                <a:latin typeface="Calibri" panose="020F0502020204030204" pitchFamily="34" charset="0"/>
                <a:ea typeface="Aptos" panose="020B0004020202020204" pitchFamily="34" charset="0"/>
                <a:cs typeface="Arial" panose="020B0604020202020204" pitchFamily="34" charset="0"/>
              </a:rPr>
              <a:t> – Students should drag in a loop, e.g. Game Sounds, and make sure it lasts 8 bars so that it is the same length as the first assignment from Lesson 1 &amp; 2 (to do so, drag the loop to the number 9 on the timeline)</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3</a:t>
            </a:r>
            <a:r>
              <a:rPr lang="en-GB" sz="1800" kern="100">
                <a:effectLst/>
                <a:latin typeface="Calibri" panose="020F0502020204030204" pitchFamily="34" charset="0"/>
                <a:ea typeface="Aptos" panose="020B0004020202020204" pitchFamily="34" charset="0"/>
                <a:cs typeface="Arial" panose="020B0604020202020204" pitchFamily="34" charset="0"/>
              </a:rPr>
              <a:t> – To record, make sure to start at the beginning of the music and press the back arrow, so that the white cursor is at the beginning. Select the red record symbol, and you will then </a:t>
            </a:r>
            <a:r>
              <a:rPr lang="en-GB" sz="1800" kern="0">
                <a:effectLst/>
                <a:latin typeface="Calibri" panose="020F0502020204030204" pitchFamily="34" charset="0"/>
                <a:ea typeface="Times New Roman" panose="02020603050405020304" pitchFamily="18" charset="0"/>
                <a:cs typeface="Arial" panose="020B0604020202020204" pitchFamily="34" charset="0"/>
              </a:rPr>
              <a:t>hear a 4 click count in before the recording begins. </a:t>
            </a:r>
            <a:br>
              <a:rPr lang="en-GB" sz="1800" kern="0">
                <a:effectLst/>
                <a:latin typeface="Calibri" panose="020F0502020204030204" pitchFamily="34" charset="0"/>
                <a:ea typeface="Times New Roman" panose="02020603050405020304" pitchFamily="18"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0">
                <a:effectLst/>
                <a:latin typeface="Calibri" panose="020F0502020204030204" pitchFamily="34" charset="0"/>
                <a:ea typeface="Times New Roman" panose="02020603050405020304" pitchFamily="18" charset="0"/>
                <a:cs typeface="Arial" panose="020B0604020202020204" pitchFamily="34" charset="0"/>
              </a:rPr>
              <a:t>Step 4</a:t>
            </a:r>
            <a:r>
              <a:rPr lang="en-GB" sz="1800" kern="0">
                <a:effectLst/>
                <a:latin typeface="Calibri" panose="020F0502020204030204" pitchFamily="34" charset="0"/>
                <a:ea typeface="Times New Roman" panose="02020603050405020304" pitchFamily="18" charset="0"/>
                <a:cs typeface="Arial" panose="020B0604020202020204" pitchFamily="34" charset="0"/>
              </a:rPr>
              <a:t> – Students can then type to play the instruments, and can add as many instruments as they like by adding a new track. If you have midi keyboards in your school then these will work as an alternative that doesn’t involve typing on the keyboard to type the notes.</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0">
                <a:effectLst/>
                <a:latin typeface="Calibri" panose="020F0502020204030204" pitchFamily="34" charset="0"/>
                <a:ea typeface="Times New Roman" panose="02020603050405020304" pitchFamily="18" charset="0"/>
                <a:cs typeface="Arial" panose="020B0604020202020204" pitchFamily="34" charset="0"/>
              </a:rPr>
              <a:t>Step 5</a:t>
            </a:r>
            <a:r>
              <a:rPr lang="en-GB" sz="1800" kern="0">
                <a:effectLst/>
                <a:latin typeface="Calibri" panose="020F0502020204030204" pitchFamily="34" charset="0"/>
                <a:ea typeface="Times New Roman" panose="02020603050405020304" pitchFamily="18" charset="0"/>
                <a:cs typeface="Arial" panose="020B0604020202020204" pitchFamily="34" charset="0"/>
              </a:rPr>
              <a:t> – To edit music that has been recorded, click the Midi Editor (bottom left of the screen).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0">
                <a:effectLst/>
                <a:latin typeface="Calibri" panose="020F0502020204030204" pitchFamily="34" charset="0"/>
                <a:ea typeface="Times New Roman" panose="02020603050405020304" pitchFamily="18"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0">
                <a:effectLst/>
                <a:latin typeface="Calibri" panose="020F0502020204030204" pitchFamily="34" charset="0"/>
                <a:ea typeface="Times New Roman" panose="02020603050405020304" pitchFamily="18" charset="0"/>
                <a:cs typeface="Arial" panose="020B0604020202020204" pitchFamily="34" charset="0"/>
              </a:rPr>
              <a:t>The children will now have two contrasting sections of music </a:t>
            </a:r>
            <a:r>
              <a:rPr lang="en-GB" sz="1800" kern="100">
                <a:effectLst/>
                <a:latin typeface="Calibri" panose="020F0502020204030204" pitchFamily="34" charset="0"/>
                <a:ea typeface="Aptos" panose="020B0004020202020204" pitchFamily="34" charset="0"/>
                <a:cs typeface="Arial" panose="020B0604020202020204" pitchFamily="34" charset="0"/>
              </a:rPr>
              <a:t>(assignment one from Lesson 1 &amp; 2, and assignment two from today’s lesson). Download the children’s creations and save them as audio files (File – Download – Mixdown As) and save them in a place the children can access them.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297373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STARTER</a:t>
            </a:r>
          </a:p>
          <a:p>
            <a:pPr marL="342900" lvl="0" indent="-342900">
              <a:lnSpc>
                <a:spcPct val="115000"/>
              </a:lnSpc>
              <a:spcAft>
                <a:spcPts val="800"/>
              </a:spcAft>
              <a:buFont typeface="+mj-lt"/>
              <a:buAutoNum type="arabicPeriod"/>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u="none" kern="100">
                <a:solidFill>
                  <a:srgbClr val="467886"/>
                </a:solidFill>
                <a:effectLst/>
                <a:latin typeface="Calibri" panose="020F0502020204030204" pitchFamily="34" charset="0"/>
                <a:ea typeface="Aptos" panose="020B0004020202020204" pitchFamily="34" charset="0"/>
                <a:cs typeface="Arial" panose="020B0604020202020204" pitchFamily="34" charset="0"/>
              </a:rPr>
              <a:t>Watch </a:t>
            </a:r>
            <a:r>
              <a:rPr lang="en-GB" sz="1800" u="none" kern="100">
                <a:effectLst/>
                <a:latin typeface="Calibri" panose="020F0502020204030204" pitchFamily="34" charset="0"/>
                <a:ea typeface="Aptos" panose="020B0004020202020204" pitchFamily="34" charset="0"/>
                <a:cs typeface="Arial" panose="020B0604020202020204" pitchFamily="34" charset="0"/>
              </a:rPr>
              <a:t>the </a:t>
            </a:r>
            <a:r>
              <a:rPr lang="en-GB" sz="1800" kern="100">
                <a:effectLst/>
                <a:latin typeface="Calibri" panose="020F0502020204030204" pitchFamily="34" charset="0"/>
                <a:ea typeface="Aptos" panose="020B0004020202020204" pitchFamily="34" charset="0"/>
                <a:cs typeface="Arial" panose="020B0604020202020204" pitchFamily="34" charset="0"/>
              </a:rPr>
              <a:t>orchestral video and ask students to name the instruments they see being played during the video.</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game theme can be continued by making the activity into a game itself, by playing musical bingo. Provide each child with a grid from the resource and ask them to cross off when they hear / see them being played. First to get a full line says bingo.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21</a:t>
            </a:fld>
            <a:endParaRPr lang="en-GB"/>
          </a:p>
        </p:txBody>
      </p:sp>
    </p:spTree>
    <p:extLst>
      <p:ext uri="{BB962C8B-B14F-4D97-AF65-F5344CB8AC3E}">
        <p14:creationId xmlns:p14="http://schemas.microsoft.com/office/powerpoint/2010/main" val="1566244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MAIN ACTIVITY</a:t>
            </a:r>
            <a:br>
              <a:rPr lang="en-GB" sz="1800" b="1" kern="100">
                <a:effectLst/>
                <a:latin typeface="Calibri" panose="020F0502020204030204" pitchFamily="34" charset="0"/>
                <a:ea typeface="Calibri" panose="020F050202020403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kern="100">
                <a:effectLst/>
                <a:latin typeface="Calibri" panose="020F0502020204030204" pitchFamily="34" charset="0"/>
                <a:ea typeface="Aptos" panose="020B0004020202020204" pitchFamily="34" charset="0"/>
                <a:cs typeface="Arial" panose="020B0604020202020204" pitchFamily="34" charset="0"/>
              </a:rPr>
              <a:t>In this session, the children will be using </a:t>
            </a:r>
            <a:r>
              <a:rPr lang="en-GB" sz="1800" b="1" kern="100">
                <a:effectLst/>
                <a:latin typeface="Calibri" panose="020F0502020204030204" pitchFamily="34" charset="0"/>
                <a:ea typeface="Aptos" panose="020B0004020202020204" pitchFamily="34" charset="0"/>
                <a:cs typeface="Arial" panose="020B0604020202020204" pitchFamily="34" charset="0"/>
              </a:rPr>
              <a:t>Scratch</a:t>
            </a:r>
            <a:r>
              <a:rPr lang="en-GB" sz="1800" kern="100">
                <a:effectLst/>
                <a:latin typeface="Calibri" panose="020F0502020204030204" pitchFamily="34" charset="0"/>
                <a:ea typeface="Aptos" panose="020B0004020202020204" pitchFamily="34" charset="0"/>
                <a:cs typeface="Arial" panose="020B0604020202020204" pitchFamily="34" charset="0"/>
              </a:rPr>
              <a:t> to create a coded video game or scene to attach their own music to. There are many tutorials online and on </a:t>
            </a:r>
            <a:r>
              <a:rPr lang="en-GB" sz="1800" b="1" kern="100">
                <a:effectLst/>
                <a:latin typeface="Calibri" panose="020F0502020204030204" pitchFamily="34" charset="0"/>
                <a:ea typeface="Aptos" panose="020B0004020202020204" pitchFamily="34" charset="0"/>
                <a:cs typeface="Arial" panose="020B0604020202020204" pitchFamily="34" charset="0"/>
              </a:rPr>
              <a:t>Scratch</a:t>
            </a:r>
            <a:r>
              <a:rPr lang="en-GB" sz="1800" kern="100">
                <a:effectLst/>
                <a:latin typeface="Calibri" panose="020F0502020204030204" pitchFamily="34" charset="0"/>
                <a:ea typeface="Aptos" panose="020B0004020202020204" pitchFamily="34" charset="0"/>
                <a:cs typeface="Arial" panose="020B0604020202020204" pitchFamily="34" charset="0"/>
              </a:rPr>
              <a:t> itself that will help you get started. </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kern="100">
                <a:effectLst/>
                <a:latin typeface="Calibri" panose="020F0502020204030204" pitchFamily="34" charset="0"/>
                <a:ea typeface="Aptos" panose="020B0004020202020204" pitchFamily="34" charset="0"/>
                <a:cs typeface="Arial" panose="020B0604020202020204" pitchFamily="34" charset="0"/>
              </a:rPr>
              <a:t>Before the lesson, teachers to get the following website URL open on the devices the students will use.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kern="100">
                <a:effectLst/>
                <a:latin typeface="Calibri" panose="020F0502020204030204" pitchFamily="34" charset="0"/>
                <a:ea typeface="Aptos" panose="020B0004020202020204" pitchFamily="34" charset="0"/>
                <a:cs typeface="Arial" panose="020B0604020202020204" pitchFamily="34" charset="0"/>
              </a:rPr>
              <a:t>We are going to attach the audio created on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in previous lessons to different backdrops on Scratch, so that when the backdrop is changed it will change the music.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See slide for support/guidance with Scratch.</a:t>
            </a:r>
            <a:endParaRPr lang="en-GB" sz="1800" u="sng" kern="100">
              <a:solidFill>
                <a:srgbClr val="467886"/>
              </a:solidFill>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1</a:t>
            </a:r>
            <a:r>
              <a:rPr lang="en-GB" sz="1800" kern="100">
                <a:effectLst/>
                <a:latin typeface="Calibri" panose="020F0502020204030204" pitchFamily="34" charset="0"/>
                <a:ea typeface="Aptos" panose="020B0004020202020204" pitchFamily="34" charset="0"/>
                <a:cs typeface="Arial" panose="020B0604020202020204" pitchFamily="34" charset="0"/>
              </a:rPr>
              <a:t> – Make sure the iPad is rotated/help landscape (on its side) so that the full Scratch page fits on the screen. Select stage on the bottom right corner of the screen.</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2</a:t>
            </a:r>
            <a:r>
              <a:rPr lang="en-GB" sz="1800" kern="100">
                <a:effectLst/>
                <a:latin typeface="Calibri" panose="020F0502020204030204" pitchFamily="34" charset="0"/>
                <a:ea typeface="Aptos" panose="020B0004020202020204" pitchFamily="34" charset="0"/>
                <a:cs typeface="Arial" panose="020B0604020202020204" pitchFamily="34" charset="0"/>
              </a:rPr>
              <a:t> – Select the backdrop tab.</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3</a:t>
            </a:r>
            <a:r>
              <a:rPr lang="en-GB" sz="1800" kern="100">
                <a:effectLst/>
                <a:latin typeface="Calibri" panose="020F0502020204030204" pitchFamily="34" charset="0"/>
                <a:ea typeface="Aptos" panose="020B0004020202020204" pitchFamily="34" charset="0"/>
                <a:cs typeface="Arial" panose="020B0604020202020204" pitchFamily="34" charset="0"/>
              </a:rPr>
              <a:t> – Choose a backdrop at the bottom left corner (green button). Click the magnifying glass to choose from the different backdrop options. Students to select their own backdrop.</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4</a:t>
            </a:r>
            <a:r>
              <a:rPr lang="en-GB" sz="1800" kern="100">
                <a:effectLst/>
                <a:latin typeface="Calibri" panose="020F0502020204030204" pitchFamily="34" charset="0"/>
                <a:ea typeface="Aptos" panose="020B0004020202020204" pitchFamily="34" charset="0"/>
                <a:cs typeface="Arial" panose="020B0604020202020204" pitchFamily="34" charset="0"/>
              </a:rPr>
              <a:t> – Students will need to create a second backdrop. To do this, simply click the same icon in the bottom left corner as done at the start of Step 3. Students should then choose a second backdrop, again using the magnifying glass. You should now see two backdrops.</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5 – </a:t>
            </a:r>
            <a:r>
              <a:rPr lang="en-GB" sz="1800" kern="100">
                <a:effectLst/>
                <a:latin typeface="Calibri" panose="020F0502020204030204" pitchFamily="34" charset="0"/>
                <a:ea typeface="Aptos" panose="020B0004020202020204" pitchFamily="34" charset="0"/>
                <a:cs typeface="Arial" panose="020B0604020202020204" pitchFamily="34" charset="0"/>
              </a:rPr>
              <a:t>Go to the Sounds tab and import the two audio files students made in previous lessons on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(which should ideally reflect two contrasting moods). Make sure that stage is still selected (bottom right) so that we are attaching the sounds to the backdrop and not the sprite. </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6 </a:t>
            </a:r>
            <a:r>
              <a:rPr lang="en-GB" sz="1800" kern="100">
                <a:effectLst/>
                <a:latin typeface="Calibri" panose="020F0502020204030204" pitchFamily="34" charset="0"/>
                <a:ea typeface="Aptos" panose="020B0004020202020204" pitchFamily="34" charset="0"/>
                <a:cs typeface="Arial" panose="020B0604020202020204" pitchFamily="34" charset="0"/>
              </a:rPr>
              <a:t>– Students to choose the sprite they want to use, thinking creatively about the character which will best match their two composition loops.</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7 – </a:t>
            </a:r>
            <a:r>
              <a:rPr lang="en-GB" sz="1800" kern="100">
                <a:effectLst/>
                <a:latin typeface="Calibri" panose="020F0502020204030204" pitchFamily="34" charset="0"/>
                <a:ea typeface="Aptos" panose="020B0004020202020204" pitchFamily="34" charset="0"/>
                <a:cs typeface="Arial" panose="020B0604020202020204" pitchFamily="34" charset="0"/>
              </a:rPr>
              <a:t>By now, students should have chosen the two backdrops, a sprite and have uploaded your sounds so that we can attach music to your backdrops. With the stage still selected, move to the code tab.</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8</a:t>
            </a:r>
            <a:r>
              <a:rPr lang="en-GB" sz="1800" kern="100">
                <a:effectLst/>
                <a:latin typeface="Calibri" panose="020F0502020204030204" pitchFamily="34" charset="0"/>
                <a:ea typeface="Aptos" panose="020B0004020202020204" pitchFamily="34" charset="0"/>
                <a:cs typeface="Arial" panose="020B0604020202020204" pitchFamily="34" charset="0"/>
              </a:rPr>
              <a:t> – In the code tab, select the ‘when backdrop switches to [insert your backdrop]’ control button and the play sound button. Select two of each so that each backdrop has a piece of music attached to it.</a:t>
            </a:r>
          </a:p>
          <a:p>
            <a:pPr>
              <a:lnSpc>
                <a:spcPct val="115000"/>
              </a:lnSpc>
              <a:spcAft>
                <a:spcPts val="800"/>
              </a:spcAft>
              <a:tabLst>
                <a:tab pos="1711960" algn="l"/>
              </a:tabLs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b="1" kern="100">
                <a:effectLst/>
                <a:latin typeface="Calibri" panose="020F0502020204030204" pitchFamily="34" charset="0"/>
                <a:ea typeface="Aptos" panose="020B0004020202020204" pitchFamily="34" charset="0"/>
                <a:cs typeface="Arial" panose="020B0604020202020204" pitchFamily="34" charset="0"/>
              </a:rPr>
              <a:t>Step 9</a:t>
            </a:r>
            <a:r>
              <a:rPr lang="en-GB" sz="1800" kern="100">
                <a:effectLst/>
                <a:latin typeface="Calibri" panose="020F0502020204030204" pitchFamily="34" charset="0"/>
                <a:ea typeface="Aptos" panose="020B0004020202020204" pitchFamily="34" charset="0"/>
                <a:cs typeface="Arial" panose="020B0604020202020204" pitchFamily="34" charset="0"/>
              </a:rPr>
              <a:t> – Once this has been completed, you can create some code for your sprite that involves backdrop changes.  To recap, attaching the audio created on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in previous lessons to different backdrops in Scratch means that when the backdrop is changed it will change the music, bringing together the lessons on how music needs to change for different moods and parts of a game.</a:t>
            </a:r>
          </a:p>
          <a:p>
            <a:pPr>
              <a:lnSpc>
                <a:spcPct val="115000"/>
              </a:lnSpc>
              <a:spcAft>
                <a:spcPts val="800"/>
              </a:spcAft>
              <a:tabLst>
                <a:tab pos="1711960" algn="l"/>
              </a:tabLs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r>
              <a:rPr lang="en-GB" sz="1800" b="1" kern="100">
                <a:effectLst/>
                <a:latin typeface="Calibri" panose="020F0502020204030204" pitchFamily="34" charset="0"/>
                <a:ea typeface="Calibri" panose="020F0502020204030204" pitchFamily="34" charset="0"/>
                <a:cs typeface="Arial" panose="020B0604020202020204" pitchFamily="34" charset="0"/>
              </a:rPr>
              <a:t>3. PLENARY</a:t>
            </a:r>
            <a:br>
              <a:rPr lang="en-GB" sz="1800" b="1" kern="100">
                <a:effectLst/>
                <a:latin typeface="Calibri" panose="020F0502020204030204" pitchFamily="34" charset="0"/>
                <a:ea typeface="Calibri" panose="020F050202020403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r>
              <a:rPr lang="en-GB" sz="1800" kern="100">
                <a:effectLst/>
                <a:latin typeface="Calibri" panose="020F0502020204030204" pitchFamily="34" charset="0"/>
                <a:ea typeface="Aptos" panose="020B0004020202020204" pitchFamily="34" charset="0"/>
                <a:cs typeface="Arial" panose="020B0604020202020204" pitchFamily="34" charset="0"/>
              </a:rPr>
              <a:t>Students to swap devices and peer review each other’s work, with teachers encouraging students to offer feedback to one another.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tabLst>
                <a:tab pos="1711960" algn="l"/>
              </a:tabLst>
            </a:pPr>
            <a:br>
              <a:rPr lang="en-GB" sz="1800" kern="100">
                <a:effectLst/>
                <a:latin typeface="Aptos" panose="020B000402020202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252023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247326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287621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STARTER</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Start by asking the class to name some of the places you hear music / some reasons why music might be composed, for example: live performance, dancing, film soundtracks, advert jingles, video games…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u="none" kern="100">
                <a:solidFill>
                  <a:srgbClr val="467886"/>
                </a:solidFill>
                <a:effectLst/>
                <a:latin typeface="Calibri" panose="020F0502020204030204" pitchFamily="34" charset="0"/>
                <a:ea typeface="Aptos" panose="020B0004020202020204" pitchFamily="34" charset="0"/>
                <a:cs typeface="Arial" panose="020B0604020202020204" pitchFamily="34" charset="0"/>
              </a:rPr>
              <a:t>Listen to</a:t>
            </a:r>
            <a:r>
              <a:rPr lang="en-GB" sz="1800" u="none" kern="100">
                <a:effectLst/>
                <a:latin typeface="Calibri" panose="020F0502020204030204" pitchFamily="34" charset="0"/>
                <a:ea typeface="Aptos" panose="020B0004020202020204" pitchFamily="34" charset="0"/>
                <a:cs typeface="Arial" panose="020B0604020202020204" pitchFamily="34" charset="0"/>
              </a:rPr>
              <a:t> </a:t>
            </a:r>
            <a:r>
              <a:rPr lang="en-GB" sz="1800" kern="100" err="1">
                <a:effectLst/>
                <a:latin typeface="Calibri" panose="020F0502020204030204" pitchFamily="34" charset="0"/>
                <a:ea typeface="Aptos" panose="020B0004020202020204" pitchFamily="34" charset="0"/>
                <a:cs typeface="Arial" panose="020B0604020202020204" pitchFamily="34" charset="0"/>
              </a:rPr>
              <a:t>Grasswalk</a:t>
            </a:r>
            <a:r>
              <a:rPr lang="en-GB" sz="1800" kern="100">
                <a:effectLst/>
                <a:latin typeface="Calibri" panose="020F0502020204030204" pitchFamily="34" charset="0"/>
                <a:ea typeface="Aptos" panose="020B0004020202020204" pitchFamily="34" charset="0"/>
                <a:cs typeface="Arial" panose="020B0604020202020204" pitchFamily="34" charset="0"/>
              </a:rPr>
              <a:t> from </a:t>
            </a:r>
            <a:r>
              <a:rPr lang="en-GB" sz="1800" i="1" kern="100">
                <a:effectLst/>
                <a:latin typeface="Calibri" panose="020F0502020204030204" pitchFamily="34" charset="0"/>
                <a:ea typeface="Aptos" panose="020B0004020202020204" pitchFamily="34" charset="0"/>
                <a:cs typeface="Arial" panose="020B0604020202020204" pitchFamily="34" charset="0"/>
              </a:rPr>
              <a:t>Plants vs. Zombies</a:t>
            </a:r>
            <a:r>
              <a:rPr lang="en-GB" sz="1800" kern="100">
                <a:effectLst/>
                <a:latin typeface="Calibri" panose="020F0502020204030204" pitchFamily="34" charset="0"/>
                <a:ea typeface="Aptos" panose="020B0004020202020204" pitchFamily="34" charset="0"/>
                <a:cs typeface="Arial" panose="020B0604020202020204" pitchFamily="34" charset="0"/>
              </a:rPr>
              <a:t> </a:t>
            </a:r>
            <a:r>
              <a:rPr lang="en-GB" sz="1800" b="1" kern="100">
                <a:effectLst/>
                <a:latin typeface="Calibri" panose="020F0502020204030204" pitchFamily="34" charset="0"/>
                <a:ea typeface="Aptos" panose="020B0004020202020204" pitchFamily="34" charset="0"/>
                <a:cs typeface="Arial" panose="020B0604020202020204" pitchFamily="34" charset="0"/>
              </a:rPr>
              <a:t>without</a:t>
            </a:r>
            <a:r>
              <a:rPr lang="en-GB" sz="1800" kern="100">
                <a:effectLst/>
                <a:latin typeface="Calibri" panose="020F0502020204030204" pitchFamily="34" charset="0"/>
                <a:ea typeface="Aptos" panose="020B0004020202020204" pitchFamily="34" charset="0"/>
                <a:cs typeface="Arial" panose="020B0604020202020204" pitchFamily="34" charset="0"/>
              </a:rPr>
              <a:t> watching the accompanying introduction film.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Tell the children that the piece of music is from a video game. Whilst they listen, ask them to draw what they think the characters would look like from the game and what the game might be about. Ask them to explain their reasons.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solidFill>
                  <a:srgbClr val="FF00FF"/>
                </a:solidFill>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9</a:t>
            </a:fld>
            <a:endParaRPr lang="en-GB"/>
          </a:p>
        </p:txBody>
      </p:sp>
    </p:spTree>
    <p:extLst>
      <p:ext uri="{BB962C8B-B14F-4D97-AF65-F5344CB8AC3E}">
        <p14:creationId xmlns:p14="http://schemas.microsoft.com/office/powerpoint/2010/main" val="172728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a:effectLst/>
                <a:latin typeface="Calibri" panose="020F0502020204030204" pitchFamily="34" charset="0"/>
                <a:ea typeface="Aptos" panose="020B0004020202020204" pitchFamily="34" charset="0"/>
                <a:cs typeface="Arial" panose="020B0604020202020204" pitchFamily="34" charset="0"/>
              </a:rPr>
              <a:t>You may wish to listen through twice. On the second listen, try counting along: 1,2,3,4   1,2,3,4. Can you tap your big toe in your shoe to this beat?  How about tapping your 2</a:t>
            </a:r>
            <a:r>
              <a:rPr lang="en-GB" sz="1200" kern="100" baseline="30000">
                <a:effectLst/>
                <a:latin typeface="Calibri" panose="020F0502020204030204" pitchFamily="34" charset="0"/>
                <a:ea typeface="Aptos" panose="020B0004020202020204" pitchFamily="34" charset="0"/>
                <a:cs typeface="Arial" panose="020B0604020202020204" pitchFamily="34" charset="0"/>
              </a:rPr>
              <a:t>nd</a:t>
            </a:r>
            <a:r>
              <a:rPr lang="en-GB" sz="1200" kern="100">
                <a:effectLst/>
                <a:latin typeface="Calibri" panose="020F0502020204030204" pitchFamily="34" charset="0"/>
                <a:ea typeface="Aptos" panose="020B0004020202020204" pitchFamily="34" charset="0"/>
                <a:cs typeface="Arial" panose="020B0604020202020204" pitchFamily="34" charset="0"/>
              </a:rPr>
              <a:t>, 3</a:t>
            </a:r>
            <a:r>
              <a:rPr lang="en-GB" sz="1200" kern="100" baseline="30000">
                <a:effectLst/>
                <a:latin typeface="Calibri" panose="020F0502020204030204" pitchFamily="34" charset="0"/>
                <a:ea typeface="Aptos" panose="020B0004020202020204" pitchFamily="34" charset="0"/>
                <a:cs typeface="Arial" panose="020B0604020202020204" pitchFamily="34" charset="0"/>
              </a:rPr>
              <a:t>rd</a:t>
            </a:r>
            <a:r>
              <a:rPr lang="en-GB" sz="1200" kern="100">
                <a:effectLst/>
                <a:latin typeface="Calibri" panose="020F0502020204030204" pitchFamily="34" charset="0"/>
                <a:ea typeface="Aptos" panose="020B0004020202020204" pitchFamily="34" charset="0"/>
                <a:cs typeface="Arial" panose="020B0604020202020204" pitchFamily="34" charset="0"/>
              </a:rPr>
              <a:t>, 4</a:t>
            </a:r>
            <a:r>
              <a:rPr lang="en-GB" sz="1200" kern="100" baseline="30000">
                <a:effectLst/>
                <a:latin typeface="Calibri" panose="020F0502020204030204" pitchFamily="34" charset="0"/>
                <a:ea typeface="Aptos" panose="020B0004020202020204" pitchFamily="34" charset="0"/>
                <a:cs typeface="Arial" panose="020B0604020202020204" pitchFamily="34" charset="0"/>
              </a:rPr>
              <a:t>th</a:t>
            </a:r>
            <a:r>
              <a:rPr lang="en-GB" sz="1200" kern="100">
                <a:effectLst/>
                <a:latin typeface="Calibri" panose="020F0502020204030204" pitchFamily="34" charset="0"/>
                <a:ea typeface="Aptos" panose="020B0004020202020204" pitchFamily="34" charset="0"/>
                <a:cs typeface="Arial" panose="020B0604020202020204" pitchFamily="34" charset="0"/>
              </a:rPr>
              <a:t>, 5</a:t>
            </a:r>
            <a:r>
              <a:rPr lang="en-GB" sz="1200" kern="100" baseline="30000">
                <a:effectLst/>
                <a:latin typeface="Calibri" panose="020F0502020204030204" pitchFamily="34" charset="0"/>
                <a:ea typeface="Aptos" panose="020B0004020202020204" pitchFamily="34" charset="0"/>
                <a:cs typeface="Arial" panose="020B0604020202020204" pitchFamily="34" charset="0"/>
              </a:rPr>
              <a:t>th</a:t>
            </a:r>
            <a:r>
              <a:rPr lang="en-GB" sz="1200" kern="100">
                <a:effectLst/>
                <a:latin typeface="Calibri" panose="020F0502020204030204" pitchFamily="34" charset="0"/>
                <a:ea typeface="Aptos" panose="020B0004020202020204" pitchFamily="34" charset="0"/>
                <a:cs typeface="Arial" panose="020B0604020202020204" pitchFamily="34" charset="0"/>
              </a:rPr>
              <a:t> finger over and over again.  This piece of music has a steady, predictable beat.  It doesn’t get faster or slower – it is constant all the time.  Try drawing the sides of a square to the pulse or beat.  Each new square starts on number one.  As you listen you are drawn into this walking pace – not too fast and not too slow.  </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kern="100">
                <a:effectLst/>
                <a:latin typeface="Calibri" panose="020F0502020204030204" pitchFamily="34" charset="0"/>
                <a:ea typeface="Aptos" panose="020B0004020202020204" pitchFamily="34" charset="0"/>
                <a:cs typeface="Arial" panose="020B0604020202020204" pitchFamily="34" charset="0"/>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i="1" kern="100">
                <a:effectLst/>
                <a:latin typeface="Calibri" panose="020F0502020204030204" pitchFamily="34" charset="0"/>
                <a:ea typeface="Aptos" panose="020B0004020202020204" pitchFamily="34" charset="0"/>
                <a:cs typeface="Arial" panose="020B0604020202020204" pitchFamily="34" charset="0"/>
              </a:rPr>
              <a:t>Prompt questions</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i="1" kern="100">
                <a:effectLst/>
                <a:latin typeface="Calibri" panose="020F0502020204030204" pitchFamily="34" charset="0"/>
                <a:ea typeface="Aptos" panose="020B0004020202020204" pitchFamily="34" charset="0"/>
                <a:cs typeface="Arial" panose="020B0604020202020204" pitchFamily="34" charset="0"/>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What do you think might be happening?</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What characters might be in this game?</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Draw what you think the characters will look like</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Why does the music make you think of that?</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Does the music change?</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200" kern="100">
                <a:effectLst/>
                <a:latin typeface="Calibri" panose="020F0502020204030204" pitchFamily="34" charset="0"/>
                <a:ea typeface="Aptos" panose="020B0004020202020204" pitchFamily="34" charset="0"/>
                <a:cs typeface="Arial" panose="020B0604020202020204" pitchFamily="34" charset="0"/>
              </a:rPr>
              <a:t>Why do you think the composer chose this time signature (4/4)?</a:t>
            </a:r>
            <a:br>
              <a:rPr lang="en-GB" sz="1200" kern="100">
                <a:effectLst/>
                <a:latin typeface="Calibri" panose="020F0502020204030204" pitchFamily="34" charset="0"/>
                <a:ea typeface="Aptos" panose="020B0004020202020204" pitchFamily="34" charset="0"/>
                <a:cs typeface="Arial" panose="020B0604020202020204" pitchFamily="34" charset="0"/>
              </a:rPr>
            </a:br>
            <a:r>
              <a:rPr lang="en-GB" sz="1200" b="1" kern="100">
                <a:effectLst/>
                <a:latin typeface="Calibri" panose="020F0502020204030204" pitchFamily="34" charset="0"/>
                <a:ea typeface="Aptos" panose="020B0004020202020204" pitchFamily="34" charset="0"/>
                <a:cs typeface="Arial" panose="020B0604020202020204" pitchFamily="34" charset="0"/>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kern="100">
                <a:effectLst/>
                <a:latin typeface="Calibri" panose="020F0502020204030204" pitchFamily="34" charset="0"/>
                <a:ea typeface="Aptos" panose="020B0004020202020204" pitchFamily="34" charset="0"/>
                <a:cs typeface="Arial" panose="020B0604020202020204" pitchFamily="34" charset="0"/>
              </a:rPr>
              <a:t>Ask the class to share their thoughts and ideas on characters they’ve come up with and what the game might be about.</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a:effectLst/>
                <a:latin typeface="Calibri" panose="020F0502020204030204" pitchFamily="34" charset="0"/>
                <a:ea typeface="Calibri" panose="020F0502020204030204" pitchFamily="34" charset="0"/>
                <a:cs typeface="Arial" panose="020B0604020202020204" pitchFamily="34" charset="0"/>
              </a:rPr>
              <a:t>2. ACTIVITY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Watch the BBC introduction film for </a:t>
            </a:r>
            <a:r>
              <a:rPr lang="en-GB" sz="1800" kern="100" err="1">
                <a:effectLst/>
                <a:latin typeface="Calibri" panose="020F0502020204030204" pitchFamily="34" charset="0"/>
                <a:ea typeface="Aptos" panose="020B0004020202020204" pitchFamily="34" charset="0"/>
                <a:cs typeface="Arial" panose="020B0604020202020204" pitchFamily="34" charset="0"/>
              </a:rPr>
              <a:t>Grasswalk</a:t>
            </a:r>
            <a:r>
              <a:rPr lang="en-GB" sz="1800" kern="100">
                <a:effectLst/>
                <a:latin typeface="Calibri" panose="020F0502020204030204" pitchFamily="34" charset="0"/>
                <a:ea typeface="Aptos" panose="020B0004020202020204" pitchFamily="34" charset="0"/>
                <a:cs typeface="Arial" panose="020B0604020202020204" pitchFamily="34" charset="0"/>
              </a:rPr>
              <a:t> from </a:t>
            </a:r>
            <a:r>
              <a:rPr lang="en-GB" sz="1800" i="1" kern="100">
                <a:effectLst/>
                <a:latin typeface="Calibri" panose="020F0502020204030204" pitchFamily="34" charset="0"/>
                <a:ea typeface="Aptos" panose="020B0004020202020204" pitchFamily="34" charset="0"/>
                <a:cs typeface="Arial" panose="020B0604020202020204" pitchFamily="34" charset="0"/>
              </a:rPr>
              <a:t>Plants vs. Zombies, </a:t>
            </a:r>
            <a:r>
              <a:rPr lang="en-GB" sz="1800" kern="100">
                <a:effectLst/>
                <a:latin typeface="Calibri" panose="020F0502020204030204" pitchFamily="34" charset="0"/>
                <a:ea typeface="Aptos" panose="020B0004020202020204" pitchFamily="34" charset="0"/>
                <a:cs typeface="Arial" panose="020B0604020202020204" pitchFamily="34" charset="0"/>
              </a:rPr>
              <a:t>where the children discover what the game is actually about!</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Explain that you are going to use some software to make your own music for your own video game.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game and its music need to include a change, so we will be designing two different parts to the music.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children will start by creating the first section of music with a beat in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For their video game music they need to try and match it to the kind of sprite (Scratch character) and backdrop that they want to have in their game and that they’ve begun thinking about in the first part.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194914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MAIN TASK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pl-PL" sz="1800" kern="100">
                <a:effectLst/>
                <a:latin typeface="Calibri" panose="020F0502020204030204" pitchFamily="34" charset="0"/>
                <a:ea typeface="Aptos" panose="020B0004020202020204" pitchFamily="34" charset="0"/>
                <a:cs typeface="Arial" panose="020B0604020202020204" pitchFamily="34" charset="0"/>
              </a:rPr>
              <a:t>Go to </a:t>
            </a:r>
            <a:r>
              <a:rPr lang="pl-PL" sz="1800" kern="100" err="1">
                <a:effectLst/>
                <a:latin typeface="Calibri" panose="020F0502020204030204" pitchFamily="34" charset="0"/>
                <a:ea typeface="Aptos" panose="020B0004020202020204" pitchFamily="34" charset="0"/>
                <a:cs typeface="Arial" panose="020B0604020202020204" pitchFamily="34" charset="0"/>
              </a:rPr>
              <a:t>Bandlab</a:t>
            </a:r>
            <a:r>
              <a:rPr lang="pl-PL" sz="1800" kern="100">
                <a:effectLst/>
                <a:latin typeface="Calibri" panose="020F0502020204030204" pitchFamily="34" charset="0"/>
                <a:ea typeface="Aptos" panose="020B0004020202020204" pitchFamily="34" charset="0"/>
                <a:cs typeface="Arial" panose="020B0604020202020204" pitchFamily="34" charset="0"/>
              </a:rPr>
              <a:t> (</a:t>
            </a:r>
            <a:r>
              <a:rPr lang="pl-PL" sz="1800" kern="100" err="1">
                <a:effectLst/>
                <a:latin typeface="Calibri" panose="020F0502020204030204" pitchFamily="34" charset="0"/>
                <a:ea typeface="Aptos" panose="020B0004020202020204" pitchFamily="34" charset="0"/>
                <a:cs typeface="Arial" panose="020B0604020202020204" pitchFamily="34" charset="0"/>
              </a:rPr>
              <a:t>see</a:t>
            </a:r>
            <a:r>
              <a:rPr lang="pl-PL" sz="1800" kern="100">
                <a:effectLst/>
                <a:latin typeface="Calibri" panose="020F0502020204030204" pitchFamily="34" charset="0"/>
                <a:ea typeface="Aptos" panose="020B0004020202020204" pitchFamily="34" charset="0"/>
                <a:cs typeface="Arial" panose="020B0604020202020204" pitchFamily="34" charset="0"/>
              </a:rPr>
              <a:t> </a:t>
            </a:r>
            <a:r>
              <a:rPr lang="pl-PL" sz="1800" kern="100" err="1">
                <a:effectLst/>
                <a:latin typeface="Calibri" panose="020F0502020204030204" pitchFamily="34" charset="0"/>
                <a:ea typeface="Aptos" panose="020B0004020202020204" pitchFamily="34" charset="0"/>
                <a:cs typeface="Arial" panose="020B0604020202020204" pitchFamily="34" charset="0"/>
              </a:rPr>
              <a:t>slide</a:t>
            </a:r>
            <a:r>
              <a:rPr lang="pl-PL" sz="1800" kern="100">
                <a:effectLst/>
                <a:latin typeface="Calibri" panose="020F0502020204030204" pitchFamily="34" charset="0"/>
                <a:ea typeface="Aptos" panose="020B0004020202020204" pitchFamily="34" charset="0"/>
                <a:cs typeface="Arial" panose="020B0604020202020204" pitchFamily="34" charset="0"/>
              </a:rPr>
              <a:t> for URL).</a:t>
            </a:r>
          </a:p>
          <a:p>
            <a:pPr>
              <a:lnSpc>
                <a:spcPct val="115000"/>
              </a:lnSpc>
              <a:spcAft>
                <a:spcPts val="800"/>
              </a:spcAft>
            </a:pPr>
            <a:r>
              <a:rPr lang="pl-PL" sz="1800" u="none" strike="noStrike" kern="100">
                <a:solidFill>
                  <a:srgbClr val="467886"/>
                </a:solidFill>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aim is for students to use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to create an 8-bar loop, which they will revisit in later lessons. This lesson is all about exploration of sound, the combinations that they can make and getting the technology working for the children.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u="none" strike="noStrike" kern="100">
                <a:solidFill>
                  <a:srgbClr val="467886"/>
                </a:solidFill>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Remember to disable the commenting section for your class. Set up two assignments for your class to access. We will be working on the first assignment today, following the steps below.</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1</a:t>
            </a:r>
            <a:r>
              <a:rPr lang="en-GB" sz="1800" kern="100">
                <a:effectLst/>
                <a:latin typeface="Calibri" panose="020F0502020204030204" pitchFamily="34" charset="0"/>
                <a:ea typeface="Aptos" panose="020B0004020202020204" pitchFamily="34" charset="0"/>
                <a:cs typeface="Arial" panose="020B0604020202020204" pitchFamily="34" charset="0"/>
              </a:rPr>
              <a:t> – Class to ‘Open in mix editor’</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2</a:t>
            </a:r>
            <a:r>
              <a:rPr lang="en-GB" sz="1800" kern="100">
                <a:effectLst/>
                <a:latin typeface="Calibri" panose="020F0502020204030204" pitchFamily="34" charset="0"/>
                <a:ea typeface="Aptos" panose="020B0004020202020204" pitchFamily="34" charset="0"/>
                <a:cs typeface="Arial" panose="020B0604020202020204" pitchFamily="34" charset="0"/>
              </a:rPr>
              <a:t> – Select and choose preferred drum machine. Move drum machine to the start of the track, experimenting with changing the sound of your drum loop (click the boxes to generate different colour dots).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3 </a:t>
            </a:r>
            <a:r>
              <a:rPr lang="en-GB" sz="1800" kern="100">
                <a:effectLst/>
                <a:latin typeface="Calibri" panose="020F0502020204030204" pitchFamily="34" charset="0"/>
                <a:ea typeface="Aptos" panose="020B0004020202020204" pitchFamily="34" charset="0"/>
                <a:cs typeface="Arial" panose="020B0604020202020204" pitchFamily="34" charset="0"/>
              </a:rPr>
              <a:t>– To extend your drum machine, hover the mouse at the end of the loop until it turns to a small black arrow pointing to the right. Drag this arrow to number 9 above the block. You should now have 8 blocks of your drum machine. You may also change the speed (tempo) by double click/tap on your drum machine to increase or decrease the BPM (beats per minute).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4 </a:t>
            </a:r>
            <a:r>
              <a:rPr lang="en-GB" sz="1800" kern="100">
                <a:effectLst/>
                <a:latin typeface="Calibri" panose="020F0502020204030204" pitchFamily="34" charset="0"/>
                <a:ea typeface="Aptos" panose="020B0004020202020204" pitchFamily="34" charset="0"/>
                <a:cs typeface="Arial" panose="020B0604020202020204" pitchFamily="34" charset="0"/>
              </a:rPr>
              <a:t>–</a:t>
            </a:r>
            <a:r>
              <a:rPr lang="en-GB" sz="1800" b="1" kern="100">
                <a:effectLst/>
                <a:latin typeface="Calibri" panose="020F0502020204030204" pitchFamily="34" charset="0"/>
                <a:ea typeface="Aptos" panose="020B0004020202020204" pitchFamily="34" charset="0"/>
                <a:cs typeface="Arial" panose="020B0604020202020204" pitchFamily="34" charset="0"/>
              </a:rPr>
              <a:t> </a:t>
            </a:r>
            <a:r>
              <a:rPr lang="en-GB" sz="1800" kern="100">
                <a:effectLst/>
                <a:latin typeface="Calibri" panose="020F0502020204030204" pitchFamily="34" charset="0"/>
                <a:ea typeface="Aptos" panose="020B0004020202020204" pitchFamily="34" charset="0"/>
                <a:cs typeface="Arial" panose="020B0604020202020204" pitchFamily="34" charset="0"/>
              </a:rPr>
              <a:t>Click the loop icon (two arrows) so that it turns green, and a red bar will appear over your drum machine. Drag this so it also goes up to number 9 so that your drum loop will now repeat until you turn it off. If you wish, click on ‘loops’, then ‘packs’ and search the term ‘games’ to play around with vintage game sounds.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Step 5 </a:t>
            </a:r>
            <a:r>
              <a:rPr lang="en-GB" sz="1800" kern="100">
                <a:effectLst/>
                <a:latin typeface="Calibri" panose="020F0502020204030204" pitchFamily="34" charset="0"/>
                <a:ea typeface="Aptos" panose="020B0004020202020204" pitchFamily="34" charset="0"/>
                <a:cs typeface="Arial" panose="020B0604020202020204" pitchFamily="34" charset="0"/>
              </a:rPr>
              <a:t>– Drag and drop the loops into the timeline (the open space below the drum machine) to experiment. Students may wish to make their loops longer than 8 bars. You will be revisiting these loops in later lessons so make sure you save them as audio files. Save the children’s creations / download them as audio files (File – Download – Mixdown As) and save them in a place the children can access them.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64839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Calibri" panose="020F0502020204030204" pitchFamily="34" charset="0"/>
                <a:cs typeface="Arial" panose="020B0604020202020204" pitchFamily="34" charset="0"/>
              </a:rPr>
              <a:t>STARTER</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We are going to work out the way that Laura Shigihara has structured her piece of music and the instruments she has used.</a:t>
            </a:r>
            <a:br>
              <a:rPr lang="en-GB" sz="1800" kern="100">
                <a:effectLst/>
                <a:latin typeface="Calibri" panose="020F0502020204030204" pitchFamily="34" charset="0"/>
                <a:ea typeface="Calibri" panose="020F050202020403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Split the children into pairs. Each pair will need a print out of these 3 handouts (see slide 3 for links):</a:t>
            </a:r>
          </a:p>
          <a:p>
            <a:pPr>
              <a:lnSpc>
                <a:spcPct val="115000"/>
              </a:lnSpc>
              <a:spcAft>
                <a:spcPts val="800"/>
              </a:spcAft>
            </a:pPr>
            <a:endParaRPr lang="en-GB" sz="1800" kern="1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Arial" panose="020B0604020202020204" pitchFamily="34" charset="0"/>
              </a:rPr>
              <a:t>Listening Map</a:t>
            </a:r>
          </a:p>
          <a:p>
            <a:pPr marL="285750" indent="-285750">
              <a:lnSpc>
                <a:spcPct val="115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Arial" panose="020B0604020202020204" pitchFamily="34" charset="0"/>
              </a:rPr>
              <a:t>Instrument Chart</a:t>
            </a:r>
          </a:p>
          <a:p>
            <a:pPr marL="285750" indent="-285750">
              <a:lnSpc>
                <a:spcPct val="115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Arial" panose="020B0604020202020204" pitchFamily="34" charset="0"/>
              </a:rPr>
              <a:t>Mood Chart</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Hand out colouring pencils. Ask the children to either independently or as a pair complete the Mood Chart</a:t>
            </a:r>
            <a:r>
              <a:rPr lang="en-GB" sz="1800" b="1" kern="100">
                <a:effectLst/>
                <a:latin typeface="Calibri" panose="020F0502020204030204" pitchFamily="34" charset="0"/>
                <a:ea typeface="Calibri" panose="020F0502020204030204" pitchFamily="34" charset="0"/>
                <a:cs typeface="Arial" panose="020B0604020202020204" pitchFamily="34" charset="0"/>
              </a:rPr>
              <a:t>, </a:t>
            </a:r>
            <a:r>
              <a:rPr lang="en-GB" sz="1800" kern="100">
                <a:effectLst/>
                <a:latin typeface="Calibri" panose="020F0502020204030204" pitchFamily="34" charset="0"/>
                <a:ea typeface="Calibri" panose="020F0502020204030204" pitchFamily="34" charset="0"/>
                <a:cs typeface="Arial" panose="020B0604020202020204" pitchFamily="34" charset="0"/>
              </a:rPr>
              <a:t>creating their own key to represent different emotions (see top of </a:t>
            </a:r>
            <a:r>
              <a:rPr lang="en-GB" sz="1800" b="1" kern="100">
                <a:effectLst/>
                <a:latin typeface="Calibri" panose="020F0502020204030204" pitchFamily="34" charset="0"/>
                <a:ea typeface="Calibri" panose="020F0502020204030204" pitchFamily="34" charset="0"/>
                <a:cs typeface="Arial" panose="020B0604020202020204" pitchFamily="34" charset="0"/>
              </a:rPr>
              <a:t>Mood Chart</a:t>
            </a:r>
            <a:r>
              <a:rPr lang="en-GB" sz="1800" kern="100">
                <a:effectLst/>
                <a:latin typeface="Calibri" panose="020F0502020204030204" pitchFamily="34" charset="0"/>
                <a:ea typeface="Calibri" panose="020F0502020204030204" pitchFamily="34" charset="0"/>
                <a:cs typeface="Arial" panose="020B0604020202020204" pitchFamily="34" charset="0"/>
              </a:rPr>
              <a:t> for instructions, see slide 4 for resource).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14</a:t>
            </a:fld>
            <a:endParaRPr lang="en-GB"/>
          </a:p>
        </p:txBody>
      </p:sp>
    </p:spTree>
    <p:extLst>
      <p:ext uri="{BB962C8B-B14F-4D97-AF65-F5344CB8AC3E}">
        <p14:creationId xmlns:p14="http://schemas.microsoft.com/office/powerpoint/2010/main" val="31921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r>
              <a:rPr lang="en-GB" sz="1800" b="1" kern="100">
                <a:effectLst/>
                <a:latin typeface="Calibri" panose="020F0502020204030204" pitchFamily="34" charset="0"/>
                <a:ea typeface="Calibri" panose="020F0502020204030204" pitchFamily="34" charset="0"/>
                <a:cs typeface="Arial" panose="020B0604020202020204" pitchFamily="34" charset="0"/>
              </a:rPr>
              <a:t>2. ACTIVITY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spcAft>
                <a:spcPts val="800"/>
              </a:spcAft>
            </a:pPr>
            <a:r>
              <a:rPr lang="en-GB" sz="1800" b="1"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Using the Mood Chart just created and the Instrumental Chart which provides a list of instruments in an orchestra, ask the children to fill out their Listening Map whilst either watching or listening to the BBC performance of Laura </a:t>
            </a:r>
            <a:r>
              <a:rPr lang="en-GB" sz="1800" kern="100" err="1">
                <a:effectLst/>
                <a:latin typeface="Calibri" panose="020F0502020204030204" pitchFamily="34" charset="0"/>
                <a:ea typeface="Calibri" panose="020F0502020204030204" pitchFamily="34" charset="0"/>
                <a:cs typeface="Arial" panose="020B0604020202020204" pitchFamily="34" charset="0"/>
              </a:rPr>
              <a:t>Shigihara’s</a:t>
            </a:r>
            <a:r>
              <a:rPr lang="en-GB" sz="1800" kern="100">
                <a:effectLst/>
                <a:latin typeface="Calibri" panose="020F0502020204030204" pitchFamily="34" charset="0"/>
                <a:ea typeface="Calibri" panose="020F0502020204030204" pitchFamily="34" charset="0"/>
                <a:cs typeface="Arial" panose="020B0604020202020204" pitchFamily="34" charset="0"/>
              </a:rPr>
              <a:t> </a:t>
            </a:r>
            <a:r>
              <a:rPr lang="en-GB" sz="1800" kern="100" err="1">
                <a:effectLst/>
                <a:latin typeface="Calibri" panose="020F0502020204030204" pitchFamily="34" charset="0"/>
                <a:ea typeface="Calibri" panose="020F0502020204030204" pitchFamily="34" charset="0"/>
                <a:cs typeface="Arial" panose="020B0604020202020204" pitchFamily="34" charset="0"/>
              </a:rPr>
              <a:t>Grasswalk</a:t>
            </a:r>
            <a:r>
              <a:rPr lang="en-GB" sz="1800" kern="100">
                <a:effectLst/>
                <a:latin typeface="Calibri" panose="020F0502020204030204" pitchFamily="34" charset="0"/>
                <a:ea typeface="Calibri" panose="020F0502020204030204" pitchFamily="34" charset="0"/>
                <a:cs typeface="Arial" panose="020B0604020202020204" pitchFamily="34" charset="0"/>
              </a:rPr>
              <a:t>.</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Teacher to shout out the letters in the section column as the time comes up to each section, and students are to fill out the instruments used and feelings created (using their key from Mood Chart) columns as they are listening. If needed, feel free to pause the track while students write at each intersection. You may need to listen through more than once.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Once you have finished, ask the children to describe the way the mood changes in the piece (for example how it starts and ends, and what happens to the mood of the music in between). Link this to the instruments they noticed in each section and see if any patterns emerge (e.g. a certain section or mood always being associated with a certain instrument).</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221144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a:effectLst/>
                <a:latin typeface="Calibri" panose="020F0502020204030204" pitchFamily="34" charset="0"/>
                <a:ea typeface="Calibri" panose="020F0502020204030204" pitchFamily="34" charset="0"/>
                <a:cs typeface="Arial" panose="020B0604020202020204" pitchFamily="34" charset="0"/>
              </a:rPr>
              <a:t>3. MAIN TASK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Calibri" panose="020F050202020403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Revisit </a:t>
            </a:r>
            <a:r>
              <a:rPr lang="en-GB" sz="1800" kern="100" err="1">
                <a:effectLst/>
                <a:latin typeface="Calibri" panose="020F0502020204030204" pitchFamily="34" charset="0"/>
                <a:ea typeface="Aptos" panose="020B0004020202020204" pitchFamily="34" charset="0"/>
                <a:cs typeface="Arial" panose="020B0604020202020204" pitchFamily="34" charset="0"/>
              </a:rPr>
              <a:t>Bandlab</a:t>
            </a:r>
            <a:r>
              <a:rPr lang="en-GB" sz="1800" kern="100">
                <a:effectLst/>
                <a:latin typeface="Calibri" panose="020F0502020204030204" pitchFamily="34" charset="0"/>
                <a:ea typeface="Aptos" panose="020B0004020202020204" pitchFamily="34" charset="0"/>
                <a:cs typeface="Arial" panose="020B0604020202020204" pitchFamily="34" charset="0"/>
              </a:rPr>
              <a:t> creations from Lesson 1. Continue refining the existing 8 bar loops, have a go at creating new loops or extend the length of loops to more than 8 bars.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Open Scratch and ask the children to select a backdrop that matches their first composition, then ask them to choose a contrasting backdrop for their second composition. They will compose some music for this contrasting backdrop in the next lesson.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They can also start thinking about their character or ‘sprite’.</a:t>
            </a: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If you are not using Scratch to do the video game design aspect, ask the children to use the character designs from the first lesson and draw their own settings.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r>
              <a:rPr lang="en-GB" sz="1800">
                <a:effectLst/>
                <a:latin typeface="Calibri" panose="020F0502020204030204" pitchFamily="34" charset="0"/>
                <a:ea typeface="Aptos" panose="020B0004020202020204" pitchFamily="34" charset="0"/>
              </a:rPr>
              <a:t>You will be revisiting the </a:t>
            </a:r>
            <a:r>
              <a:rPr lang="en-GB" sz="1800" err="1">
                <a:effectLst/>
                <a:latin typeface="Calibri" panose="020F0502020204030204" pitchFamily="34" charset="0"/>
                <a:ea typeface="Aptos" panose="020B0004020202020204" pitchFamily="34" charset="0"/>
              </a:rPr>
              <a:t>Bandlab</a:t>
            </a:r>
            <a:r>
              <a:rPr lang="en-GB" sz="1800">
                <a:effectLst/>
                <a:latin typeface="Calibri" panose="020F0502020204030204" pitchFamily="34" charset="0"/>
                <a:ea typeface="Aptos" panose="020B0004020202020204" pitchFamily="34" charset="0"/>
              </a:rPr>
              <a:t> loops in later lessons so don’t forget to save them. </a:t>
            </a: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222296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emf"/><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bbc.co.uk/teach/ten-pieces/articles/ztsb7v4"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emf"/><Relationship Id="rId7" Type="http://schemas.openxmlformats.org/officeDocument/2006/relationships/hyperlink" Target="https://help.edu.bandlab.com/hc/en-us" TargetMode="Externa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du.bandlab.com/" TargetMode="External"/><Relationship Id="rId11" Type="http://schemas.openxmlformats.org/officeDocument/2006/relationships/image" Target="../media/image14.sv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14.svg"/><Relationship Id="rId21" Type="http://schemas.openxmlformats.org/officeDocument/2006/relationships/image" Target="../media/image29.png"/><Relationship Id="rId34" Type="http://schemas.openxmlformats.org/officeDocument/2006/relationships/image" Target="../media/image16.svg"/><Relationship Id="rId7" Type="http://schemas.openxmlformats.org/officeDocument/2006/relationships/image" Target="../media/image17.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13.png"/><Relationship Id="rId33"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24.svg"/><Relationship Id="rId20" Type="http://schemas.openxmlformats.org/officeDocument/2006/relationships/image" Target="../media/image28.sv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24" Type="http://schemas.openxmlformats.org/officeDocument/2006/relationships/image" Target="../media/image32.svg"/><Relationship Id="rId32" Type="http://schemas.openxmlformats.org/officeDocument/2006/relationships/image" Target="../media/image38.svg"/><Relationship Id="rId37" Type="http://schemas.openxmlformats.org/officeDocument/2006/relationships/hyperlink" Target="https://www.bbc.co.uk/teach/ten-pieces/articles/ztsb7v4" TargetMode="External"/><Relationship Id="rId5" Type="http://schemas.openxmlformats.org/officeDocument/2006/relationships/image" Target="../media/image2.emf"/><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4.svg"/><Relationship Id="rId36" Type="http://schemas.openxmlformats.org/officeDocument/2006/relationships/image" Target="../media/image40.svg"/><Relationship Id="rId10" Type="http://schemas.openxmlformats.org/officeDocument/2006/relationships/image" Target="../media/image12.svg"/><Relationship Id="rId19" Type="http://schemas.openxmlformats.org/officeDocument/2006/relationships/image" Target="../media/image27.png"/><Relationship Id="rId31" Type="http://schemas.openxmlformats.org/officeDocument/2006/relationships/image" Target="../media/image37.png"/><Relationship Id="rId4" Type="http://schemas.openxmlformats.org/officeDocument/2006/relationships/image" Target="../media/image1.emf"/><Relationship Id="rId9" Type="http://schemas.openxmlformats.org/officeDocument/2006/relationships/image" Target="../media/image11.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39.png"/><Relationship Id="rId8" Type="http://schemas.openxmlformats.org/officeDocument/2006/relationships/image" Target="../media/image18.sv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hyperlink" Target="https://scratch.mit.edu/educa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cratch.mit.edu/projects/editor/?tutorial=getStarted" TargetMode="External"/><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emf"/><Relationship Id="rId7" Type="http://schemas.openxmlformats.org/officeDocument/2006/relationships/hyperlink" Target="https://teach.files.bbci.co.uk/tenpieces/audio-Laura-Shigihara-Grasswalk-BBC.mp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bbc.co.uk/teach/ten-pieces/articles/ztsb7v4"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hyperlink" Target="https://help.edu.bandlab.com/hc/en-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du.bandlab.com/" TargetMode="Externa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2.emf"/><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emf"/><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bc.co.uk/teach/ten-pieces/articles/ztsb7v4" TargetMode="External"/><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hyperlink" Target="https://scratch.mit.edu/educato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cratch.mit.edu/projects/editor/?tutorial=getStarted" TargetMode="Externa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2.emf"/><Relationship Id="rId9"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hyperlink" Target="https://teach.files.bbci.co.uk/tenpieces/Musical_Bingo_Shigihara.pdf" TargetMode="External"/><Relationship Id="rId3" Type="http://schemas.openxmlformats.org/officeDocument/2006/relationships/hyperlink" Target="http://edu.bandlab.com/" TargetMode="External"/><Relationship Id="rId7" Type="http://schemas.openxmlformats.org/officeDocument/2006/relationships/hyperlink" Target="https://teach.files.bbci.co.uk/tenpieces/Shigihara-Mood-Cha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each.files.bbci.co.uk/tenpieces/Shigihara-Instrument-Chart.pdf" TargetMode="External"/><Relationship Id="rId11" Type="http://schemas.openxmlformats.org/officeDocument/2006/relationships/image" Target="../media/image4.png"/><Relationship Id="rId5" Type="http://schemas.openxmlformats.org/officeDocument/2006/relationships/hyperlink" Target="https://teach.files.bbci.co.uk/tenpieces/Shigihara-Listening-Map.pdf" TargetMode="External"/><Relationship Id="rId10" Type="http://schemas.openxmlformats.org/officeDocument/2006/relationships/image" Target="../media/image2.emf"/><Relationship Id="rId4" Type="http://schemas.openxmlformats.org/officeDocument/2006/relationships/hyperlink" Target="http://scratch.mit.edu/" TargetMode="External"/><Relationship Id="rId9"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teach.files.bbci.co.uk/tenpieces/audio-Laura-Shigihara-Grasswalk-BBC.mp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Laura </a:t>
            </a:r>
            <a:r>
              <a:rPr lang="en-US" sz="4400" err="1">
                <a:solidFill>
                  <a:schemeClr val="bg1"/>
                </a:solidFill>
                <a:latin typeface="Calibri" panose="020F0502020204030204" pitchFamily="34" charset="0"/>
                <a:cs typeface="Calibri" panose="020F0502020204030204" pitchFamily="34" charset="0"/>
              </a:rPr>
              <a:t>Shigihara</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panose="020F0502020204030204" pitchFamily="34" charset="0"/>
                <a:cs typeface="Calibri" panose="020F0502020204030204" pitchFamily="34" charset="0"/>
              </a:rPr>
              <a:t>Plants vs Zombies - </a:t>
            </a:r>
            <a:r>
              <a:rPr lang="en-GB" err="1">
                <a:solidFill>
                  <a:schemeClr val="bg1"/>
                </a:solidFill>
                <a:latin typeface="Calibri" panose="020F0502020204030204" pitchFamily="34" charset="0"/>
                <a:cs typeface="Calibri" panose="020F0502020204030204" pitchFamily="34" charset="0"/>
              </a:rPr>
              <a:t>Grasswalk</a:t>
            </a:r>
            <a:endParaRPr lang="en-GB">
              <a:solidFill>
                <a:schemeClr val="bg1"/>
              </a:solidFill>
              <a:latin typeface="Calibri" panose="020F0502020204030204" pitchFamily="34" charset="0"/>
              <a:cs typeface="Calibri" panose="020F0502020204030204" pitchFamily="34" charset="0"/>
            </a:endParaRPr>
          </a:p>
          <a:p>
            <a:pPr algn="ctr"/>
            <a:endParaRPr lang="en-GB">
              <a:solidFill>
                <a:schemeClr val="bg1"/>
              </a:solidFill>
              <a:latin typeface="Calibri" panose="020F0502020204030204" pitchFamily="34" charset="0"/>
              <a:cs typeface="Calibri" panose="020F0502020204030204" pitchFamily="34" charset="0"/>
            </a:endParaRPr>
          </a:p>
          <a:p>
            <a:pPr algn="ctr"/>
            <a:r>
              <a:rPr lang="en-US" sz="2400">
                <a:solidFill>
                  <a:schemeClr val="bg1"/>
                </a:solidFill>
                <a:latin typeface="Calibri" panose="020F0502020204030204" pitchFamily="34" charset="0"/>
                <a:cs typeface="Calibri" panose="020F0502020204030204" pitchFamily="34" charset="0"/>
              </a:rPr>
              <a:t>Primary Classroom Lesson Plan</a:t>
            </a:r>
            <a:endParaRPr lang="en-GB" sz="240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Written by Katie </a:t>
            </a:r>
            <a:r>
              <a:rPr lang="en-GB" err="1">
                <a:solidFill>
                  <a:schemeClr val="bg1"/>
                </a:solidFill>
              </a:rPr>
              <a:t>Teage</a:t>
            </a:r>
            <a:endParaRPr lang="en-US">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0B2A8172-6BE7-E93F-E3AC-E2326DAA2451}"/>
              </a:ext>
            </a:extLst>
          </p:cNvPr>
          <p:cNvSpPr txBox="1"/>
          <p:nvPr/>
        </p:nvSpPr>
        <p:spPr>
          <a:xfrm>
            <a:off x="1871574" y="2330109"/>
            <a:ext cx="7386567" cy="3043590"/>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What do you think might be happening?</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What characters might be in this game?</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Draw what you think the characters will look like</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Why does the music make you think of that?</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Does the music change?</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Why do you think the composer chose this </a:t>
            </a:r>
            <a:r>
              <a:rPr lang="en-GB" sz="2400" b="1" kern="100">
                <a:effectLst/>
                <a:latin typeface="Calibri" panose="020F0502020204030204" pitchFamily="34" charset="0"/>
                <a:ea typeface="Aptos" panose="020B0004020202020204" pitchFamily="34" charset="0"/>
                <a:cs typeface="Arial" panose="020B0604020202020204" pitchFamily="34" charset="0"/>
              </a:rPr>
              <a:t>time</a:t>
            </a:r>
            <a:r>
              <a:rPr lang="en-GB" sz="2400" kern="100">
                <a:effectLst/>
                <a:latin typeface="Calibri" panose="020F0502020204030204" pitchFamily="34" charset="0"/>
                <a:ea typeface="Aptos" panose="020B0004020202020204" pitchFamily="34" charset="0"/>
                <a:cs typeface="Arial" panose="020B0604020202020204" pitchFamily="34" charset="0"/>
              </a:rPr>
              <a:t> </a:t>
            </a:r>
            <a:r>
              <a:rPr lang="en-GB" sz="2400" b="1" kern="100">
                <a:effectLst/>
                <a:latin typeface="Calibri" panose="020F0502020204030204" pitchFamily="34" charset="0"/>
                <a:ea typeface="Aptos" panose="020B0004020202020204" pitchFamily="34" charset="0"/>
                <a:cs typeface="Arial" panose="020B0604020202020204" pitchFamily="34" charset="0"/>
              </a:rPr>
              <a:t>signature</a:t>
            </a:r>
            <a:r>
              <a:rPr lang="en-GB" sz="2400" kern="100">
                <a:effectLst/>
                <a:latin typeface="Calibri" panose="020F0502020204030204" pitchFamily="34" charset="0"/>
                <a:ea typeface="Aptos" panose="020B0004020202020204" pitchFamily="34" charset="0"/>
                <a:cs typeface="Arial" panose="020B0604020202020204" pitchFamily="34" charset="0"/>
              </a:rPr>
              <a:t>? (4/4) </a:t>
            </a:r>
            <a:endParaRPr lang="en-GB" sz="2400"/>
          </a:p>
        </p:txBody>
      </p:sp>
      <p:sp>
        <p:nvSpPr>
          <p:cNvPr id="4" name="Title Placeholder 9">
            <a:extLst>
              <a:ext uri="{FF2B5EF4-FFF2-40B4-BE49-F238E27FC236}">
                <a16:creationId xmlns:a16="http://schemas.microsoft.com/office/drawing/2014/main" id="{BD855FE5-4A66-439B-BE27-9B922A335AD7}"/>
              </a:ext>
            </a:extLst>
          </p:cNvPr>
          <p:cNvSpPr>
            <a:spLocks noGrp="1"/>
          </p:cNvSpPr>
          <p:nvPr>
            <p:ph type="title"/>
          </p:nvPr>
        </p:nvSpPr>
        <p:spPr>
          <a:xfrm>
            <a:off x="1885024" y="1083392"/>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Video game music</a:t>
            </a:r>
            <a:endParaRPr lang="en-US" sz="3200" b="1">
              <a:latin typeface="Calibri" panose="020F0502020204030204" pitchFamily="34" charset="0"/>
              <a:cs typeface="Calibri" panose="020F0502020204030204" pitchFamily="34" charset="0"/>
            </a:endParaRPr>
          </a:p>
        </p:txBody>
      </p:sp>
      <p:pic>
        <p:nvPicPr>
          <p:cNvPr id="5" name="Graphic 4" descr="Game controller with solid fill">
            <a:extLst>
              <a:ext uri="{FF2B5EF4-FFF2-40B4-BE49-F238E27FC236}">
                <a16:creationId xmlns:a16="http://schemas.microsoft.com/office/drawing/2014/main" id="{FDC5B117-190C-E8D6-D819-5BFCBD3CA9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3461" y="2328809"/>
            <a:ext cx="1539673" cy="1539673"/>
          </a:xfrm>
          <a:prstGeom prst="rect">
            <a:avLst/>
          </a:prstGeom>
        </p:spPr>
      </p:pic>
      <p:pic>
        <p:nvPicPr>
          <p:cNvPr id="6" name="Picture 5" descr="A close-up of a treble clef&#10;&#10;Description automatically generated">
            <a:extLst>
              <a:ext uri="{FF2B5EF4-FFF2-40B4-BE49-F238E27FC236}">
                <a16:creationId xmlns:a16="http://schemas.microsoft.com/office/drawing/2014/main" id="{6932D6FD-8C70-8666-5C69-0D3F41148C73}"/>
              </a:ext>
            </a:extLst>
          </p:cNvPr>
          <p:cNvPicPr>
            <a:picLocks noChangeAspect="1"/>
          </p:cNvPicPr>
          <p:nvPr/>
        </p:nvPicPr>
        <p:blipFill rotWithShape="1">
          <a:blip r:embed="rId8">
            <a:extLst>
              <a:ext uri="{28A0092B-C50C-407E-A947-70E740481C1C}">
                <a14:useLocalDpi xmlns:a14="http://schemas.microsoft.com/office/drawing/2010/main" val="0"/>
              </a:ext>
            </a:extLst>
          </a:blip>
          <a:srcRect r="24400"/>
          <a:stretch/>
        </p:blipFill>
        <p:spPr bwMode="auto">
          <a:xfrm>
            <a:off x="8821247" y="3930231"/>
            <a:ext cx="1908820" cy="1468519"/>
          </a:xfrm>
          <a:prstGeom prst="rect">
            <a:avLst/>
          </a:prstGeom>
          <a:ln>
            <a:noFill/>
          </a:ln>
          <a:extLst>
            <a:ext uri="{53640926-AAD7-44D8-BBD7-CCE9431645EC}">
              <a14:shadowObscured xmlns:a14="http://schemas.microsoft.com/office/drawing/2010/main"/>
            </a:ext>
          </a:extLst>
        </p:spPr>
      </p:pic>
      <p:sp>
        <p:nvSpPr>
          <p:cNvPr id="2" name="Footer Placeholder 3">
            <a:extLst>
              <a:ext uri="{FF2B5EF4-FFF2-40B4-BE49-F238E27FC236}">
                <a16:creationId xmlns:a16="http://schemas.microsoft.com/office/drawing/2014/main" id="{01208E2F-A70A-26CC-2946-11EB772136C7}"/>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63587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itle Placeholder 9">
            <a:extLst>
              <a:ext uri="{FF2B5EF4-FFF2-40B4-BE49-F238E27FC236}">
                <a16:creationId xmlns:a16="http://schemas.microsoft.com/office/drawing/2014/main" id="{8ADB6D83-EAAA-8EC4-BACC-FE1CA47BFEA8}"/>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Introductory Film</a:t>
            </a:r>
            <a:endParaRPr lang="en-US" sz="3200" b="1">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55BC3117-952B-7568-ADC7-D0EC4006C047}"/>
              </a:ext>
            </a:extLst>
          </p:cNvPr>
          <p:cNvGraphicFramePr>
            <a:graphicFrameLocks noGrp="1"/>
          </p:cNvGraphicFramePr>
          <p:nvPr>
            <p:extLst>
              <p:ext uri="{D42A27DB-BD31-4B8C-83A1-F6EECF244321}">
                <p14:modId xmlns:p14="http://schemas.microsoft.com/office/powerpoint/2010/main" val="3557152996"/>
              </p:ext>
            </p:extLst>
          </p:nvPr>
        </p:nvGraphicFramePr>
        <p:xfrm>
          <a:off x="1973924" y="5406322"/>
          <a:ext cx="6014376" cy="356870"/>
        </p:xfrm>
        <a:graphic>
          <a:graphicData uri="http://schemas.openxmlformats.org/drawingml/2006/table">
            <a:tbl>
              <a:tblPr/>
              <a:tblGrid>
                <a:gridCol w="6014376">
                  <a:extLst>
                    <a:ext uri="{9D8B030D-6E8A-4147-A177-3AD203B41FA5}">
                      <a16:colId xmlns:a16="http://schemas.microsoft.com/office/drawing/2014/main" val="2462501715"/>
                    </a:ext>
                  </a:extLst>
                </a:gridCol>
              </a:tblGrid>
              <a:tr h="190500">
                <a:tc>
                  <a:txBody>
                    <a:bodyPr/>
                    <a:lstStyle/>
                    <a:p>
                      <a:pPr algn="ctr" fontAlgn="b"/>
                      <a:r>
                        <a:rPr lang="en-GB" sz="20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https://www.bbc.co.uk/teach/ten-pieces/articles/ztsb7v4</a:t>
                      </a:r>
                      <a:endParaRPr lang="en-GB" sz="20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1641577160"/>
                  </a:ext>
                </a:extLst>
              </a:tr>
            </a:tbl>
          </a:graphicData>
        </a:graphic>
      </p:graphicFrame>
      <p:sp>
        <p:nvSpPr>
          <p:cNvPr id="5" name="Footer Placeholder 3">
            <a:extLst>
              <a:ext uri="{FF2B5EF4-FFF2-40B4-BE49-F238E27FC236}">
                <a16:creationId xmlns:a16="http://schemas.microsoft.com/office/drawing/2014/main" id="{B6E07915-83EC-A961-54EE-265111A42AC8}"/>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pic>
        <p:nvPicPr>
          <p:cNvPr id="7" name="Picture 6" descr="A person playing a video game&#10;&#10;Description automatically generated">
            <a:extLst>
              <a:ext uri="{FF2B5EF4-FFF2-40B4-BE49-F238E27FC236}">
                <a16:creationId xmlns:a16="http://schemas.microsoft.com/office/drawing/2014/main" id="{05915DCD-210F-6692-EF80-7E4812663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5024" y="1386166"/>
            <a:ext cx="6737684" cy="3789947"/>
          </a:xfrm>
          <a:prstGeom prst="rect">
            <a:avLst/>
          </a:prstGeom>
        </p:spPr>
      </p:pic>
    </p:spTree>
    <p:extLst>
      <p:ext uri="{BB962C8B-B14F-4D97-AF65-F5344CB8AC3E}">
        <p14:creationId xmlns:p14="http://schemas.microsoft.com/office/powerpoint/2010/main" val="81793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3194DDE7-5CCB-FFDC-9B98-5BD24F4F79D0}"/>
              </a:ext>
            </a:extLst>
          </p:cNvPr>
          <p:cNvSpPr txBox="1"/>
          <p:nvPr/>
        </p:nvSpPr>
        <p:spPr>
          <a:xfrm>
            <a:off x="2541360" y="4975094"/>
            <a:ext cx="6750050" cy="815608"/>
          </a:xfrm>
          <a:prstGeom prst="rect">
            <a:avLst/>
          </a:prstGeom>
          <a:noFill/>
        </p:spPr>
        <p:txBody>
          <a:bodyPr wrap="square">
            <a:spAutoFit/>
          </a:bodyPr>
          <a:lstStyle/>
          <a:p>
            <a:pPr algn="ctr">
              <a:lnSpc>
                <a:spcPct val="115000"/>
              </a:lnSpc>
              <a:spcAft>
                <a:spcPts val="800"/>
              </a:spcAft>
            </a:pPr>
            <a:r>
              <a:rPr lang="pl-PL" u="sng" kern="10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6"/>
              </a:rPr>
              <a:t>https://edu.bandlab.com/</a:t>
            </a:r>
            <a:endParaRPr lang="en-GB" u="sng" kern="100">
              <a:solidFill>
                <a:srgbClr val="467886"/>
              </a:solidFill>
              <a:latin typeface="Calibri" panose="020F0502020204030204" pitchFamily="34" charset="0"/>
              <a:ea typeface="Aptos" panose="020B0004020202020204" pitchFamily="34" charset="0"/>
              <a:cs typeface="Calibri" panose="020F0502020204030204" pitchFamily="34" charset="0"/>
            </a:endParaRPr>
          </a:p>
          <a:p>
            <a:pPr algn="ctr">
              <a:lnSpc>
                <a:spcPct val="115000"/>
              </a:lnSpc>
              <a:spcAft>
                <a:spcPts val="800"/>
              </a:spcAft>
            </a:pPr>
            <a:r>
              <a:rPr lang="en-GB" u="sng" kern="100">
                <a:effectLst/>
                <a:latin typeface="Calibri" panose="020F050202020403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Support/guidance: </a:t>
            </a:r>
            <a:r>
              <a:rPr lang="en-GB" kern="100">
                <a:solidFill>
                  <a:srgbClr val="96607D"/>
                </a:solidFill>
                <a:effectLst/>
                <a:latin typeface="Calibri" panose="020F050202020403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https://help.edu.bandlab.com/hc/en-us</a:t>
            </a:r>
            <a:endParaRPr lang="en-GB" u="sng" kern="100">
              <a:solidFill>
                <a:srgbClr val="467886"/>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4" name="Title Placeholder 9">
            <a:extLst>
              <a:ext uri="{FF2B5EF4-FFF2-40B4-BE49-F238E27FC236}">
                <a16:creationId xmlns:a16="http://schemas.microsoft.com/office/drawing/2014/main" id="{B2C240C9-BBC0-CC4B-1080-8DDE78FAC1F2}"/>
              </a:ext>
            </a:extLst>
          </p:cNvPr>
          <p:cNvSpPr>
            <a:spLocks noGrp="1"/>
          </p:cNvSpPr>
          <p:nvPr>
            <p:ph type="title"/>
          </p:nvPr>
        </p:nvSpPr>
        <p:spPr>
          <a:xfrm>
            <a:off x="1748860" y="354681"/>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Let’s create loops! </a:t>
            </a:r>
            <a:endParaRPr lang="en-US" b="1">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3E0ECC1-B0F7-A891-3D69-D60B2679E8F3}"/>
              </a:ext>
            </a:extLst>
          </p:cNvPr>
          <p:cNvGraphicFramePr>
            <a:graphicFrameLocks noGrp="1"/>
          </p:cNvGraphicFramePr>
          <p:nvPr>
            <p:extLst>
              <p:ext uri="{D42A27DB-BD31-4B8C-83A1-F6EECF244321}">
                <p14:modId xmlns:p14="http://schemas.microsoft.com/office/powerpoint/2010/main" val="2324833257"/>
              </p:ext>
            </p:extLst>
          </p:nvPr>
        </p:nvGraphicFramePr>
        <p:xfrm>
          <a:off x="1385670" y="1783024"/>
          <a:ext cx="7354530" cy="3050976"/>
        </p:xfrm>
        <a:graphic>
          <a:graphicData uri="http://schemas.openxmlformats.org/drawingml/2006/table">
            <a:tbl>
              <a:tblPr firstRow="1" bandRow="1">
                <a:tableStyleId>{5940675A-B579-460E-94D1-54222C63F5DA}</a:tableStyleId>
              </a:tblPr>
              <a:tblGrid>
                <a:gridCol w="2645099">
                  <a:extLst>
                    <a:ext uri="{9D8B030D-6E8A-4147-A177-3AD203B41FA5}">
                      <a16:colId xmlns:a16="http://schemas.microsoft.com/office/drawing/2014/main" val="3928075512"/>
                    </a:ext>
                  </a:extLst>
                </a:gridCol>
                <a:gridCol w="4709431">
                  <a:extLst>
                    <a:ext uri="{9D8B030D-6E8A-4147-A177-3AD203B41FA5}">
                      <a16:colId xmlns:a16="http://schemas.microsoft.com/office/drawing/2014/main" val="2678314036"/>
                    </a:ext>
                  </a:extLst>
                </a:gridCol>
              </a:tblGrid>
              <a:tr h="713180">
                <a:tc>
                  <a:txBody>
                    <a:bodyPr/>
                    <a:lstStyle/>
                    <a:p>
                      <a:pPr algn="l" rtl="0" fontAlgn="base"/>
                      <a:r>
                        <a:rPr lang="en-GB" sz="1800" b="1" i="0">
                          <a:solidFill>
                            <a:srgbClr val="000000"/>
                          </a:solidFill>
                          <a:effectLst/>
                          <a:latin typeface="Calibri" panose="020F0502020204030204" pitchFamily="34" charset="0"/>
                          <a:cs typeface="Calibri" panose="020F0502020204030204" pitchFamily="34" charset="0"/>
                        </a:rPr>
                        <a:t>Beat</a:t>
                      </a:r>
                      <a:r>
                        <a:rPr lang="en-GB" sz="1800" b="0" i="0">
                          <a:solidFill>
                            <a:srgbClr val="000000"/>
                          </a:solidFill>
                          <a:effectLst/>
                          <a:latin typeface="Calibri" panose="020F0502020204030204" pitchFamily="34" charset="0"/>
                          <a:cs typeface="Calibri" panose="020F0502020204030204" pitchFamily="34" charset="0"/>
                        </a:rPr>
                        <a:t> </a:t>
                      </a:r>
                      <a:endParaRPr lang="en-GB" sz="1800" b="0" i="0">
                        <a:effectLst/>
                        <a:latin typeface="Calibri" panose="020F0502020204030204" pitchFamily="34" charset="0"/>
                        <a:cs typeface="Calibri" panose="020F0502020204030204" pitchFamily="34" charset="0"/>
                      </a:endParaRPr>
                    </a:p>
                  </a:txBody>
                  <a:tcPr/>
                </a:tc>
                <a:tc>
                  <a:txBody>
                    <a:bodyPr/>
                    <a:lstStyle/>
                    <a:p>
                      <a:pPr algn="l" rtl="0" fontAlgn="base"/>
                      <a:r>
                        <a:rPr lang="en-GB" sz="1800" b="0" i="0">
                          <a:solidFill>
                            <a:srgbClr val="000000"/>
                          </a:solidFill>
                          <a:effectLst/>
                          <a:latin typeface="Calibri" panose="020F0502020204030204" pitchFamily="34" charset="0"/>
                          <a:cs typeface="Calibri" panose="020F0502020204030204" pitchFamily="34" charset="0"/>
                        </a:rPr>
                        <a:t>A beat is the underlying pulse of the music. There are strong beats and weak beats. </a:t>
                      </a:r>
                      <a:endParaRPr lang="en-GB" sz="1800" b="0" i="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86323122"/>
                  </a:ext>
                </a:extLst>
              </a:tr>
              <a:tr h="713180">
                <a:tc>
                  <a:txBody>
                    <a:bodyPr/>
                    <a:lstStyle/>
                    <a:p>
                      <a:r>
                        <a:rPr lang="en-GB" sz="1800" b="1" kern="100">
                          <a:effectLst/>
                          <a:latin typeface="Calibri" panose="020F0502020204030204" pitchFamily="34" charset="0"/>
                          <a:ea typeface="Aptos" panose="020B0004020202020204" pitchFamily="34" charset="0"/>
                          <a:cs typeface="Calibri" panose="020F0502020204030204" pitchFamily="34" charset="0"/>
                        </a:rPr>
                        <a:t>Bar </a:t>
                      </a:r>
                    </a:p>
                  </a:txBody>
                  <a:tcPr marL="68580" marR="68580" marT="0" marB="0"/>
                </a:tc>
                <a:tc>
                  <a:txBody>
                    <a:bodyPr/>
                    <a:lstStyle/>
                    <a:p>
                      <a:r>
                        <a:rPr lang="en-GB" sz="1800" b="0" i="0" kern="1200">
                          <a:solidFill>
                            <a:schemeClr val="tx1"/>
                          </a:solidFill>
                          <a:effectLst/>
                          <a:latin typeface="Calibri" panose="020F0502020204030204" pitchFamily="34" charset="0"/>
                          <a:ea typeface="+mn-ea"/>
                          <a:cs typeface="Calibri" panose="020F0502020204030204" pitchFamily="34" charset="0"/>
                        </a:rPr>
                        <a:t>Beats are organised together into bars. There will be a strong beat at the start of the bar. </a:t>
                      </a:r>
                      <a:endParaRPr lang="en-GB" sz="18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44399393"/>
                  </a:ext>
                </a:extLst>
              </a:tr>
              <a:tr h="514792">
                <a:tc>
                  <a:txBody>
                    <a:bodyPr/>
                    <a:lstStyle/>
                    <a:p>
                      <a:r>
                        <a:rPr lang="en-GB" sz="1800" b="1" kern="100">
                          <a:effectLst/>
                          <a:latin typeface="Calibri" panose="020F0502020204030204" pitchFamily="34" charset="0"/>
                          <a:cs typeface="Calibri" panose="020F0502020204030204" pitchFamily="34" charset="0"/>
                        </a:rPr>
                        <a:t>Tempo </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800" b="0" kern="100">
                          <a:effectLst/>
                          <a:latin typeface="Calibri" panose="020F0502020204030204" pitchFamily="34" charset="0"/>
                          <a:cs typeface="Calibri" panose="020F0502020204030204" pitchFamily="34" charset="0"/>
                        </a:rPr>
                        <a:t>Speed of the music </a:t>
                      </a:r>
                      <a:endParaRPr lang="en-GB" sz="18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661495746"/>
                  </a:ext>
                </a:extLst>
              </a:tr>
              <a:tr h="514792">
                <a:tc>
                  <a:txBody>
                    <a:bodyPr/>
                    <a:lstStyle/>
                    <a:p>
                      <a:r>
                        <a:rPr lang="en-GB" sz="1800" b="1" kern="100">
                          <a:effectLst/>
                          <a:latin typeface="Calibri" panose="020F0502020204030204" pitchFamily="34" charset="0"/>
                          <a:cs typeface="Calibri" panose="020F0502020204030204" pitchFamily="34" charset="0"/>
                        </a:rPr>
                        <a:t>Time signature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800" b="0" kern="100">
                          <a:effectLst/>
                          <a:latin typeface="Calibri" panose="020F0502020204030204" pitchFamily="34" charset="0"/>
                          <a:cs typeface="Calibri" panose="020F0502020204030204" pitchFamily="34" charset="0"/>
                        </a:rPr>
                        <a:t>The number of beats in a bar </a:t>
                      </a:r>
                      <a:endParaRPr lang="en-GB" sz="18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277528118"/>
                  </a:ext>
                </a:extLst>
              </a:tr>
              <a:tr h="595032">
                <a:tc>
                  <a:txBody>
                    <a:bodyPr/>
                    <a:lstStyle/>
                    <a:p>
                      <a:r>
                        <a:rPr lang="en-GB" sz="1800" b="1" kern="100">
                          <a:effectLst/>
                          <a:latin typeface="Calibri" panose="020F0502020204030204" pitchFamily="34" charset="0"/>
                          <a:ea typeface="Aptos" panose="020B0004020202020204" pitchFamily="34" charset="0"/>
                          <a:cs typeface="Calibri" panose="020F0502020204030204" pitchFamily="34" charset="0"/>
                        </a:rPr>
                        <a:t>4/4 time signature</a:t>
                      </a:r>
                    </a:p>
                  </a:txBody>
                  <a:tcPr marL="68580" marR="68580" marT="0" marB="0"/>
                </a:tc>
                <a:tc>
                  <a:txBody>
                    <a:bodyPr/>
                    <a:lstStyle/>
                    <a:p>
                      <a:r>
                        <a:rPr lang="en-GB" sz="1800" b="0" i="0" kern="1200">
                          <a:solidFill>
                            <a:schemeClr val="tx1"/>
                          </a:solidFill>
                          <a:effectLst/>
                          <a:latin typeface="Calibri" panose="020F0502020204030204" pitchFamily="34" charset="0"/>
                          <a:ea typeface="+mn-ea"/>
                          <a:cs typeface="Calibri" panose="020F0502020204030204" pitchFamily="34" charset="0"/>
                        </a:rPr>
                        <a:t>Music with 4 beats in a bar (strong-weak-weak-weak) </a:t>
                      </a:r>
                      <a:endParaRPr lang="en-GB" sz="18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071722754"/>
                  </a:ext>
                </a:extLst>
              </a:tr>
            </a:tbl>
          </a:graphicData>
        </a:graphic>
      </p:graphicFrame>
      <p:pic>
        <p:nvPicPr>
          <p:cNvPr id="7" name="Graphic 6" descr="Bongo with solid fill">
            <a:extLst>
              <a:ext uri="{FF2B5EF4-FFF2-40B4-BE49-F238E27FC236}">
                <a16:creationId xmlns:a16="http://schemas.microsoft.com/office/drawing/2014/main" id="{3E1671C6-97FC-90EA-F591-980F9F8A87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53894" y="2316090"/>
            <a:ext cx="914400" cy="914400"/>
          </a:xfrm>
          <a:prstGeom prst="rect">
            <a:avLst/>
          </a:prstGeom>
        </p:spPr>
      </p:pic>
      <p:pic>
        <p:nvPicPr>
          <p:cNvPr id="9" name="Graphic 8" descr="Drum with solid fill">
            <a:extLst>
              <a:ext uri="{FF2B5EF4-FFF2-40B4-BE49-F238E27FC236}">
                <a16:creationId xmlns:a16="http://schemas.microsoft.com/office/drawing/2014/main" id="{1FBB2D8C-27AC-6C33-64EE-F8CD6F4D81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6338" y="2979702"/>
            <a:ext cx="914400" cy="914400"/>
          </a:xfrm>
          <a:prstGeom prst="rect">
            <a:avLst/>
          </a:prstGeom>
        </p:spPr>
      </p:pic>
      <p:pic>
        <p:nvPicPr>
          <p:cNvPr id="13" name="Graphic 12" descr="Drum set with solid fill">
            <a:extLst>
              <a:ext uri="{FF2B5EF4-FFF2-40B4-BE49-F238E27FC236}">
                <a16:creationId xmlns:a16="http://schemas.microsoft.com/office/drawing/2014/main" id="{3F6D26EA-DE13-02B9-2C98-F7F3BE9A32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4399" y="3780730"/>
            <a:ext cx="914400" cy="914400"/>
          </a:xfrm>
          <a:prstGeom prst="rect">
            <a:avLst/>
          </a:prstGeom>
        </p:spPr>
      </p:pic>
      <p:sp>
        <p:nvSpPr>
          <p:cNvPr id="2" name="Footer Placeholder 3">
            <a:extLst>
              <a:ext uri="{FF2B5EF4-FFF2-40B4-BE49-F238E27FC236}">
                <a16:creationId xmlns:a16="http://schemas.microsoft.com/office/drawing/2014/main" id="{38E32F14-CC74-6CCD-1F58-381A56D17783}"/>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5296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2</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45509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6" name="Table 6">
            <a:extLst>
              <a:ext uri="{FF2B5EF4-FFF2-40B4-BE49-F238E27FC236}">
                <a16:creationId xmlns:a16="http://schemas.microsoft.com/office/drawing/2014/main" id="{AAFB96DF-F241-0A60-159C-23D647CCC9DC}"/>
              </a:ext>
            </a:extLst>
          </p:cNvPr>
          <p:cNvGraphicFramePr>
            <a:graphicFrameLocks noGrp="1"/>
          </p:cNvGraphicFramePr>
          <p:nvPr>
            <p:extLst>
              <p:ext uri="{D42A27DB-BD31-4B8C-83A1-F6EECF244321}">
                <p14:modId xmlns:p14="http://schemas.microsoft.com/office/powerpoint/2010/main" val="3207049089"/>
              </p:ext>
            </p:extLst>
          </p:nvPr>
        </p:nvGraphicFramePr>
        <p:xfrm>
          <a:off x="1625600" y="2491740"/>
          <a:ext cx="8127999" cy="24358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202069044"/>
                    </a:ext>
                  </a:extLst>
                </a:gridCol>
                <a:gridCol w="2709333">
                  <a:extLst>
                    <a:ext uri="{9D8B030D-6E8A-4147-A177-3AD203B41FA5}">
                      <a16:colId xmlns:a16="http://schemas.microsoft.com/office/drawing/2014/main" val="296750445"/>
                    </a:ext>
                  </a:extLst>
                </a:gridCol>
                <a:gridCol w="2709333">
                  <a:extLst>
                    <a:ext uri="{9D8B030D-6E8A-4147-A177-3AD203B41FA5}">
                      <a16:colId xmlns:a16="http://schemas.microsoft.com/office/drawing/2014/main" val="519834786"/>
                    </a:ext>
                  </a:extLst>
                </a:gridCol>
              </a:tblGrid>
              <a:tr h="594360">
                <a:tc>
                  <a:txBody>
                    <a:bodyPr/>
                    <a:lstStyle/>
                    <a:p>
                      <a:pPr algn="ctr"/>
                      <a:r>
                        <a:rPr lang="en-GB">
                          <a:latin typeface="Calibri" panose="020F0502020204030204" pitchFamily="34" charset="0"/>
                          <a:cs typeface="Calibri" panose="020F0502020204030204" pitchFamily="34" charset="0"/>
                        </a:rPr>
                        <a:t>Excited</a:t>
                      </a:r>
                    </a:p>
                  </a:txBody>
                  <a:tcPr anchor="ctr"/>
                </a:tc>
                <a:tc>
                  <a:txBody>
                    <a:bodyPr/>
                    <a:lstStyle/>
                    <a:p>
                      <a:pPr algn="ctr"/>
                      <a:r>
                        <a:rPr lang="en-GB">
                          <a:latin typeface="Calibri" panose="020F0502020204030204" pitchFamily="34" charset="0"/>
                          <a:cs typeface="Calibri" panose="020F0502020204030204" pitchFamily="34" charset="0"/>
                        </a:rPr>
                        <a:t>Sad</a:t>
                      </a:r>
                    </a:p>
                  </a:txBody>
                  <a:tcPr anchor="ctr"/>
                </a:tc>
                <a:tc>
                  <a:txBody>
                    <a:bodyPr/>
                    <a:lstStyle/>
                    <a:p>
                      <a:pPr algn="ctr"/>
                      <a:r>
                        <a:rPr lang="en-GB">
                          <a:latin typeface="Calibri" panose="020F0502020204030204" pitchFamily="34" charset="0"/>
                          <a:cs typeface="Calibri" panose="020F0502020204030204" pitchFamily="34" charset="0"/>
                        </a:rPr>
                        <a:t>Cheeky</a:t>
                      </a:r>
                    </a:p>
                  </a:txBody>
                  <a:tcPr anchor="ctr"/>
                </a:tc>
                <a:extLst>
                  <a:ext uri="{0D108BD9-81ED-4DB2-BD59-A6C34878D82A}">
                    <a16:rowId xmlns:a16="http://schemas.microsoft.com/office/drawing/2014/main" val="4107896458"/>
                  </a:ext>
                </a:extLst>
              </a:tr>
              <a:tr h="546100">
                <a:tc>
                  <a:txBody>
                    <a:bodyPr/>
                    <a:lstStyle/>
                    <a:p>
                      <a:pPr algn="ctr"/>
                      <a:r>
                        <a:rPr lang="en-GB">
                          <a:latin typeface="Calibri" panose="020F0502020204030204" pitchFamily="34" charset="0"/>
                          <a:cs typeface="Calibri" panose="020F0502020204030204" pitchFamily="34" charset="0"/>
                        </a:rPr>
                        <a:t>Scared</a:t>
                      </a:r>
                    </a:p>
                  </a:txBody>
                  <a:tcPr anchor="ctr"/>
                </a:tc>
                <a:tc>
                  <a:txBody>
                    <a:bodyPr/>
                    <a:lstStyle/>
                    <a:p>
                      <a:pPr algn="ctr"/>
                      <a:r>
                        <a:rPr lang="en-GB">
                          <a:latin typeface="Calibri" panose="020F0502020204030204" pitchFamily="34" charset="0"/>
                          <a:cs typeface="Calibri" panose="020F0502020204030204" pitchFamily="34" charset="0"/>
                        </a:rPr>
                        <a:t>Relaxed</a:t>
                      </a:r>
                    </a:p>
                  </a:txBody>
                  <a:tcPr anchor="ctr"/>
                </a:tc>
                <a:tc>
                  <a:txBody>
                    <a:bodyPr/>
                    <a:lstStyle/>
                    <a:p>
                      <a:pPr algn="ctr"/>
                      <a:r>
                        <a:rPr lang="en-GB">
                          <a:latin typeface="Calibri" panose="020F0502020204030204" pitchFamily="34" charset="0"/>
                          <a:cs typeface="Calibri" panose="020F0502020204030204" pitchFamily="34" charset="0"/>
                        </a:rPr>
                        <a:t>Amazed</a:t>
                      </a:r>
                    </a:p>
                  </a:txBody>
                  <a:tcPr anchor="ctr"/>
                </a:tc>
                <a:extLst>
                  <a:ext uri="{0D108BD9-81ED-4DB2-BD59-A6C34878D82A}">
                    <a16:rowId xmlns:a16="http://schemas.microsoft.com/office/drawing/2014/main" val="2467447898"/>
                  </a:ext>
                </a:extLst>
              </a:tr>
              <a:tr h="685800">
                <a:tc>
                  <a:txBody>
                    <a:bodyPr/>
                    <a:lstStyle/>
                    <a:p>
                      <a:pPr algn="ctr"/>
                      <a:r>
                        <a:rPr lang="en-GB">
                          <a:latin typeface="Calibri" panose="020F0502020204030204" pitchFamily="34" charset="0"/>
                          <a:cs typeface="Calibri" panose="020F0502020204030204" pitchFamily="34" charset="0"/>
                        </a:rPr>
                        <a:t>Wonder</a:t>
                      </a:r>
                    </a:p>
                  </a:txBody>
                  <a:tcPr anchor="ctr"/>
                </a:tc>
                <a:tc>
                  <a:txBody>
                    <a:bodyPr/>
                    <a:lstStyle/>
                    <a:p>
                      <a:pPr algn="ctr"/>
                      <a:r>
                        <a:rPr lang="en-GB">
                          <a:latin typeface="Calibri" panose="020F0502020204030204" pitchFamily="34" charset="0"/>
                          <a:cs typeface="Calibri" panose="020F0502020204030204" pitchFamily="34" charset="0"/>
                        </a:rPr>
                        <a:t>Magical</a:t>
                      </a:r>
                    </a:p>
                  </a:txBody>
                  <a:tcPr anchor="ctr"/>
                </a:tc>
                <a:tc>
                  <a:txBody>
                    <a:bodyPr/>
                    <a:lstStyle/>
                    <a:p>
                      <a:pPr algn="ctr"/>
                      <a:r>
                        <a:rPr lang="en-GB">
                          <a:latin typeface="Calibri" panose="020F0502020204030204" pitchFamily="34" charset="0"/>
                          <a:cs typeface="Calibri" panose="020F0502020204030204" pitchFamily="34" charset="0"/>
                        </a:rPr>
                        <a:t>Secretive</a:t>
                      </a:r>
                    </a:p>
                  </a:txBody>
                  <a:tcPr anchor="ctr"/>
                </a:tc>
                <a:extLst>
                  <a:ext uri="{0D108BD9-81ED-4DB2-BD59-A6C34878D82A}">
                    <a16:rowId xmlns:a16="http://schemas.microsoft.com/office/drawing/2014/main" val="603343976"/>
                  </a:ext>
                </a:extLst>
              </a:tr>
              <a:tr h="609600">
                <a:tc>
                  <a:txBody>
                    <a:bodyPr/>
                    <a:lstStyle/>
                    <a:p>
                      <a:pPr algn="ctr"/>
                      <a:r>
                        <a:rPr lang="en-GB">
                          <a:latin typeface="Calibri" panose="020F0502020204030204" pitchFamily="34" charset="0"/>
                          <a:cs typeface="Calibri" panose="020F0502020204030204" pitchFamily="34" charset="0"/>
                        </a:rPr>
                        <a:t>Mysterious</a:t>
                      </a:r>
                    </a:p>
                  </a:txBody>
                  <a:tcPr anchor="ctr"/>
                </a:tc>
                <a:tc>
                  <a:txBody>
                    <a:bodyPr/>
                    <a:lstStyle/>
                    <a:p>
                      <a:pPr algn="ctr"/>
                      <a:r>
                        <a:rPr lang="en-GB">
                          <a:latin typeface="Calibri" panose="020F0502020204030204" pitchFamily="34" charset="0"/>
                          <a:cs typeface="Calibri" panose="020F0502020204030204" pitchFamily="34" charset="0"/>
                        </a:rPr>
                        <a:t>Want to dance</a:t>
                      </a:r>
                    </a:p>
                  </a:txBody>
                  <a:tcPr anchor="ctr"/>
                </a:tc>
                <a:tc>
                  <a:txBody>
                    <a:bodyPr/>
                    <a:lstStyle/>
                    <a:p>
                      <a:pPr algn="ctr"/>
                      <a:r>
                        <a:rPr lang="en-GB">
                          <a:latin typeface="Calibri" panose="020F0502020204030204" pitchFamily="34" charset="0"/>
                          <a:cs typeface="Calibri" panose="020F0502020204030204" pitchFamily="34" charset="0"/>
                        </a:rPr>
                        <a:t>… and more!</a:t>
                      </a:r>
                    </a:p>
                  </a:txBody>
                  <a:tcPr anchor="ctr"/>
                </a:tc>
                <a:extLst>
                  <a:ext uri="{0D108BD9-81ED-4DB2-BD59-A6C34878D82A}">
                    <a16:rowId xmlns:a16="http://schemas.microsoft.com/office/drawing/2014/main" val="2641887613"/>
                  </a:ext>
                </a:extLst>
              </a:tr>
            </a:tbl>
          </a:graphicData>
        </a:graphic>
      </p:graphicFrame>
      <p:sp>
        <p:nvSpPr>
          <p:cNvPr id="7" name="Title Placeholder 9">
            <a:extLst>
              <a:ext uri="{FF2B5EF4-FFF2-40B4-BE49-F238E27FC236}">
                <a16:creationId xmlns:a16="http://schemas.microsoft.com/office/drawing/2014/main" id="{74A593FF-A74D-CD1D-A681-55A1DA6BB602}"/>
              </a:ext>
            </a:extLst>
          </p:cNvPr>
          <p:cNvSpPr>
            <a:spLocks noGrp="1"/>
          </p:cNvSpPr>
          <p:nvPr>
            <p:ph type="title"/>
          </p:nvPr>
        </p:nvSpPr>
        <p:spPr>
          <a:xfrm>
            <a:off x="1625600" y="819754"/>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Mood charts</a:t>
            </a:r>
            <a:endParaRPr lang="en-US" sz="3200" b="1">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9B08241-FD0E-C648-DD69-494621E07127}"/>
              </a:ext>
            </a:extLst>
          </p:cNvPr>
          <p:cNvSpPr txBox="1"/>
          <p:nvPr/>
        </p:nvSpPr>
        <p:spPr>
          <a:xfrm>
            <a:off x="1559501" y="1694628"/>
            <a:ext cx="6750050" cy="400110"/>
          </a:xfrm>
          <a:prstGeom prst="rect">
            <a:avLst/>
          </a:prstGeom>
          <a:noFill/>
        </p:spPr>
        <p:txBody>
          <a:bodyPr wrap="square">
            <a:spAutoFit/>
          </a:bodyPr>
          <a:lstStyle/>
          <a:p>
            <a:r>
              <a:rPr lang="en-GB" sz="2000">
                <a:effectLst/>
                <a:latin typeface="Calibri" panose="020F0502020204030204" pitchFamily="34" charset="0"/>
                <a:ea typeface="Calibri" panose="020F0502020204030204" pitchFamily="34" charset="0"/>
              </a:rPr>
              <a:t>Can you create your own key to represent different emotions? </a:t>
            </a:r>
            <a:endParaRPr lang="en-GB" sz="2000"/>
          </a:p>
        </p:txBody>
      </p:sp>
      <p:sp>
        <p:nvSpPr>
          <p:cNvPr id="2" name="Footer Placeholder 3">
            <a:extLst>
              <a:ext uri="{FF2B5EF4-FFF2-40B4-BE49-F238E27FC236}">
                <a16:creationId xmlns:a16="http://schemas.microsoft.com/office/drawing/2014/main" id="{0B230B6A-79EA-6D0C-DF7D-F53B05DE6FD0}"/>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03369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orchestra performing on stage&#10;&#10;Description automatically generated">
            <a:extLst>
              <a:ext uri="{FF2B5EF4-FFF2-40B4-BE49-F238E27FC236}">
                <a16:creationId xmlns:a16="http://schemas.microsoft.com/office/drawing/2014/main" id="{F55BD622-6F38-5ABB-0787-CAD6C977E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066" y="1386166"/>
            <a:ext cx="6956299" cy="3912918"/>
          </a:xfrm>
          <a:prstGeom prst="rect">
            <a:avLst/>
          </a:prstGeom>
        </p:spPr>
      </p:pic>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5" name="Title Placeholder 9">
            <a:extLst>
              <a:ext uri="{FF2B5EF4-FFF2-40B4-BE49-F238E27FC236}">
                <a16:creationId xmlns:a16="http://schemas.microsoft.com/office/drawing/2014/main" id="{151783F9-9DE4-1819-B5B4-BCFFA314040F}"/>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orchestral performance</a:t>
            </a:r>
            <a:endParaRPr lang="en-US" sz="3200" b="1">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B7ECCD6C-C810-6A5D-F073-3CA80A955AB4}"/>
              </a:ext>
            </a:extLst>
          </p:cNvPr>
          <p:cNvGrpSpPr/>
          <p:nvPr/>
        </p:nvGrpSpPr>
        <p:grpSpPr>
          <a:xfrm>
            <a:off x="9572982" y="2336800"/>
            <a:ext cx="1891633" cy="2578653"/>
            <a:chOff x="4185584" y="2041860"/>
            <a:chExt cx="2892099" cy="3889594"/>
          </a:xfrm>
        </p:grpSpPr>
        <p:pic>
          <p:nvPicPr>
            <p:cNvPr id="9" name="Graphic 8" descr="Piano with solid fill">
              <a:extLst>
                <a:ext uri="{FF2B5EF4-FFF2-40B4-BE49-F238E27FC236}">
                  <a16:creationId xmlns:a16="http://schemas.microsoft.com/office/drawing/2014/main" id="{16F8CA8E-6A24-FA3A-B425-AA0C5DA2C0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21014" y="3281823"/>
              <a:ext cx="914400" cy="914400"/>
            </a:xfrm>
            <a:prstGeom prst="rect">
              <a:avLst/>
            </a:prstGeom>
          </p:spPr>
        </p:pic>
        <p:pic>
          <p:nvPicPr>
            <p:cNvPr id="12" name="Graphic 11" descr="Bongo with solid fill">
              <a:extLst>
                <a:ext uri="{FF2B5EF4-FFF2-40B4-BE49-F238E27FC236}">
                  <a16:creationId xmlns:a16="http://schemas.microsoft.com/office/drawing/2014/main" id="{20A3D880-76B7-3828-169D-032EADBB3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1985" y="3308192"/>
              <a:ext cx="914400" cy="914400"/>
            </a:xfrm>
            <a:prstGeom prst="rect">
              <a:avLst/>
            </a:prstGeom>
          </p:spPr>
        </p:pic>
        <p:pic>
          <p:nvPicPr>
            <p:cNvPr id="13" name="Graphic 12" descr="Guitar with solid fill">
              <a:extLst>
                <a:ext uri="{FF2B5EF4-FFF2-40B4-BE49-F238E27FC236}">
                  <a16:creationId xmlns:a16="http://schemas.microsoft.com/office/drawing/2014/main" id="{C36F70AB-F6BE-CF0F-F912-BCD9F223A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2531" y="3303563"/>
              <a:ext cx="914400" cy="914400"/>
            </a:xfrm>
            <a:prstGeom prst="rect">
              <a:avLst/>
            </a:prstGeom>
          </p:spPr>
        </p:pic>
        <p:pic>
          <p:nvPicPr>
            <p:cNvPr id="14" name="Graphic 13" descr="Harp with solid fill">
              <a:extLst>
                <a:ext uri="{FF2B5EF4-FFF2-40B4-BE49-F238E27FC236}">
                  <a16:creationId xmlns:a16="http://schemas.microsoft.com/office/drawing/2014/main" id="{A7F36DAF-F76E-CA20-D958-A07570CFEB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40943" y="4190931"/>
              <a:ext cx="914400" cy="914400"/>
            </a:xfrm>
            <a:prstGeom prst="rect">
              <a:avLst/>
            </a:prstGeom>
          </p:spPr>
        </p:pic>
        <p:pic>
          <p:nvPicPr>
            <p:cNvPr id="15" name="Graphic 14" descr="Gong with solid fill">
              <a:extLst>
                <a:ext uri="{FF2B5EF4-FFF2-40B4-BE49-F238E27FC236}">
                  <a16:creationId xmlns:a16="http://schemas.microsoft.com/office/drawing/2014/main" id="{A329EDF6-B1DB-688B-8917-32EA3A53D0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50609" y="4244994"/>
              <a:ext cx="914400" cy="914400"/>
            </a:xfrm>
            <a:prstGeom prst="rect">
              <a:avLst/>
            </a:prstGeom>
          </p:spPr>
        </p:pic>
        <p:pic>
          <p:nvPicPr>
            <p:cNvPr id="16" name="Graphic 15" descr="Violin with solid fill">
              <a:extLst>
                <a:ext uri="{FF2B5EF4-FFF2-40B4-BE49-F238E27FC236}">
                  <a16:creationId xmlns:a16="http://schemas.microsoft.com/office/drawing/2014/main" id="{88692F1D-D708-FCFB-D7F5-3680AC71E90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85584" y="4180579"/>
              <a:ext cx="914400" cy="914400"/>
            </a:xfrm>
            <a:prstGeom prst="rect">
              <a:avLst/>
            </a:prstGeom>
          </p:spPr>
        </p:pic>
        <p:pic>
          <p:nvPicPr>
            <p:cNvPr id="20" name="Graphic 19" descr="Banjo with solid fill">
              <a:extLst>
                <a:ext uri="{FF2B5EF4-FFF2-40B4-BE49-F238E27FC236}">
                  <a16:creationId xmlns:a16="http://schemas.microsoft.com/office/drawing/2014/main" id="{22FC33CD-89B0-10AE-B770-4FF8CFF7A8A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13492" y="2640937"/>
              <a:ext cx="914400" cy="914400"/>
            </a:xfrm>
            <a:prstGeom prst="rect">
              <a:avLst/>
            </a:prstGeom>
          </p:spPr>
        </p:pic>
        <p:pic>
          <p:nvPicPr>
            <p:cNvPr id="21" name="Graphic 20" descr="Saxophone with solid fill">
              <a:extLst>
                <a:ext uri="{FF2B5EF4-FFF2-40B4-BE49-F238E27FC236}">
                  <a16:creationId xmlns:a16="http://schemas.microsoft.com/office/drawing/2014/main" id="{CF1E39F5-8480-6BEA-EE7C-B4C0975A505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15009" y="3523356"/>
              <a:ext cx="914400" cy="914400"/>
            </a:xfrm>
            <a:prstGeom prst="rect">
              <a:avLst/>
            </a:prstGeom>
          </p:spPr>
        </p:pic>
        <p:pic>
          <p:nvPicPr>
            <p:cNvPr id="23" name="Graphic 22" descr="Medieval Trumpet with solid fill">
              <a:extLst>
                <a:ext uri="{FF2B5EF4-FFF2-40B4-BE49-F238E27FC236}">
                  <a16:creationId xmlns:a16="http://schemas.microsoft.com/office/drawing/2014/main" id="{DE06CE70-ED57-4BC0-0CE6-24EB1891DD7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548500" y="2790836"/>
              <a:ext cx="914400" cy="914400"/>
            </a:xfrm>
            <a:prstGeom prst="rect">
              <a:avLst/>
            </a:prstGeom>
          </p:spPr>
        </p:pic>
        <p:pic>
          <p:nvPicPr>
            <p:cNvPr id="24" name="Graphic 23" descr="Drum with solid fill">
              <a:extLst>
                <a:ext uri="{FF2B5EF4-FFF2-40B4-BE49-F238E27FC236}">
                  <a16:creationId xmlns:a16="http://schemas.microsoft.com/office/drawing/2014/main" id="{251B0012-13EC-78AD-36C3-E66C5BD16EE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63257" y="2140623"/>
              <a:ext cx="650213" cy="650213"/>
            </a:xfrm>
            <a:prstGeom prst="rect">
              <a:avLst/>
            </a:prstGeom>
          </p:spPr>
        </p:pic>
        <p:pic>
          <p:nvPicPr>
            <p:cNvPr id="25" name="Graphic 24" descr="Clarinet with solid fill">
              <a:extLst>
                <a:ext uri="{FF2B5EF4-FFF2-40B4-BE49-F238E27FC236}">
                  <a16:creationId xmlns:a16="http://schemas.microsoft.com/office/drawing/2014/main" id="{55D6BF55-0DDE-63C0-B9DE-C810DBEA89C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20975540">
              <a:off x="6163283" y="4540915"/>
              <a:ext cx="914400" cy="914400"/>
            </a:xfrm>
            <a:prstGeom prst="rect">
              <a:avLst/>
            </a:prstGeom>
          </p:spPr>
        </p:pic>
        <p:pic>
          <p:nvPicPr>
            <p:cNvPr id="26" name="Graphic 25" descr="Flute with solid fill">
              <a:extLst>
                <a:ext uri="{FF2B5EF4-FFF2-40B4-BE49-F238E27FC236}">
                  <a16:creationId xmlns:a16="http://schemas.microsoft.com/office/drawing/2014/main" id="{09EBA90B-5E41-ACB5-CB88-650CBF6071D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55469" y="2079504"/>
              <a:ext cx="1253659" cy="1253659"/>
            </a:xfrm>
            <a:prstGeom prst="rect">
              <a:avLst/>
            </a:prstGeom>
          </p:spPr>
        </p:pic>
        <p:pic>
          <p:nvPicPr>
            <p:cNvPr id="27" name="Graphic 26" descr="Trumpet with solid fill">
              <a:extLst>
                <a:ext uri="{FF2B5EF4-FFF2-40B4-BE49-F238E27FC236}">
                  <a16:creationId xmlns:a16="http://schemas.microsoft.com/office/drawing/2014/main" id="{19847748-E7E0-B1FA-C3C9-C5C313BDB3D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039638" y="4858849"/>
              <a:ext cx="1072605" cy="1072605"/>
            </a:xfrm>
            <a:prstGeom prst="rect">
              <a:avLst/>
            </a:prstGeom>
          </p:spPr>
        </p:pic>
        <p:pic>
          <p:nvPicPr>
            <p:cNvPr id="28" name="Graphic 27" descr="Drum set with solid fill">
              <a:extLst>
                <a:ext uri="{FF2B5EF4-FFF2-40B4-BE49-F238E27FC236}">
                  <a16:creationId xmlns:a16="http://schemas.microsoft.com/office/drawing/2014/main" id="{1C2E0449-9CB6-89D9-0E53-A3E6448A183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696544" y="2041860"/>
              <a:ext cx="914400" cy="914400"/>
            </a:xfrm>
            <a:prstGeom prst="rect">
              <a:avLst/>
            </a:prstGeom>
          </p:spPr>
        </p:pic>
        <p:pic>
          <p:nvPicPr>
            <p:cNvPr id="29" name="Graphic 28" descr="Electric guitar with solid fill">
              <a:extLst>
                <a:ext uri="{FF2B5EF4-FFF2-40B4-BE49-F238E27FC236}">
                  <a16:creationId xmlns:a16="http://schemas.microsoft.com/office/drawing/2014/main" id="{1FD7BE91-F7CC-DF6C-72C3-B751024148E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289829" y="4824634"/>
              <a:ext cx="914400" cy="914400"/>
            </a:xfrm>
            <a:prstGeom prst="rect">
              <a:avLst/>
            </a:prstGeom>
          </p:spPr>
        </p:pic>
      </p:grpSp>
      <p:sp>
        <p:nvSpPr>
          <p:cNvPr id="31" name="TextBox 30">
            <a:extLst>
              <a:ext uri="{FF2B5EF4-FFF2-40B4-BE49-F238E27FC236}">
                <a16:creationId xmlns:a16="http://schemas.microsoft.com/office/drawing/2014/main" id="{0854379C-A11D-83C7-54F0-ED9FCFB4727D}"/>
              </a:ext>
            </a:extLst>
          </p:cNvPr>
          <p:cNvSpPr txBox="1"/>
          <p:nvPr/>
        </p:nvSpPr>
        <p:spPr>
          <a:xfrm>
            <a:off x="2042190" y="5533973"/>
            <a:ext cx="6750050" cy="369332"/>
          </a:xfrm>
          <a:prstGeom prst="rect">
            <a:avLst/>
          </a:prstGeom>
          <a:noFill/>
        </p:spPr>
        <p:txBody>
          <a:bodyPr wrap="square">
            <a:spAutoFit/>
          </a:bodyPr>
          <a:lstStyle/>
          <a:p>
            <a:pPr algn="ctr"/>
            <a:r>
              <a:rPr lang="en-GB" b="0" i="0">
                <a:solidFill>
                  <a:srgbClr val="242424"/>
                </a:solidFill>
                <a:effectLst/>
                <a:latin typeface="Calibri" panose="020F0502020204030204" pitchFamily="34" charset="0"/>
                <a:cs typeface="Calibri" panose="020F0502020204030204" pitchFamily="34" charset="0"/>
                <a:hlinkClick r:id="rId37"/>
              </a:rPr>
              <a:t>https://www.bbc.co.uk/teach/ten-pieces/articles/ztsb7v4</a:t>
            </a:r>
            <a:endParaRPr lang="en-GB" b="0" i="0">
              <a:solidFill>
                <a:srgbClr val="242424"/>
              </a:solidFill>
              <a:effectLst/>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77059136-F2DE-F651-E405-043464EAB47C}"/>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23598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A649DE54-598C-C4F3-2C8B-FCB59E82EC1F}"/>
              </a:ext>
            </a:extLst>
          </p:cNvPr>
          <p:cNvSpPr txBox="1"/>
          <p:nvPr/>
        </p:nvSpPr>
        <p:spPr>
          <a:xfrm>
            <a:off x="2720975" y="4831834"/>
            <a:ext cx="6750050" cy="923330"/>
          </a:xfrm>
          <a:prstGeom prst="rect">
            <a:avLst/>
          </a:prstGeom>
          <a:noFill/>
        </p:spPr>
        <p:txBody>
          <a:bodyPr wrap="square">
            <a:spAutoFit/>
          </a:bodyPr>
          <a:lstStyle/>
          <a:p>
            <a:pPr algn="ctr"/>
            <a:r>
              <a:rPr lang="en-GB">
                <a:latin typeface="Calibri" panose="020F0502020204030204" pitchFamily="34" charset="0"/>
                <a:cs typeface="Calibri" panose="020F0502020204030204" pitchFamily="34" charset="0"/>
                <a:hlinkClick r:id="rId6"/>
              </a:rPr>
              <a:t>https://scratch.mit.edu/projects/editor/?tutorial=getStarted</a:t>
            </a:r>
            <a:endParaRPr lang="en-GB">
              <a:latin typeface="Calibri" panose="020F0502020204030204" pitchFamily="34" charset="0"/>
              <a:cs typeface="Calibri" panose="020F0502020204030204" pitchFamily="34" charset="0"/>
            </a:endParaRPr>
          </a:p>
          <a:p>
            <a:pPr algn="ctr"/>
            <a:endParaRPr lang="en-GB">
              <a:latin typeface="Calibri" panose="020F0502020204030204" pitchFamily="34" charset="0"/>
              <a:cs typeface="Calibri" panose="020F0502020204030204" pitchFamily="34" charset="0"/>
            </a:endParaRPr>
          </a:p>
          <a:p>
            <a:pPr algn="ctr"/>
            <a:r>
              <a:rPr lang="en-GB">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Support</a:t>
            </a:r>
            <a:r>
              <a:rPr lang="en-GB">
                <a:solidFill>
                  <a:srgbClr val="96607D"/>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https://scratch.mit.edu/educators</a:t>
            </a:r>
            <a:endParaRPr lang="en-GB">
              <a:latin typeface="Calibri" panose="020F0502020204030204" pitchFamily="34" charset="0"/>
              <a:cs typeface="Calibri" panose="020F0502020204030204" pitchFamily="34" charset="0"/>
            </a:endParaRPr>
          </a:p>
        </p:txBody>
      </p:sp>
      <p:sp>
        <p:nvSpPr>
          <p:cNvPr id="4" name="Title Placeholder 9">
            <a:extLst>
              <a:ext uri="{FF2B5EF4-FFF2-40B4-BE49-F238E27FC236}">
                <a16:creationId xmlns:a16="http://schemas.microsoft.com/office/drawing/2014/main" id="{4FFCC0A9-EAFF-F090-7EDB-CB40114E5B7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Our video game music</a:t>
            </a:r>
            <a:endParaRPr lang="en-US" sz="3200" b="1">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2EB5ED6-B5E7-062D-A167-9EDA3204CCF8}"/>
              </a:ext>
            </a:extLst>
          </p:cNvPr>
          <p:cNvSpPr txBox="1"/>
          <p:nvPr/>
        </p:nvSpPr>
        <p:spPr>
          <a:xfrm>
            <a:off x="1871574" y="1829048"/>
            <a:ext cx="7386567" cy="2619756"/>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Can you keep improving your 8-bar loops for the music?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What  is your character going to look like? Do they match the mood of the music?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What is your setting or backdrop going to be? Does it match the mood of the music? </a:t>
            </a:r>
          </a:p>
        </p:txBody>
      </p:sp>
      <p:pic>
        <p:nvPicPr>
          <p:cNvPr id="6" name="Graphic 5" descr="Game controller with solid fill">
            <a:extLst>
              <a:ext uri="{FF2B5EF4-FFF2-40B4-BE49-F238E27FC236}">
                <a16:creationId xmlns:a16="http://schemas.microsoft.com/office/drawing/2014/main" id="{060FF822-12EB-B560-95EA-9C3FC42BF9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9958" y="2369089"/>
            <a:ext cx="1539673" cy="1539673"/>
          </a:xfrm>
          <a:prstGeom prst="rect">
            <a:avLst/>
          </a:prstGeom>
        </p:spPr>
      </p:pic>
      <p:sp>
        <p:nvSpPr>
          <p:cNvPr id="2" name="Footer Placeholder 3">
            <a:extLst>
              <a:ext uri="{FF2B5EF4-FFF2-40B4-BE49-F238E27FC236}">
                <a16:creationId xmlns:a16="http://schemas.microsoft.com/office/drawing/2014/main" id="{CB5AC68A-2442-542E-0ABA-EAE9942A71C0}"/>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41663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3</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68149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EF582E61-4701-270D-73D9-E53FFB460E93}"/>
              </a:ext>
            </a:extLst>
          </p:cNvPr>
          <p:cNvSpPr>
            <a:spLocks noGrp="1"/>
          </p:cNvSpPr>
          <p:nvPr>
            <p:ph type="title"/>
          </p:nvPr>
        </p:nvSpPr>
        <p:spPr>
          <a:xfrm>
            <a:off x="1840708" y="426834"/>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and listen</a:t>
            </a:r>
            <a:endParaRPr lang="en-US" sz="3200" b="1">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DE552E15-7473-935A-1938-50B8FF369393}"/>
              </a:ext>
            </a:extLst>
          </p:cNvPr>
          <p:cNvGraphicFramePr>
            <a:graphicFrameLocks noGrp="1"/>
          </p:cNvGraphicFramePr>
          <p:nvPr>
            <p:extLst>
              <p:ext uri="{D42A27DB-BD31-4B8C-83A1-F6EECF244321}">
                <p14:modId xmlns:p14="http://schemas.microsoft.com/office/powerpoint/2010/main" val="733400116"/>
              </p:ext>
            </p:extLst>
          </p:nvPr>
        </p:nvGraphicFramePr>
        <p:xfrm>
          <a:off x="1849744" y="4451543"/>
          <a:ext cx="4941092" cy="1697990"/>
        </p:xfrm>
        <a:graphic>
          <a:graphicData uri="http://schemas.openxmlformats.org/drawingml/2006/table">
            <a:tbl>
              <a:tblPr/>
              <a:tblGrid>
                <a:gridCol w="4941092">
                  <a:extLst>
                    <a:ext uri="{9D8B030D-6E8A-4147-A177-3AD203B41FA5}">
                      <a16:colId xmlns:a16="http://schemas.microsoft.com/office/drawing/2014/main" val="2462501715"/>
                    </a:ext>
                  </a:extLst>
                </a:gridCol>
              </a:tblGrid>
              <a:tr h="186622">
                <a:tc>
                  <a:txBody>
                    <a:bodyPr/>
                    <a:lstStyle/>
                    <a:p>
                      <a:pPr algn="l" fontAlgn="b"/>
                      <a:r>
                        <a:rPr lang="en-GB" sz="1800" b="1">
                          <a:latin typeface="Calibri" panose="020F0502020204030204" pitchFamily="34" charset="0"/>
                          <a:cs typeface="Calibri" panose="020F0502020204030204" pitchFamily="34" charset="0"/>
                        </a:rPr>
                        <a:t>Watch: </a:t>
                      </a:r>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https://www.bbc.co.uk/teach/ten-pieces/articles/ztsb7v4</a:t>
                      </a:r>
                      <a:endParaRPr lang="en-GB" sz="1800" b="0" i="0" u="sng" strike="noStrike">
                        <a:solidFill>
                          <a:srgbClr val="467886"/>
                        </a:solidFill>
                        <a:effectLst/>
                        <a:latin typeface="Calibri" panose="020F0502020204030204" pitchFamily="34" charset="0"/>
                        <a:cs typeface="Calibri" panose="020F0502020204030204" pitchFamily="34" charset="0"/>
                      </a:endParaRPr>
                    </a:p>
                    <a:p>
                      <a:pPr algn="l" fontAlgn="b"/>
                      <a:r>
                        <a:rPr lang="en-GB" sz="1800" b="1">
                          <a:latin typeface="Calibri" panose="020F0502020204030204" pitchFamily="34" charset="0"/>
                          <a:cs typeface="Calibri" panose="020F0502020204030204" pitchFamily="34" charset="0"/>
                        </a:rPr>
                        <a:t>Listen: </a:t>
                      </a:r>
                      <a:r>
                        <a:rPr lang="en-GB" sz="1800" b="0" i="0" u="sng" strike="noStrike">
                          <a:solidFill>
                            <a:srgbClr val="467886"/>
                          </a:solidFill>
                          <a:effectLst/>
                          <a:latin typeface="Calibri" panose="020F0502020204030204" pitchFamily="34" charset="0"/>
                          <a:cs typeface="Calibri" panose="020F0502020204030204" pitchFamily="34" charset="0"/>
                          <a:hlinkClick r:id="rId7"/>
                        </a:rPr>
                        <a:t>https://teach.files.bbci.co.uk/tenpieces/audio-Laura-Shigihara-Grasswalk-BBC.mp3 </a:t>
                      </a:r>
                      <a:endParaRPr lang="en-GB" sz="1800" b="0" i="0" u="sng" strike="noStrike">
                        <a:solidFill>
                          <a:srgbClr val="467886"/>
                        </a:solidFill>
                        <a:effectLst/>
                        <a:latin typeface="Calibri" panose="020F0502020204030204" pitchFamily="34" charset="0"/>
                        <a:cs typeface="Calibri" panose="020F0502020204030204" pitchFamily="34" charset="0"/>
                      </a:endParaRPr>
                    </a:p>
                    <a:p>
                      <a:pPr algn="l" fontAlgn="b"/>
                      <a:endParaRPr lang="en-GB" sz="1800" b="0" i="0" u="sng" strike="noStrike">
                        <a:solidFill>
                          <a:srgbClr val="467886"/>
                        </a:solidFill>
                        <a:effectLst/>
                        <a:latin typeface="Aptos Narrow" panose="020B000402020202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1641577160"/>
                  </a:ext>
                </a:extLst>
              </a:tr>
            </a:tbl>
          </a:graphicData>
        </a:graphic>
      </p:graphicFrame>
      <p:pic>
        <p:nvPicPr>
          <p:cNvPr id="6" name="Picture 5" descr="A orchestra performing on stage&#10;&#10;Description automatically generated">
            <a:extLst>
              <a:ext uri="{FF2B5EF4-FFF2-40B4-BE49-F238E27FC236}">
                <a16:creationId xmlns:a16="http://schemas.microsoft.com/office/drawing/2014/main" id="{16DBCAB1-CE05-C646-D1F0-3317865B1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6739" y="1606412"/>
            <a:ext cx="4841788" cy="2723506"/>
          </a:xfrm>
          <a:prstGeom prst="rect">
            <a:avLst/>
          </a:prstGeom>
        </p:spPr>
      </p:pic>
      <p:sp>
        <p:nvSpPr>
          <p:cNvPr id="8" name="TextBox 7">
            <a:extLst>
              <a:ext uri="{FF2B5EF4-FFF2-40B4-BE49-F238E27FC236}">
                <a16:creationId xmlns:a16="http://schemas.microsoft.com/office/drawing/2014/main" id="{DC235B9D-9C77-4F78-4172-6626245EE27B}"/>
              </a:ext>
            </a:extLst>
          </p:cNvPr>
          <p:cNvSpPr txBox="1"/>
          <p:nvPr/>
        </p:nvSpPr>
        <p:spPr>
          <a:xfrm>
            <a:off x="7293439" y="2406240"/>
            <a:ext cx="3176681" cy="2045303"/>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Tempo </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Dynamics </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Melody</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Instrumentation</a:t>
            </a:r>
          </a:p>
        </p:txBody>
      </p:sp>
      <p:sp>
        <p:nvSpPr>
          <p:cNvPr id="3" name="Footer Placeholder 3">
            <a:extLst>
              <a:ext uri="{FF2B5EF4-FFF2-40B4-BE49-F238E27FC236}">
                <a16:creationId xmlns:a16="http://schemas.microsoft.com/office/drawing/2014/main" id="{7F788313-915C-EA66-AA4E-E88FDBEFF147}"/>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0477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351D10D-95B5-BA60-81DB-DCB4BBF4AB2C}"/>
              </a:ext>
            </a:extLst>
          </p:cNvPr>
          <p:cNvSpPr>
            <a:spLocks noGrp="1"/>
          </p:cNvSpPr>
          <p:nvPr>
            <p:ph type="title"/>
          </p:nvPr>
        </p:nvSpPr>
        <p:spPr>
          <a:xfrm>
            <a:off x="1612666" y="370208"/>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Create your own video game music! </a:t>
            </a:r>
            <a:endParaRPr lang="en-US" sz="32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2CBE3B0-2CC2-BBA3-3B55-F8C3A7559EBA}"/>
              </a:ext>
            </a:extLst>
          </p:cNvPr>
          <p:cNvSpPr txBox="1"/>
          <p:nvPr/>
        </p:nvSpPr>
        <p:spPr>
          <a:xfrm>
            <a:off x="2720975" y="5248717"/>
            <a:ext cx="6750050" cy="815608"/>
          </a:xfrm>
          <a:prstGeom prst="rect">
            <a:avLst/>
          </a:prstGeom>
          <a:noFill/>
        </p:spPr>
        <p:txBody>
          <a:bodyPr wrap="square">
            <a:spAutoFit/>
          </a:bodyPr>
          <a:lstStyle/>
          <a:p>
            <a:pPr algn="ctr">
              <a:lnSpc>
                <a:spcPct val="115000"/>
              </a:lnSpc>
              <a:spcAft>
                <a:spcPts val="800"/>
              </a:spcAft>
            </a:pPr>
            <a:r>
              <a:rPr lang="pl-PL" u="sng" kern="10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6"/>
              </a:rPr>
              <a:t>https://edu.bandlab.com/</a:t>
            </a:r>
            <a:endParaRPr lang="en-GB" u="sng" kern="100">
              <a:solidFill>
                <a:srgbClr val="467886"/>
              </a:solidFill>
              <a:latin typeface="Calibri" panose="020F0502020204030204" pitchFamily="34" charset="0"/>
              <a:ea typeface="Aptos" panose="020B0004020202020204" pitchFamily="34" charset="0"/>
              <a:cs typeface="Calibri" panose="020F0502020204030204" pitchFamily="34" charset="0"/>
            </a:endParaRPr>
          </a:p>
          <a:p>
            <a:pPr algn="ctr">
              <a:lnSpc>
                <a:spcPct val="115000"/>
              </a:lnSpc>
              <a:spcAft>
                <a:spcPts val="800"/>
              </a:spcAft>
            </a:pPr>
            <a:r>
              <a:rPr lang="en-GB" kern="100">
                <a:effectLst/>
                <a:latin typeface="Calibri" panose="020F050202020403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Support</a:t>
            </a:r>
            <a:r>
              <a:rPr lang="en-GB" kern="10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https://help.edu.bandlab.com/hc/en-us</a:t>
            </a:r>
            <a:endParaRPr lang="en-GB" u="sng" kern="100">
              <a:solidFill>
                <a:srgbClr val="467886"/>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4" name="Graphic 3" descr="Game controller with solid fill">
            <a:extLst>
              <a:ext uri="{FF2B5EF4-FFF2-40B4-BE49-F238E27FC236}">
                <a16:creationId xmlns:a16="http://schemas.microsoft.com/office/drawing/2014/main" id="{F6C58699-2A59-CD5B-FF41-2C0FC89C1B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65632" y="2058195"/>
            <a:ext cx="1539673" cy="1539673"/>
          </a:xfrm>
          <a:prstGeom prst="rect">
            <a:avLst/>
          </a:prstGeom>
        </p:spPr>
      </p:pic>
      <p:pic>
        <p:nvPicPr>
          <p:cNvPr id="5" name="Picture 4" descr="A close-up of a treble clef&#10;&#10;Description automatically generated">
            <a:extLst>
              <a:ext uri="{FF2B5EF4-FFF2-40B4-BE49-F238E27FC236}">
                <a16:creationId xmlns:a16="http://schemas.microsoft.com/office/drawing/2014/main" id="{B3735B03-8BEC-E7DF-4483-19EF3F7D8376}"/>
              </a:ext>
            </a:extLst>
          </p:cNvPr>
          <p:cNvPicPr>
            <a:picLocks noChangeAspect="1"/>
          </p:cNvPicPr>
          <p:nvPr/>
        </p:nvPicPr>
        <p:blipFill rotWithShape="1">
          <a:blip r:embed="rId10">
            <a:extLst>
              <a:ext uri="{28A0092B-C50C-407E-A947-70E740481C1C}">
                <a14:useLocalDpi xmlns:a14="http://schemas.microsoft.com/office/drawing/2010/main" val="0"/>
              </a:ext>
            </a:extLst>
          </a:blip>
          <a:srcRect r="24400"/>
          <a:stretch/>
        </p:blipFill>
        <p:spPr bwMode="auto">
          <a:xfrm>
            <a:off x="9408356" y="3626764"/>
            <a:ext cx="1908820" cy="146851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F34BDA30-CBEE-805E-2203-69EDFB14648A}"/>
              </a:ext>
            </a:extLst>
          </p:cNvPr>
          <p:cNvSpPr txBox="1"/>
          <p:nvPr/>
        </p:nvSpPr>
        <p:spPr>
          <a:xfrm>
            <a:off x="1612666" y="1476606"/>
            <a:ext cx="7251934" cy="3465244"/>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How can you make the next section of your music </a:t>
            </a:r>
            <a:r>
              <a:rPr lang="en-GB" sz="2400" b="1">
                <a:latin typeface="Calibri" panose="020F0502020204030204" pitchFamily="34" charset="0"/>
                <a:cs typeface="Calibri" panose="020F0502020204030204" pitchFamily="34" charset="0"/>
              </a:rPr>
              <a:t>contrast</a:t>
            </a:r>
            <a:r>
              <a:rPr lang="en-GB" sz="2400">
                <a:latin typeface="Calibri" panose="020F0502020204030204" pitchFamily="34" charset="0"/>
                <a:cs typeface="Calibri" panose="020F0502020204030204" pitchFamily="34" charset="0"/>
              </a:rPr>
              <a:t> with your 8-bar loops?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Can you change the </a:t>
            </a:r>
            <a:r>
              <a:rPr lang="en-GB" sz="2400" b="1">
                <a:latin typeface="Calibri" panose="020F0502020204030204" pitchFamily="34" charset="0"/>
                <a:cs typeface="Calibri" panose="020F0502020204030204" pitchFamily="34" charset="0"/>
              </a:rPr>
              <a:t>tempo</a:t>
            </a:r>
            <a:r>
              <a:rPr lang="en-GB" sz="2400">
                <a:latin typeface="Calibri" panose="020F0502020204030204" pitchFamily="34" charset="0"/>
                <a:cs typeface="Calibri" panose="020F0502020204030204" pitchFamily="34" charset="0"/>
              </a:rPr>
              <a:t>? (the speed of the music)</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Can you change the </a:t>
            </a:r>
            <a:r>
              <a:rPr lang="en-GB" sz="2400" b="1">
                <a:latin typeface="Calibri" panose="020F0502020204030204" pitchFamily="34" charset="0"/>
                <a:cs typeface="Calibri" panose="020F0502020204030204" pitchFamily="34" charset="0"/>
              </a:rPr>
              <a:t>dynamics</a:t>
            </a:r>
            <a:r>
              <a:rPr lang="en-GB" sz="2400">
                <a:latin typeface="Calibri" panose="020F0502020204030204" pitchFamily="34" charset="0"/>
                <a:cs typeface="Calibri" panose="020F0502020204030204" pitchFamily="34" charset="0"/>
              </a:rPr>
              <a:t>? (how loud or quiet the music is)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Can you change the </a:t>
            </a:r>
            <a:r>
              <a:rPr lang="en-GB" sz="2400" b="1">
                <a:latin typeface="Calibri" panose="020F0502020204030204" pitchFamily="34" charset="0"/>
                <a:cs typeface="Calibri" panose="020F0502020204030204" pitchFamily="34" charset="0"/>
              </a:rPr>
              <a:t>texture</a:t>
            </a:r>
            <a:r>
              <a:rPr lang="en-GB" sz="2400">
                <a:latin typeface="Calibri" panose="020F0502020204030204" pitchFamily="34" charset="0"/>
                <a:cs typeface="Calibri" panose="020F0502020204030204" pitchFamily="34" charset="0"/>
              </a:rPr>
              <a:t>? (the number of layers to the music)</a:t>
            </a:r>
          </a:p>
          <a:p>
            <a:pPr marL="34290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Can you change the instrumentation? </a:t>
            </a:r>
          </a:p>
        </p:txBody>
      </p:sp>
      <p:sp>
        <p:nvSpPr>
          <p:cNvPr id="7" name="Footer Placeholder 3">
            <a:extLst>
              <a:ext uri="{FF2B5EF4-FFF2-40B4-BE49-F238E27FC236}">
                <a16:creationId xmlns:a16="http://schemas.microsoft.com/office/drawing/2014/main" id="{382486A8-998B-6965-BB97-F18E378370F8}"/>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50956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55068" y="50482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Lesson outcomes</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55068" y="1801473"/>
            <a:ext cx="7180925" cy="4459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GB" sz="2000" b="1" kern="100">
                <a:effectLst/>
                <a:latin typeface="Calibri" panose="020F0502020204030204" pitchFamily="34" charset="0"/>
              </a:rPr>
              <a:t>Learners will:</a:t>
            </a:r>
          </a:p>
          <a:p>
            <a:pPr marL="342900" lvl="0" indent="-342900">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Engage with a piece of orchestral music through active listening and creative thinking activities</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Experiment with technology to create their musical compositions</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300"/>
              </a:spcBef>
              <a:spcAft>
                <a:spcPts val="0"/>
              </a:spcAft>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Create a computer program and import their musical compositions</a:t>
            </a:r>
          </a:p>
          <a:p>
            <a:pPr marL="342900" lvl="0" indent="-342900">
              <a:spcBef>
                <a:spcPts val="300"/>
              </a:spcBef>
              <a:spcAft>
                <a:spcPts val="0"/>
              </a:spcAft>
              <a:buFont typeface="Symbol" panose="05050102010706020507" pitchFamily="18" charset="2"/>
              <a:buChar char=""/>
            </a:pPr>
            <a:endParaRPr lang="en-GB" sz="2400" kern="100">
              <a:latin typeface="Calibri" panose="020F0502020204030204" pitchFamily="34" charset="0"/>
              <a:ea typeface="Aptos" panose="020B0004020202020204" pitchFamily="34" charset="0"/>
              <a:cs typeface="Arial" panose="020B0604020202020204" pitchFamily="34" charset="0"/>
            </a:endParaRPr>
          </a:p>
          <a:p>
            <a:pPr marL="342900" lvl="0" indent="-342900">
              <a:spcBef>
                <a:spcPts val="0"/>
              </a:spcBef>
              <a:buFont typeface="Symbol" panose="05050102010706020507" pitchFamily="18" charset="2"/>
              <a:buChar char=""/>
            </a:pPr>
            <a:endParaRPr lang="en-GB" sz="2400"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55068" y="1376739"/>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50466B46-E5D6-0F15-AD31-B926D6149B73}"/>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13990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4</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288495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8AEFB3B5-BA3A-2FF5-D2CD-8AA861DF4D27}"/>
              </a:ext>
            </a:extLst>
          </p:cNvPr>
          <p:cNvSpPr txBox="1"/>
          <p:nvPr/>
        </p:nvSpPr>
        <p:spPr>
          <a:xfrm>
            <a:off x="2042190" y="5533973"/>
            <a:ext cx="6750050" cy="369332"/>
          </a:xfrm>
          <a:prstGeom prst="rect">
            <a:avLst/>
          </a:prstGeom>
          <a:noFill/>
        </p:spPr>
        <p:txBody>
          <a:bodyPr wrap="square">
            <a:spAutoFit/>
          </a:bodyPr>
          <a:lstStyle/>
          <a:p>
            <a:pPr algn="ctr"/>
            <a:r>
              <a:rPr lang="en-GB" b="0" i="0">
                <a:solidFill>
                  <a:srgbClr val="242424"/>
                </a:solidFill>
                <a:effectLst/>
                <a:latin typeface="Calibri" panose="020F0502020204030204" pitchFamily="34" charset="0"/>
                <a:cs typeface="Calibri" panose="020F0502020204030204" pitchFamily="34" charset="0"/>
                <a:hlinkClick r:id="rId6"/>
              </a:rPr>
              <a:t>https://www.bbc.co.uk/teach/ten-pieces/articles/ztsb7v4</a:t>
            </a:r>
            <a:endParaRPr lang="en-GB" b="0" i="0">
              <a:solidFill>
                <a:srgbClr val="242424"/>
              </a:solidFill>
              <a:effectLst/>
              <a:latin typeface="Calibri" panose="020F0502020204030204" pitchFamily="34" charset="0"/>
              <a:cs typeface="Calibri" panose="020F0502020204030204" pitchFamily="34" charset="0"/>
            </a:endParaRPr>
          </a:p>
        </p:txBody>
      </p:sp>
      <p:pic>
        <p:nvPicPr>
          <p:cNvPr id="3" name="Picture 2" descr="A orchestra performing on stage&#10;&#10;Description automatically generated">
            <a:extLst>
              <a:ext uri="{FF2B5EF4-FFF2-40B4-BE49-F238E27FC236}">
                <a16:creationId xmlns:a16="http://schemas.microsoft.com/office/drawing/2014/main" id="{134E3F7F-7E07-689B-9376-D5E096903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9067" y="1777522"/>
            <a:ext cx="6260554" cy="3521561"/>
          </a:xfrm>
          <a:prstGeom prst="rect">
            <a:avLst/>
          </a:prstGeom>
        </p:spPr>
      </p:pic>
      <p:sp>
        <p:nvSpPr>
          <p:cNvPr id="4" name="Title Placeholder 9">
            <a:extLst>
              <a:ext uri="{FF2B5EF4-FFF2-40B4-BE49-F238E27FC236}">
                <a16:creationId xmlns:a16="http://schemas.microsoft.com/office/drawing/2014/main" id="{FA166C57-FDA9-A4BE-2287-C1E7F012A4CA}"/>
              </a:ext>
            </a:extLst>
          </p:cNvPr>
          <p:cNvSpPr>
            <a:spLocks noGrp="1"/>
          </p:cNvSpPr>
          <p:nvPr>
            <p:ph type="title"/>
          </p:nvPr>
        </p:nvSpPr>
        <p:spPr>
          <a:xfrm>
            <a:off x="1939066" y="40541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Musical bingo! </a:t>
            </a:r>
            <a:endParaRPr lang="en-US" b="1">
              <a:latin typeface="Calibri" panose="020F0502020204030204" pitchFamily="34" charset="0"/>
              <a:cs typeface="Calibri" panose="020F0502020204030204" pitchFamily="34" charset="0"/>
            </a:endParaRPr>
          </a:p>
        </p:txBody>
      </p:sp>
      <p:graphicFrame>
        <p:nvGraphicFramePr>
          <p:cNvPr id="5" name="Table 13">
            <a:extLst>
              <a:ext uri="{FF2B5EF4-FFF2-40B4-BE49-F238E27FC236}">
                <a16:creationId xmlns:a16="http://schemas.microsoft.com/office/drawing/2014/main" id="{1E913098-6313-925A-2D16-7342C1C18C90}"/>
              </a:ext>
            </a:extLst>
          </p:cNvPr>
          <p:cNvGraphicFramePr>
            <a:graphicFrameLocks noGrp="1"/>
          </p:cNvGraphicFramePr>
          <p:nvPr>
            <p:extLst>
              <p:ext uri="{D42A27DB-BD31-4B8C-83A1-F6EECF244321}">
                <p14:modId xmlns:p14="http://schemas.microsoft.com/office/powerpoint/2010/main" val="4145042770"/>
              </p:ext>
            </p:extLst>
          </p:nvPr>
        </p:nvGraphicFramePr>
        <p:xfrm>
          <a:off x="8668851" y="3214239"/>
          <a:ext cx="1715088" cy="1673856"/>
        </p:xfrm>
        <a:graphic>
          <a:graphicData uri="http://schemas.openxmlformats.org/drawingml/2006/table">
            <a:tbl>
              <a:tblPr firstRow="1" bandRow="1">
                <a:tableStyleId>{5940675A-B579-460E-94D1-54222C63F5DA}</a:tableStyleId>
              </a:tblPr>
              <a:tblGrid>
                <a:gridCol w="571696">
                  <a:extLst>
                    <a:ext uri="{9D8B030D-6E8A-4147-A177-3AD203B41FA5}">
                      <a16:colId xmlns:a16="http://schemas.microsoft.com/office/drawing/2014/main" val="1395054652"/>
                    </a:ext>
                  </a:extLst>
                </a:gridCol>
                <a:gridCol w="571696">
                  <a:extLst>
                    <a:ext uri="{9D8B030D-6E8A-4147-A177-3AD203B41FA5}">
                      <a16:colId xmlns:a16="http://schemas.microsoft.com/office/drawing/2014/main" val="3256146298"/>
                    </a:ext>
                  </a:extLst>
                </a:gridCol>
                <a:gridCol w="571696">
                  <a:extLst>
                    <a:ext uri="{9D8B030D-6E8A-4147-A177-3AD203B41FA5}">
                      <a16:colId xmlns:a16="http://schemas.microsoft.com/office/drawing/2014/main" val="1019591128"/>
                    </a:ext>
                  </a:extLst>
                </a:gridCol>
              </a:tblGrid>
              <a:tr h="55795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68063734"/>
                  </a:ext>
                </a:extLst>
              </a:tr>
              <a:tr h="55795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75363377"/>
                  </a:ext>
                </a:extLst>
              </a:tr>
              <a:tr h="55795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3127504"/>
                  </a:ext>
                </a:extLst>
              </a:tr>
            </a:tbl>
          </a:graphicData>
        </a:graphic>
      </p:graphicFrame>
      <p:pic>
        <p:nvPicPr>
          <p:cNvPr id="6" name="Graphic 5" descr="Pencil with solid fill">
            <a:extLst>
              <a:ext uri="{FF2B5EF4-FFF2-40B4-BE49-F238E27FC236}">
                <a16:creationId xmlns:a16="http://schemas.microsoft.com/office/drawing/2014/main" id="{76406613-A37C-6F00-B9B3-FD49FA274B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4409" y="2740167"/>
            <a:ext cx="948143" cy="948143"/>
          </a:xfrm>
          <a:prstGeom prst="rect">
            <a:avLst/>
          </a:prstGeom>
        </p:spPr>
      </p:pic>
      <p:sp>
        <p:nvSpPr>
          <p:cNvPr id="7" name="Footer Placeholder 3">
            <a:extLst>
              <a:ext uri="{FF2B5EF4-FFF2-40B4-BE49-F238E27FC236}">
                <a16:creationId xmlns:a16="http://schemas.microsoft.com/office/drawing/2014/main" id="{E12845BE-9695-36C6-3BDF-FA5D391BC8C9}"/>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53533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C853F393-ED36-7553-8C09-650E95B7A1CA}"/>
              </a:ext>
            </a:extLst>
          </p:cNvPr>
          <p:cNvSpPr txBox="1"/>
          <p:nvPr/>
        </p:nvSpPr>
        <p:spPr>
          <a:xfrm>
            <a:off x="2720975" y="5214864"/>
            <a:ext cx="6750050" cy="923330"/>
          </a:xfrm>
          <a:prstGeom prst="rect">
            <a:avLst/>
          </a:prstGeom>
          <a:noFill/>
        </p:spPr>
        <p:txBody>
          <a:bodyPr wrap="square">
            <a:spAutoFit/>
          </a:bodyPr>
          <a:lstStyle/>
          <a:p>
            <a:pPr algn="ctr"/>
            <a:r>
              <a:rPr lang="en-GB">
                <a:latin typeface="Calibri" panose="020F0502020204030204" pitchFamily="34" charset="0"/>
                <a:cs typeface="Calibri" panose="020F0502020204030204" pitchFamily="34" charset="0"/>
                <a:hlinkClick r:id="rId6"/>
              </a:rPr>
              <a:t>https://scratch.mit.edu/projects/editor/?tutorial=getStarted</a:t>
            </a:r>
            <a:endParaRPr lang="en-GB">
              <a:latin typeface="Calibri" panose="020F0502020204030204" pitchFamily="34" charset="0"/>
              <a:cs typeface="Calibri" panose="020F0502020204030204" pitchFamily="34" charset="0"/>
            </a:endParaRPr>
          </a:p>
          <a:p>
            <a:pPr algn="ctr"/>
            <a:endParaRPr lang="en-GB">
              <a:latin typeface="Calibri" panose="020F0502020204030204" pitchFamily="34" charset="0"/>
              <a:cs typeface="Calibri" panose="020F0502020204030204" pitchFamily="34" charset="0"/>
            </a:endParaRPr>
          </a:p>
          <a:p>
            <a:pPr algn="ctr"/>
            <a:r>
              <a:rPr lang="en-GB">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Support</a:t>
            </a:r>
            <a:r>
              <a:rPr lang="en-GB">
                <a:solidFill>
                  <a:srgbClr val="467886"/>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https://scratch.mit.edu/educators</a:t>
            </a:r>
            <a:endParaRPr lang="en-GB">
              <a:latin typeface="Calibri" panose="020F0502020204030204" pitchFamily="34" charset="0"/>
              <a:cs typeface="Calibri" panose="020F0502020204030204" pitchFamily="34" charset="0"/>
            </a:endParaRPr>
          </a:p>
        </p:txBody>
      </p:sp>
      <p:sp>
        <p:nvSpPr>
          <p:cNvPr id="3" name="Title Placeholder 9">
            <a:extLst>
              <a:ext uri="{FF2B5EF4-FFF2-40B4-BE49-F238E27FC236}">
                <a16:creationId xmlns:a16="http://schemas.microsoft.com/office/drawing/2014/main" id="{B1B89573-03CE-7BA8-FD16-4DD7F0449945}"/>
              </a:ext>
            </a:extLst>
          </p:cNvPr>
          <p:cNvSpPr>
            <a:spLocks noGrp="1"/>
          </p:cNvSpPr>
          <p:nvPr>
            <p:ph type="title"/>
          </p:nvPr>
        </p:nvSpPr>
        <p:spPr>
          <a:xfrm>
            <a:off x="1689558" y="625031"/>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Build your own video game! </a:t>
            </a:r>
            <a:endParaRPr lang="en-US"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1415ECC-181F-AF65-159D-0B1B689C3C92}"/>
              </a:ext>
            </a:extLst>
          </p:cNvPr>
          <p:cNvSpPr txBox="1"/>
          <p:nvPr/>
        </p:nvSpPr>
        <p:spPr>
          <a:xfrm>
            <a:off x="1689558" y="1881183"/>
            <a:ext cx="7251934" cy="3040512"/>
          </a:xfrm>
          <a:prstGeom prst="rect">
            <a:avLst/>
          </a:prstGeom>
          <a:noFill/>
        </p:spPr>
        <p:txBody>
          <a:bodyPr wrap="square">
            <a:spAutoFit/>
          </a:bodyPr>
          <a:lstStyle/>
          <a:p>
            <a:pPr lvl="0">
              <a:lnSpc>
                <a:spcPct val="115000"/>
              </a:lnSpc>
            </a:pPr>
            <a:r>
              <a:rPr lang="en-GB" sz="2400">
                <a:latin typeface="Calibri" panose="020F0502020204030204" pitchFamily="34" charset="0"/>
                <a:cs typeface="Calibri" panose="020F0502020204030204" pitchFamily="34" charset="0"/>
              </a:rPr>
              <a:t>Checklist: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Your two different musical compositions</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Two different backdrops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A sprite (character)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Code which changes the music when the backdrop changes </a:t>
            </a:r>
          </a:p>
          <a:p>
            <a:pPr marL="342900" lvl="0" indent="-342900">
              <a:lnSpc>
                <a:spcPct val="115000"/>
              </a:lnSpc>
              <a:buFont typeface="Symbol" panose="05050102010706020507" pitchFamily="18" charset="2"/>
              <a:buChar char=""/>
            </a:pPr>
            <a:r>
              <a:rPr lang="en-GB" sz="2400">
                <a:latin typeface="Calibri" panose="020F0502020204030204" pitchFamily="34" charset="0"/>
                <a:cs typeface="Calibri" panose="020F0502020204030204" pitchFamily="34" charset="0"/>
              </a:rPr>
              <a:t>Share your creations and give each other feedback!</a:t>
            </a:r>
          </a:p>
        </p:txBody>
      </p:sp>
      <p:pic>
        <p:nvPicPr>
          <p:cNvPr id="5" name="Graphic 4" descr="Game controller with solid fill">
            <a:extLst>
              <a:ext uri="{FF2B5EF4-FFF2-40B4-BE49-F238E27FC236}">
                <a16:creationId xmlns:a16="http://schemas.microsoft.com/office/drawing/2014/main" id="{575FEC65-F114-437C-7FDF-5B79CB8585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1454" y="2171438"/>
            <a:ext cx="1539673" cy="1539673"/>
          </a:xfrm>
          <a:prstGeom prst="rect">
            <a:avLst/>
          </a:prstGeom>
        </p:spPr>
      </p:pic>
      <p:pic>
        <p:nvPicPr>
          <p:cNvPr id="6" name="Picture 5" descr="A close-up of a treble clef&#10;&#10;Description automatically generated">
            <a:extLst>
              <a:ext uri="{FF2B5EF4-FFF2-40B4-BE49-F238E27FC236}">
                <a16:creationId xmlns:a16="http://schemas.microsoft.com/office/drawing/2014/main" id="{730B07B7-A53E-9F70-5FEB-EAC55BC6DB06}"/>
              </a:ext>
            </a:extLst>
          </p:cNvPr>
          <p:cNvPicPr>
            <a:picLocks noChangeAspect="1"/>
          </p:cNvPicPr>
          <p:nvPr/>
        </p:nvPicPr>
        <p:blipFill rotWithShape="1">
          <a:blip r:embed="rId10">
            <a:extLst>
              <a:ext uri="{28A0092B-C50C-407E-A947-70E740481C1C}">
                <a14:useLocalDpi xmlns:a14="http://schemas.microsoft.com/office/drawing/2010/main" val="0"/>
              </a:ext>
            </a:extLst>
          </a:blip>
          <a:srcRect r="24400"/>
          <a:stretch/>
        </p:blipFill>
        <p:spPr bwMode="auto">
          <a:xfrm>
            <a:off x="8988224" y="3600311"/>
            <a:ext cx="1908820" cy="1468519"/>
          </a:xfrm>
          <a:prstGeom prst="rect">
            <a:avLst/>
          </a:prstGeom>
          <a:ln>
            <a:noFill/>
          </a:ln>
          <a:extLst>
            <a:ext uri="{53640926-AAD7-44D8-BBD7-CCE9431645EC}">
              <a14:shadowObscured xmlns:a14="http://schemas.microsoft.com/office/drawing/2010/main"/>
            </a:ext>
          </a:extLst>
        </p:spPr>
      </p:pic>
      <p:sp>
        <p:nvSpPr>
          <p:cNvPr id="7" name="Footer Placeholder 3">
            <a:extLst>
              <a:ext uri="{FF2B5EF4-FFF2-40B4-BE49-F238E27FC236}">
                <a16:creationId xmlns:a16="http://schemas.microsoft.com/office/drawing/2014/main" id="{CF85BE34-065C-C88D-9544-35B43C28906C}"/>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66618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29A5310-297F-4D29-5E73-B34BD3A89EBA}"/>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Taking it further – cross curricular activities</a:t>
            </a:r>
            <a:endParaRPr lang="en-US" sz="32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6DF463-9D35-B071-135C-2E161AB6B96C}"/>
              </a:ext>
            </a:extLst>
          </p:cNvPr>
          <p:cNvSpPr txBox="1"/>
          <p:nvPr/>
        </p:nvSpPr>
        <p:spPr>
          <a:xfrm>
            <a:off x="1490265" y="1671110"/>
            <a:ext cx="7450535" cy="3579954"/>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1800" b="1" kern="100">
                <a:effectLst/>
                <a:latin typeface="Calibri" panose="020F0502020204030204" pitchFamily="34" charset="0"/>
                <a:ea typeface="Aptos" panose="020B0004020202020204" pitchFamily="34" charset="0"/>
                <a:cs typeface="Arial" panose="020B0604020202020204" pitchFamily="34" charset="0"/>
              </a:rPr>
              <a:t>HISTORY: </a:t>
            </a:r>
            <a:r>
              <a:rPr lang="en-GB" sz="1800" kern="100">
                <a:effectLst/>
                <a:latin typeface="Calibri" panose="020F0502020204030204" pitchFamily="34" charset="0"/>
                <a:ea typeface="Aptos" panose="020B0004020202020204" pitchFamily="34" charset="0"/>
                <a:cs typeface="Arial" panose="020B0604020202020204" pitchFamily="34" charset="0"/>
              </a:rPr>
              <a:t>Laura Shigihara taught herself how to use software to write music for computer games. As a class, can you find out how computer games were invented and why? If you were one of the first to invent computer games, what kind of game would you have designed?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highlight>
                  <a:srgbClr val="FFFF00"/>
                </a:highligh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b="1" kern="100">
                <a:effectLst/>
                <a:latin typeface="Calibri" panose="020F0502020204030204" pitchFamily="34" charset="0"/>
                <a:ea typeface="Aptos" panose="020B0004020202020204" pitchFamily="34" charset="0"/>
                <a:cs typeface="Arial" panose="020B0604020202020204" pitchFamily="34" charset="0"/>
              </a:rPr>
              <a:t>CREATIVE WRITING:</a:t>
            </a:r>
            <a:r>
              <a:rPr lang="en-GB" sz="1800" kern="100">
                <a:effectLst/>
                <a:latin typeface="Calibri" panose="020F0502020204030204" pitchFamily="34" charset="0"/>
                <a:ea typeface="Aptos" panose="020B0004020202020204" pitchFamily="34" charset="0"/>
                <a:cs typeface="Arial" panose="020B0604020202020204" pitchFamily="34" charset="0"/>
              </a:rPr>
              <a:t> </a:t>
            </a:r>
            <a:r>
              <a:rPr lang="en-GB" sz="1800" i="1" kern="100">
                <a:effectLst/>
                <a:latin typeface="Calibri" panose="020F0502020204030204" pitchFamily="34" charset="0"/>
                <a:ea typeface="Aptos" panose="020B0004020202020204" pitchFamily="34" charset="0"/>
                <a:cs typeface="Arial" panose="020B0604020202020204" pitchFamily="34" charset="0"/>
              </a:rPr>
              <a:t>Plants Vs. Zombies </a:t>
            </a:r>
            <a:r>
              <a:rPr lang="en-GB" sz="1800" kern="100">
                <a:effectLst/>
                <a:latin typeface="Calibri" panose="020F0502020204030204" pitchFamily="34" charset="0"/>
                <a:ea typeface="Aptos" panose="020B0004020202020204" pitchFamily="34" charset="0"/>
                <a:cs typeface="Arial" panose="020B0604020202020204" pitchFamily="34" charset="0"/>
              </a:rPr>
              <a:t>is based on a zombie apocalypse. As a class, brainstorm scary/spooky ideas (common characters/themes/plots etc.). Give the children pen and paper and 10 minutes to independently try and write the opening to their own scary story, setting the scene as vividly as they can. If time, students can swap stories for peers to read, or read aloud to the class. </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40D13EBA-C025-A2A6-FACA-2CC6AD64C06B}"/>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03602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55068" y="50482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Resources required</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55068" y="1831393"/>
            <a:ext cx="7180925" cy="3195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Laptop/Chromebook/iPad</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0000"/>
              </a:lnSpc>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Access to </a:t>
            </a:r>
            <a:r>
              <a:rPr lang="en-GB" sz="20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3"/>
              </a:rPr>
              <a:t>edu.bandlab.com</a:t>
            </a:r>
            <a:r>
              <a:rPr lang="en-GB" sz="2000" kern="100">
                <a:effectLst/>
                <a:latin typeface="Calibri" panose="020F0502020204030204" pitchFamily="34" charset="0"/>
                <a:ea typeface="Aptos" panose="020B0004020202020204" pitchFamily="34" charset="0"/>
                <a:cs typeface="Arial" panose="020B0604020202020204" pitchFamily="34" charset="0"/>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0000"/>
              </a:lnSpc>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Access to </a:t>
            </a:r>
            <a:r>
              <a:rPr lang="en-GB" sz="20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4"/>
              </a:rPr>
              <a:t>scratch.mit.edu</a:t>
            </a:r>
            <a:r>
              <a:rPr lang="en-GB" sz="2000" kern="100">
                <a:effectLst/>
                <a:latin typeface="Calibri" panose="020F0502020204030204" pitchFamily="34" charset="0"/>
                <a:ea typeface="Aptos" panose="020B0004020202020204" pitchFamily="34" charset="0"/>
                <a:cs typeface="Arial" panose="020B0604020202020204" pitchFamily="34" charset="0"/>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0000"/>
              </a:lnSpc>
              <a:spcBef>
                <a:spcPts val="0"/>
              </a:spcBef>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3 x resources/worksheets (</a:t>
            </a:r>
            <a:r>
              <a:rPr lang="en-GB" sz="20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5"/>
              </a:rPr>
              <a:t>Listening Map</a:t>
            </a:r>
            <a:r>
              <a:rPr lang="en-GB" sz="2000" kern="100">
                <a:effectLst/>
                <a:latin typeface="Calibri" panose="020F0502020204030204" pitchFamily="34" charset="0"/>
                <a:ea typeface="Aptos" panose="020B0004020202020204" pitchFamily="34" charset="0"/>
                <a:cs typeface="Arial" panose="020B0604020202020204" pitchFamily="34" charset="0"/>
              </a:rPr>
              <a:t> / </a:t>
            </a:r>
            <a:r>
              <a:rPr lang="en-GB" sz="20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6"/>
              </a:rPr>
              <a:t>Instrument Chart</a:t>
            </a:r>
            <a:r>
              <a:rPr lang="en-GB" sz="2000" kern="100">
                <a:effectLst/>
                <a:latin typeface="Calibri" panose="020F0502020204030204" pitchFamily="34" charset="0"/>
                <a:ea typeface="Aptos" panose="020B0004020202020204" pitchFamily="34" charset="0"/>
                <a:cs typeface="Arial" panose="020B0604020202020204" pitchFamily="34" charset="0"/>
              </a:rPr>
              <a:t> / </a:t>
            </a:r>
            <a:r>
              <a:rPr lang="en-GB" sz="20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7"/>
              </a:rPr>
              <a:t>Mood Chart</a:t>
            </a:r>
            <a:r>
              <a:rPr lang="en-GB" sz="2000" kern="100">
                <a:effectLst/>
                <a:latin typeface="Calibri" panose="020F0502020204030204" pitchFamily="34" charset="0"/>
                <a:ea typeface="Aptos" panose="020B0004020202020204" pitchFamily="34" charset="0"/>
                <a:cs typeface="Arial" panose="020B0604020202020204" pitchFamily="34" charset="0"/>
              </a:rPr>
              <a:t>)</a:t>
            </a:r>
          </a:p>
          <a:p>
            <a:pPr marL="342900" lvl="0" indent="-342900">
              <a:lnSpc>
                <a:spcPct val="100000"/>
              </a:lnSpc>
              <a:spcBef>
                <a:spcPts val="0"/>
              </a:spcBef>
              <a:buFont typeface="Symbol" panose="05050102010706020507" pitchFamily="18" charset="2"/>
              <a:buChar char=""/>
            </a:pPr>
            <a:r>
              <a:rPr lang="en-GB" sz="2000" kern="100">
                <a:latin typeface="Calibri" panose="020F0502020204030204" pitchFamily="34" charset="0"/>
                <a:ea typeface="Aptos" panose="020B0004020202020204" pitchFamily="34" charset="0"/>
                <a:cs typeface="Arial" panose="020B0604020202020204" pitchFamily="34" charset="0"/>
                <a:hlinkClick r:id="rId8"/>
              </a:rPr>
              <a:t>Musical bingo grids </a:t>
            </a:r>
            <a:endParaRPr lang="en-GB" sz="2000" kern="100">
              <a:effectLst/>
              <a:latin typeface="Calibri" panose="020F0502020204030204" pitchFamily="34" charset="0"/>
              <a:ea typeface="Aptos" panose="020B0004020202020204" pitchFamily="34" charset="0"/>
              <a:cs typeface="Arial" panose="020B0604020202020204" pitchFamily="34" charset="0"/>
            </a:endParaRPr>
          </a:p>
          <a:p>
            <a:pPr marL="342900" lvl="0" indent="-342900">
              <a:spcBef>
                <a:spcPts val="0"/>
              </a:spcBef>
              <a:buFont typeface="Symbol" panose="05050102010706020507" pitchFamily="18" charset="2"/>
              <a:buChar char=""/>
            </a:pPr>
            <a:endParaRPr lang="en-GB"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55068" y="1376739"/>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9"/>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10"/>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50466B46-E5D6-0F15-AD31-B926D6149B73}"/>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07076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2223695" y="50480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Curriculum Checklist</a:t>
            </a:r>
            <a:endParaRPr lang="en-US" b="1">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2223695" y="1252105"/>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7282591A-9A0E-3CCD-7D2A-33A8C5DCF3EC}"/>
              </a:ext>
            </a:extLst>
          </p:cNvPr>
          <p:cNvSpPr txBox="1"/>
          <p:nvPr/>
        </p:nvSpPr>
        <p:spPr>
          <a:xfrm>
            <a:off x="2197091" y="1575968"/>
            <a:ext cx="7073381" cy="4293483"/>
          </a:xfrm>
          <a:prstGeom prst="rect">
            <a:avLst/>
          </a:prstGeom>
          <a:noFill/>
        </p:spPr>
        <p:txBody>
          <a:bodyPr wrap="square">
            <a:spAutoFit/>
          </a:bodyPr>
          <a:lstStyle/>
          <a:p>
            <a:pPr lvl="0"/>
            <a:r>
              <a:rPr lang="en-GB" sz="1300" b="1">
                <a:effectLst/>
                <a:latin typeface="Calibri" panose="020F0502020204030204" pitchFamily="34" charset="0"/>
                <a:ea typeface="Aptos" panose="020B0004020202020204" pitchFamily="34" charset="0"/>
              </a:rPr>
              <a:t>National Curriculum in ENGLAND </a:t>
            </a:r>
            <a:r>
              <a:rPr lang="en-GB" sz="1300">
                <a:effectLst/>
                <a:latin typeface="Calibri" panose="020F0502020204030204" pitchFamily="34" charset="0"/>
                <a:ea typeface="Aptos" panose="020B0004020202020204" pitchFamily="34" charset="0"/>
              </a:rPr>
              <a:t>(KS2)</a:t>
            </a:r>
            <a:endPar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Appreciate and understand a wide range of high-quality live and recorded music drawn from different traditions and from great composers </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Improvise and compose music for a range of purposes using the interrelated dimensions of music</a:t>
            </a:r>
          </a:p>
          <a:p>
            <a:r>
              <a:rPr lang="en-GB" sz="1300" b="1" kern="100">
                <a:effectLst/>
                <a:latin typeface="Calibri" panose="020F0502020204030204" pitchFamily="34" charset="0"/>
                <a:ea typeface="Aptos" panose="020B0004020202020204" pitchFamily="34" charset="0"/>
                <a:cs typeface="Arial" panose="020B0604020202020204" pitchFamily="34" charset="0"/>
              </a:rPr>
              <a:t>SCOTLAND Curriculum for Excellence (Second Level)</a:t>
            </a:r>
            <a:endParaRPr lang="en-GB" sz="1300" kern="100">
              <a:effectLst/>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Recognise a range of musical styles and identify some of the main instruments in the genre</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Use voice, instruments and technology to create music</a:t>
            </a:r>
            <a:endParaRPr lang="en-GB" sz="1300" kern="100">
              <a:effectLst/>
              <a:latin typeface="Aptos" panose="020B0004020202020204" pitchFamily="34" charset="0"/>
              <a:ea typeface="Aptos" panose="020B0004020202020204" pitchFamily="34" charset="0"/>
              <a:cs typeface="Arial" panose="020B0604020202020204" pitchFamily="34" charset="0"/>
            </a:endParaRPr>
          </a:p>
          <a:p>
            <a:pPr lvl="0"/>
            <a:r>
              <a:rPr lang="en-GB" sz="1300" b="1">
                <a:effectLst/>
                <a:latin typeface="Calibri" panose="020F0502020204030204" pitchFamily="34" charset="0"/>
                <a:ea typeface="Aptos" panose="020B0004020202020204" pitchFamily="34" charset="0"/>
              </a:rPr>
              <a:t>Curriculum for WALES: Expressive Arts (Progression Step 3)</a:t>
            </a: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explore how creative work can represent, document, share and celebrate personal, social and cultural identities </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apply knowledge and understanding of context, and make connections between my own creative work and creative work by other people and from other places/times</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reflect upon how artists have achieved effects or communicated moods, emotions and ideas in their work </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explore and experiment independently and demonstrate technical control with a range of creative materials, processes, resources, tools and technologies showing innovation and resilience</a:t>
            </a:r>
            <a:endParaRPr lang="en-GB" sz="1300" kern="100">
              <a:effectLst/>
              <a:latin typeface="Aptos" panose="020B0004020202020204" pitchFamily="34" charset="0"/>
              <a:ea typeface="Aptos" panose="020B0004020202020204" pitchFamily="34" charset="0"/>
              <a:cs typeface="Arial" panose="020B0604020202020204" pitchFamily="34" charset="0"/>
            </a:endParaRPr>
          </a:p>
          <a:p>
            <a:pPr lvl="0"/>
            <a:r>
              <a:rPr lang="en-GB" sz="1300" b="1">
                <a:effectLst/>
                <a:latin typeface="Calibri" panose="020F0502020204030204" pitchFamily="34" charset="0"/>
                <a:ea typeface="Aptos" panose="020B0004020202020204" pitchFamily="34" charset="0"/>
              </a:rPr>
              <a:t>NORTHERN IRELAND Primary Curriculum (KS2)</a:t>
            </a:r>
          </a:p>
          <a:p>
            <a:pPr marL="285750" lvl="0" indent="-285750">
              <a:buFont typeface="Arial" panose="020B0604020202020204" pitchFamily="34" charset="0"/>
              <a:buChar char="•"/>
            </a:pPr>
            <a:r>
              <a:rPr lang="en-GB" sz="1300" kern="100">
                <a:solidFill>
                  <a:srgbClr val="000000"/>
                </a:solidFill>
                <a:effectLst/>
                <a:latin typeface="Calibri" panose="020F0502020204030204" pitchFamily="34" charset="0"/>
                <a:ea typeface="Aptos" panose="020B0004020202020204" pitchFamily="34" charset="0"/>
                <a:cs typeface="Arial" panose="020B0604020202020204" pitchFamily="34" charset="0"/>
              </a:rPr>
              <a:t>Listen and respond to their own and others’ music-making, thinking about, talking about and discussing a variety of characteristics within music that they create,  perform, or listen to</a:t>
            </a:r>
            <a:endParaRPr lang="en-GB" sz="1300" kern="100">
              <a:latin typeface="Aptos" panose="020B0004020202020204" pitchFamily="34" charset="0"/>
              <a:ea typeface="Aptos" panose="020B0004020202020204" pitchFamily="34" charset="0"/>
              <a:cs typeface="Arial" panose="020B0604020202020204" pitchFamily="34" charset="0"/>
            </a:endParaRPr>
          </a:p>
          <a:p>
            <a:pPr marL="285750" lvl="0" indent="-285750">
              <a:buFont typeface="Arial" panose="020B0604020202020204" pitchFamily="34" charset="0"/>
              <a:buChar char="•"/>
            </a:pPr>
            <a:r>
              <a:rPr lang="en-GB" sz="1300">
                <a:solidFill>
                  <a:srgbClr val="000000"/>
                </a:solidFill>
                <a:effectLst/>
                <a:latin typeface="Calibri" panose="020F0502020204030204" pitchFamily="34" charset="0"/>
                <a:ea typeface="Aptos" panose="020B0004020202020204" pitchFamily="34" charset="0"/>
              </a:rPr>
              <a:t>Work creatively with sound by creating musical stories, pictures, patterns, conversations, accompaniments and by investigating ways of preserving the music they have created </a:t>
            </a:r>
            <a:endParaRPr lang="en-GB" sz="13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3195152296"/>
              </p:ext>
            </p:extLst>
          </p:nvPr>
        </p:nvGraphicFramePr>
        <p:xfrm>
          <a:off x="1585680" y="1348285"/>
          <a:ext cx="7672461" cy="4700105"/>
        </p:xfrm>
        <a:graphic>
          <a:graphicData uri="http://schemas.openxmlformats.org/drawingml/2006/table">
            <a:tbl>
              <a:tblPr firstRow="1" bandRow="1">
                <a:tableStyleId>{5C22544A-7EE6-4342-B048-85BDC9FD1C3A}</a:tableStyleId>
              </a:tblPr>
              <a:tblGrid>
                <a:gridCol w="2759445">
                  <a:extLst>
                    <a:ext uri="{9D8B030D-6E8A-4147-A177-3AD203B41FA5}">
                      <a16:colId xmlns:a16="http://schemas.microsoft.com/office/drawing/2014/main" val="20000"/>
                    </a:ext>
                  </a:extLst>
                </a:gridCol>
                <a:gridCol w="4913016">
                  <a:extLst>
                    <a:ext uri="{9D8B030D-6E8A-4147-A177-3AD203B41FA5}">
                      <a16:colId xmlns:a16="http://schemas.microsoft.com/office/drawing/2014/main" val="20001"/>
                    </a:ext>
                  </a:extLst>
                </a:gridCol>
              </a:tblGrid>
              <a:tr h="398058">
                <a:tc>
                  <a:txBody>
                    <a:bodyPr/>
                    <a:lstStyle/>
                    <a:p>
                      <a:r>
                        <a:rPr lang="en-US" sz="160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sz="160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626750">
                <a:tc>
                  <a:txBody>
                    <a:bodyPr/>
                    <a:lstStyle/>
                    <a:p>
                      <a:r>
                        <a:rPr lang="en-GB" sz="1600" b="1" kern="100">
                          <a:effectLst/>
                          <a:latin typeface="Calibri" panose="020F0502020204030204" pitchFamily="34" charset="0"/>
                          <a:ea typeface="Aptos" panose="020B0004020202020204" pitchFamily="34" charset="0"/>
                          <a:cs typeface="Calibri" panose="020F0502020204030204" pitchFamily="34" charset="0"/>
                        </a:rPr>
                        <a:t>Bar </a:t>
                      </a: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Beats are organised together into bars. There will be a strong beat at the start of the bar. </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698922514"/>
                  </a:ext>
                </a:extLst>
              </a:tr>
              <a:tr h="661122">
                <a:tc>
                  <a:txBody>
                    <a:bodyPr/>
                    <a:lstStyle/>
                    <a:p>
                      <a:r>
                        <a:rPr lang="en-GB" sz="1600" b="1" kern="100">
                          <a:effectLst/>
                          <a:latin typeface="Calibri" panose="020F0502020204030204" pitchFamily="34" charset="0"/>
                          <a:ea typeface="Aptos" panose="020B0004020202020204" pitchFamily="34" charset="0"/>
                          <a:cs typeface="Calibri" panose="020F0502020204030204" pitchFamily="34" charset="0"/>
                        </a:rPr>
                        <a:t>Beat</a:t>
                      </a: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A beat is the underlying pulse of the music. There are strong beats and weak beats. </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393705058"/>
                  </a:ext>
                </a:extLst>
              </a:tr>
              <a:tr h="398058">
                <a:tc>
                  <a:txBody>
                    <a:bodyPr/>
                    <a:lstStyle/>
                    <a:p>
                      <a:r>
                        <a:rPr lang="en-GB" sz="1600" b="1" kern="100">
                          <a:effectLst/>
                          <a:latin typeface="Calibri" panose="020F0502020204030204" pitchFamily="34" charset="0"/>
                          <a:ea typeface="Calibri" panose="020F0502020204030204" pitchFamily="34" charset="0"/>
                          <a:cs typeface="Calibri" panose="020F0502020204030204" pitchFamily="34" charset="0"/>
                        </a:rPr>
                        <a:t> Melody</a:t>
                      </a:r>
                      <a:endParaRPr lang="en-GB" sz="16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 The tune of a piece of music</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540141">
                <a:tc>
                  <a:txBody>
                    <a:bodyPr/>
                    <a:lstStyle/>
                    <a:p>
                      <a:r>
                        <a:rPr lang="en-GB" sz="1600" b="1" kern="100">
                          <a:effectLst/>
                          <a:latin typeface="Calibri" panose="020F0502020204030204" pitchFamily="34" charset="0"/>
                          <a:ea typeface="Calibri" panose="020F0502020204030204" pitchFamily="34" charset="0"/>
                          <a:cs typeface="Calibri" panose="020F0502020204030204" pitchFamily="34" charset="0"/>
                        </a:rPr>
                        <a:t> Sprite</a:t>
                      </a:r>
                      <a:endParaRPr lang="en-GB" sz="16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 A 2D character or icon which may be moved on-screen e.g. during a video game</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638984">
                <a:tc>
                  <a:txBody>
                    <a:bodyPr/>
                    <a:lstStyle/>
                    <a:p>
                      <a:r>
                        <a:rPr lang="en-GB" sz="1600" b="1" kern="100">
                          <a:effectLst/>
                          <a:latin typeface="Calibri" panose="020F0502020204030204" pitchFamily="34" charset="0"/>
                          <a:ea typeface="Calibri" panose="020F0502020204030204" pitchFamily="34" charset="0"/>
                          <a:cs typeface="Calibri" panose="020F0502020204030204" pitchFamily="34" charset="0"/>
                        </a:rPr>
                        <a:t> Structure</a:t>
                      </a:r>
                      <a:endParaRPr lang="en-GB" sz="16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 The order of the different sections that make up a piece of music e.g. intro, verse, chorus, outro</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474656">
                <a:tc>
                  <a:txBody>
                    <a:bodyPr/>
                    <a:lstStyle/>
                    <a:p>
                      <a:r>
                        <a:rPr lang="en-GB" sz="1600" b="1" kern="100">
                          <a:effectLst/>
                          <a:latin typeface="Calibri" panose="020F0502020204030204" pitchFamily="34" charset="0"/>
                          <a:ea typeface="Calibri" panose="020F0502020204030204" pitchFamily="34" charset="0"/>
                          <a:cs typeface="Calibri" panose="020F0502020204030204" pitchFamily="34" charset="0"/>
                        </a:rPr>
                        <a:t>Tempo </a:t>
                      </a:r>
                      <a:endParaRPr lang="en-GB" sz="16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Speed of the music </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474656">
                <a:tc>
                  <a:txBody>
                    <a:bodyPr/>
                    <a:lstStyle/>
                    <a:p>
                      <a:r>
                        <a:rPr lang="en-GB" sz="1600" b="1" kern="100">
                          <a:effectLst/>
                          <a:latin typeface="Calibri" panose="020F0502020204030204" pitchFamily="34" charset="0"/>
                          <a:ea typeface="Calibri" panose="020F0502020204030204" pitchFamily="34" charset="0"/>
                          <a:cs typeface="Calibri" panose="020F0502020204030204" pitchFamily="34" charset="0"/>
                        </a:rPr>
                        <a:t>Time signature</a:t>
                      </a:r>
                      <a:endParaRPr lang="en-GB" sz="1600" b="1"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r>
                        <a:rPr lang="en-GB" sz="1600" kern="100">
                          <a:effectLst/>
                          <a:latin typeface="Calibri" panose="020F0502020204030204" pitchFamily="34" charset="0"/>
                          <a:ea typeface="Calibri" panose="020F0502020204030204" pitchFamily="34" charset="0"/>
                          <a:cs typeface="Calibri" panose="020F0502020204030204" pitchFamily="34" charset="0"/>
                        </a:rPr>
                        <a:t>The number of beats in a bar </a:t>
                      </a:r>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r h="474656">
                <a:tc>
                  <a:txBody>
                    <a:bodyPr/>
                    <a:lstStyle/>
                    <a:p>
                      <a:r>
                        <a:rPr lang="en-GB" sz="1600" b="1" kern="100">
                          <a:effectLst/>
                          <a:latin typeface="Calibri" panose="020F0502020204030204" pitchFamily="34" charset="0"/>
                          <a:ea typeface="Aptos" panose="020B0004020202020204" pitchFamily="34" charset="0"/>
                          <a:cs typeface="Calibri" panose="020F0502020204030204" pitchFamily="34" charset="0"/>
                        </a:rPr>
                        <a:t>4/4 time signature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1"/>
                          </a:solidFill>
                          <a:effectLst/>
                          <a:latin typeface="Calibri" panose="020F0502020204030204" pitchFamily="34" charset="0"/>
                          <a:ea typeface="+mn-ea"/>
                          <a:cs typeface="Calibri" panose="020F0502020204030204" pitchFamily="34" charset="0"/>
                        </a:rPr>
                        <a:t>Music with 4 beats in a bar (strong-weak-weak-weak) </a:t>
                      </a:r>
                      <a:endParaRPr lang="en-GB" sz="1600" b="0" kern="100">
                        <a:effectLst/>
                        <a:latin typeface="Calibri" panose="020F0502020204030204" pitchFamily="34" charset="0"/>
                        <a:ea typeface="Aptos" panose="020B0004020202020204" pitchFamily="34" charset="0"/>
                        <a:cs typeface="Calibri" panose="020F0502020204030204" pitchFamily="34" charset="0"/>
                      </a:endParaRPr>
                    </a:p>
                    <a:p>
                      <a:endParaRPr lang="en-GB"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834761115"/>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681824" y="410843"/>
            <a:ext cx="7012582" cy="937442"/>
          </a:xfrm>
        </p:spPr>
        <p:txBody>
          <a:bodyPr>
            <a:normAutofit/>
          </a:bodyPr>
          <a:lstStyle/>
          <a:p>
            <a:r>
              <a:rPr lang="en-US" sz="3200" b="1">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1694EC05-708E-1B4B-A2AC-AA03A1A78D2A}"/>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9DB279B2-9F06-01C0-3B23-CDD78E500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8" y="2367479"/>
            <a:ext cx="5483621" cy="3080820"/>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595336" y="50480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composer</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6</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456334" y="2145402"/>
            <a:ext cx="4611393" cy="3667671"/>
          </a:xfrm>
          <a:prstGeom prst="rect">
            <a:avLst/>
          </a:prstGeom>
          <a:noFill/>
        </p:spPr>
        <p:txBody>
          <a:bodyPr wrap="square" rtlCol="0">
            <a:spAutoFit/>
          </a:bodyPr>
          <a:lstStyle/>
          <a:p>
            <a:pPr>
              <a:spcAft>
                <a:spcPts val="1000"/>
              </a:spcAft>
            </a:pPr>
            <a:r>
              <a:rPr lang="en-GB" sz="1400" b="1">
                <a:latin typeface="Calibri" panose="020F0502020204030204" pitchFamily="34" charset="0"/>
                <a:cs typeface="Calibri" panose="020F0502020204030204" pitchFamily="34" charset="0"/>
              </a:rPr>
              <a:t>Laura Shigihara</a:t>
            </a:r>
          </a:p>
          <a:p>
            <a:pPr marL="342900" lvl="0" indent="-342900">
              <a:buFont typeface="Symbol" panose="05050102010706020507" pitchFamily="18" charset="2"/>
              <a:buChar char=""/>
            </a:pPr>
            <a:r>
              <a:rPr lang="en-GB" sz="1400" kern="100">
                <a:effectLst/>
                <a:latin typeface="Calibri" panose="020F0502020204030204" pitchFamily="34" charset="0"/>
                <a:ea typeface="Aptos" panose="020B0004020202020204" pitchFamily="34" charset="0"/>
                <a:cs typeface="Arial" panose="020B0604020202020204" pitchFamily="34" charset="0"/>
              </a:rPr>
              <a:t>Laura Shigihara is the mastermind creative behind the music for the popular game </a:t>
            </a:r>
            <a:r>
              <a:rPr lang="en-GB" sz="1400" i="1" kern="100">
                <a:effectLst/>
                <a:latin typeface="Calibri" panose="020F0502020204030204" pitchFamily="34" charset="0"/>
                <a:ea typeface="Aptos" panose="020B0004020202020204" pitchFamily="34" charset="0"/>
                <a:cs typeface="Arial" panose="020B0604020202020204" pitchFamily="34" charset="0"/>
              </a:rPr>
              <a:t>Plants vs. Zombies.</a:t>
            </a:r>
            <a:r>
              <a:rPr lang="en-GB" sz="1400" kern="100">
                <a:effectLst/>
                <a:latin typeface="Calibri" panose="020F0502020204030204" pitchFamily="34" charset="0"/>
                <a:ea typeface="Aptos" panose="020B0004020202020204" pitchFamily="34" charset="0"/>
                <a:cs typeface="Arial" panose="020B0604020202020204" pitchFamily="34" charset="0"/>
              </a:rPr>
              <a:t> Her talents are not just musical however; she is also a video game developer and singer-songwriter.</a:t>
            </a:r>
            <a:endParaRPr lang="en-GB" sz="1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400" kern="100">
                <a:effectLst/>
                <a:latin typeface="Calibri" panose="020F0502020204030204" pitchFamily="34" charset="0"/>
                <a:ea typeface="Aptos" panose="020B0004020202020204" pitchFamily="34" charset="0"/>
                <a:cs typeface="Arial" panose="020B0604020202020204" pitchFamily="34" charset="0"/>
              </a:rPr>
              <a:t>Music was part of her life from when she was a child growing up playing the piano, but she decided to study International Relations, Business and Computer Science, before coming back to music later.</a:t>
            </a:r>
            <a:endParaRPr lang="en-GB" sz="1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400" kern="100">
                <a:effectLst/>
                <a:latin typeface="Calibri" panose="020F0502020204030204" pitchFamily="34" charset="0"/>
                <a:ea typeface="Aptos" panose="020B0004020202020204" pitchFamily="34" charset="0"/>
                <a:cs typeface="Arial" panose="020B0604020202020204" pitchFamily="34" charset="0"/>
              </a:rPr>
              <a:t>She has created audio on over 35 video game titles, and now runs her own studio where she developed the game </a:t>
            </a:r>
            <a:r>
              <a:rPr lang="en-GB" sz="1400" kern="100" err="1">
                <a:effectLst/>
                <a:latin typeface="Calibri" panose="020F0502020204030204" pitchFamily="34" charset="0"/>
                <a:ea typeface="Aptos" panose="020B0004020202020204" pitchFamily="34" charset="0"/>
                <a:cs typeface="Arial" panose="020B0604020202020204" pitchFamily="34" charset="0"/>
              </a:rPr>
              <a:t>Rakuen</a:t>
            </a:r>
            <a:r>
              <a:rPr lang="en-GB" sz="1400" kern="100">
                <a:effectLst/>
                <a:latin typeface="Calibri" panose="020F050202020403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400">
                <a:effectLst/>
                <a:latin typeface="Calibri" panose="020F0502020204030204" pitchFamily="34" charset="0"/>
                <a:ea typeface="Aptos" panose="020B0004020202020204" pitchFamily="34" charset="0"/>
              </a:rPr>
              <a:t>As a composer, Laura’s music has attracted over 500 million combined views on YouTube and can be heard on television shows and in films like Minecraft: The Story of Mojang.</a:t>
            </a:r>
            <a:endParaRPr lang="en-GB" sz="140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753D328D-570C-EB35-3004-40DE42D92B53}"/>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06381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56313" y="404722"/>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music</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7</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065785" y="1716788"/>
            <a:ext cx="7012582" cy="3821559"/>
          </a:xfrm>
          <a:prstGeom prst="rect">
            <a:avLst/>
          </a:prstGeom>
          <a:noFill/>
        </p:spPr>
        <p:txBody>
          <a:bodyPr wrap="square" rtlCol="0">
            <a:spAutoFit/>
          </a:bodyPr>
          <a:lstStyle/>
          <a:p>
            <a:pPr>
              <a:spcAft>
                <a:spcPts val="1000"/>
              </a:spcAft>
            </a:pPr>
            <a:r>
              <a:rPr lang="en-GB" b="1">
                <a:latin typeface="Calibri" panose="020F0502020204030204" pitchFamily="34" charset="0"/>
                <a:cs typeface="Calibri" panose="020F0502020204030204" pitchFamily="34" charset="0"/>
              </a:rPr>
              <a:t>‘</a:t>
            </a:r>
            <a:r>
              <a:rPr lang="en-GB" b="1" err="1">
                <a:latin typeface="Calibri" panose="020F0502020204030204" pitchFamily="34" charset="0"/>
                <a:cs typeface="Calibri" panose="020F0502020204030204" pitchFamily="34" charset="0"/>
              </a:rPr>
              <a:t>Grasswalk</a:t>
            </a:r>
            <a:r>
              <a:rPr lang="en-GB" b="1">
                <a:latin typeface="Calibri" panose="020F0502020204030204" pitchFamily="34" charset="0"/>
                <a:cs typeface="Calibri" panose="020F0502020204030204" pitchFamily="34" charset="0"/>
              </a:rPr>
              <a:t>’ from Plants vs. Zombies  </a:t>
            </a:r>
          </a:p>
          <a:p>
            <a:pPr marL="342900" lvl="0" indent="-342900">
              <a:buFont typeface="Symbol" panose="05050102010706020507" pitchFamily="18" charset="2"/>
              <a:buChar char=""/>
            </a:pPr>
            <a:r>
              <a:rPr lang="en-GB" sz="1800" kern="100" err="1">
                <a:solidFill>
                  <a:srgbClr val="000000"/>
                </a:solidFill>
                <a:effectLst/>
                <a:latin typeface="Calibri" panose="020F0502020204030204" pitchFamily="34" charset="0"/>
                <a:ea typeface="Aptos" panose="020B0004020202020204" pitchFamily="34" charset="0"/>
                <a:cs typeface="Arial" panose="020B0604020202020204" pitchFamily="34" charset="0"/>
              </a:rPr>
              <a:t>Grasswalk</a:t>
            </a: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 is one piece that forms part of a soundtrack. The soundtrack is played whilst the gamer is protecting their home from the Zombie Apocalypse by using the power of plants.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Laura </a:t>
            </a:r>
            <a:r>
              <a:rPr lang="en-GB" sz="1800" kern="100" err="1">
                <a:solidFill>
                  <a:srgbClr val="000000"/>
                </a:solidFill>
                <a:effectLst/>
                <a:latin typeface="Calibri" panose="020F0502020204030204" pitchFamily="34" charset="0"/>
                <a:ea typeface="Aptos" panose="020B0004020202020204" pitchFamily="34" charset="0"/>
                <a:cs typeface="Arial" panose="020B0604020202020204" pitchFamily="34" charset="0"/>
              </a:rPr>
              <a:t>Shigihara’s</a:t>
            </a: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 original music was produced using a digital music synthesizer. This instrument is very versatile and can be used to create other music such as dance music, film music and contemporary classical music. Laura also uses composition software to notate her work.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This piece contains short, memorable melodies that are repeated in different instruments. They are distinct so that the gamer remembers them, but not so complicated that they distract the gamer from their game!</a:t>
            </a:r>
            <a:endParaRPr lang="en-GB" kern="100">
              <a:latin typeface="Aptos" panose="020B0004020202020204" pitchFamily="34" charset="0"/>
              <a:ea typeface="Aptos" panose="020B0004020202020204" pitchFamily="34" charset="0"/>
              <a:cs typeface="Arial" panose="020B0604020202020204" pitchFamily="34" charset="0"/>
            </a:endParaRPr>
          </a:p>
        </p:txBody>
      </p:sp>
      <p:pic>
        <p:nvPicPr>
          <p:cNvPr id="5" name="Graphic 4" descr="Game controller with solid fill">
            <a:extLst>
              <a:ext uri="{FF2B5EF4-FFF2-40B4-BE49-F238E27FC236}">
                <a16:creationId xmlns:a16="http://schemas.microsoft.com/office/drawing/2014/main" id="{5A1DF5AC-7E84-454B-7F59-54975ED49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1869" y="2817866"/>
            <a:ext cx="1539673" cy="1539673"/>
          </a:xfrm>
          <a:prstGeom prst="rect">
            <a:avLst/>
          </a:prstGeom>
        </p:spPr>
      </p:pic>
      <p:sp>
        <p:nvSpPr>
          <p:cNvPr id="3" name="Footer Placeholder 3">
            <a:extLst>
              <a:ext uri="{FF2B5EF4-FFF2-40B4-BE49-F238E27FC236}">
                <a16:creationId xmlns:a16="http://schemas.microsoft.com/office/drawing/2014/main" id="{E4ADE14B-6C61-013A-E072-B2B7A87A65F3}"/>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44328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1</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408512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orchestra performing on stage&#10;&#10;Description automatically generated">
            <a:extLst>
              <a:ext uri="{FF2B5EF4-FFF2-40B4-BE49-F238E27FC236}">
                <a16:creationId xmlns:a16="http://schemas.microsoft.com/office/drawing/2014/main" id="{F6E5685B-B02C-53C1-4000-D4EFDB3E1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066" y="1386166"/>
            <a:ext cx="6956299" cy="3912918"/>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u="sng">
                <a:latin typeface="Calibri" panose="020F0502020204030204" pitchFamily="34" charset="0"/>
                <a:cs typeface="Calibri" panose="020F0502020204030204" pitchFamily="34" charset="0"/>
              </a:rPr>
              <a:t>Listen</a:t>
            </a:r>
            <a:r>
              <a:rPr lang="en-GB" sz="3200" b="1">
                <a:latin typeface="Calibri" panose="020F0502020204030204" pitchFamily="34" charset="0"/>
                <a:cs typeface="Calibri" panose="020F0502020204030204" pitchFamily="34" charset="0"/>
              </a:rPr>
              <a:t> to the music</a:t>
            </a:r>
            <a:endParaRPr lang="en-US" sz="3200"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12" name="Table 11">
            <a:extLst>
              <a:ext uri="{FF2B5EF4-FFF2-40B4-BE49-F238E27FC236}">
                <a16:creationId xmlns:a16="http://schemas.microsoft.com/office/drawing/2014/main" id="{C7BA7836-18B2-59A8-9D4F-D1C7E497C723}"/>
              </a:ext>
            </a:extLst>
          </p:cNvPr>
          <p:cNvGraphicFramePr>
            <a:graphicFrameLocks noGrp="1"/>
          </p:cNvGraphicFramePr>
          <p:nvPr>
            <p:extLst>
              <p:ext uri="{D42A27DB-BD31-4B8C-83A1-F6EECF244321}">
                <p14:modId xmlns:p14="http://schemas.microsoft.com/office/powerpoint/2010/main" val="1155459594"/>
              </p:ext>
            </p:extLst>
          </p:nvPr>
        </p:nvGraphicFramePr>
        <p:xfrm>
          <a:off x="2159165" y="5554633"/>
          <a:ext cx="6464300" cy="265430"/>
        </p:xfrm>
        <a:graphic>
          <a:graphicData uri="http://schemas.openxmlformats.org/drawingml/2006/table">
            <a:tbl>
              <a:tblPr/>
              <a:tblGrid>
                <a:gridCol w="6464300">
                  <a:extLst>
                    <a:ext uri="{9D8B030D-6E8A-4147-A177-3AD203B41FA5}">
                      <a16:colId xmlns:a16="http://schemas.microsoft.com/office/drawing/2014/main" val="3997592448"/>
                    </a:ext>
                  </a:extLst>
                </a:gridCol>
              </a:tblGrid>
              <a:tr h="190500">
                <a:tc>
                  <a:txBody>
                    <a:bodyPr/>
                    <a:lstStyle/>
                    <a:p>
                      <a:pPr algn="ctr" fontAlgn="b"/>
                      <a:r>
                        <a:rPr lang="en-GB" sz="1400" b="0" i="0" u="sng" strike="noStrike">
                          <a:solidFill>
                            <a:srgbClr val="467886"/>
                          </a:solidFill>
                          <a:effectLst/>
                          <a:latin typeface="Calibri" panose="020F0502020204030204" pitchFamily="34" charset="0"/>
                          <a:cs typeface="Calibri" panose="020F0502020204030204" pitchFamily="34" charset="0"/>
                          <a:hlinkClick r:id="rId7"/>
                        </a:rPr>
                        <a:t>https://teach.files.bbci.co.uk/tenpieces/audio-Laura-Shigihara-Grasswalk-BBC.mp3 </a:t>
                      </a:r>
                      <a:endParaRPr lang="en-GB" sz="14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1541097493"/>
                  </a:ext>
                </a:extLst>
              </a:tr>
            </a:tbl>
          </a:graphicData>
        </a:graphic>
      </p:graphicFrame>
      <p:sp>
        <p:nvSpPr>
          <p:cNvPr id="2" name="Footer Placeholder 3">
            <a:extLst>
              <a:ext uri="{FF2B5EF4-FFF2-40B4-BE49-F238E27FC236}">
                <a16:creationId xmlns:a16="http://schemas.microsoft.com/office/drawing/2014/main" id="{69EF88F5-7E0B-1C14-6034-929AF51927E2}"/>
              </a:ext>
            </a:extLst>
          </p:cNvPr>
          <p:cNvSpPr>
            <a:spLocks noGrp="1"/>
          </p:cNvSpPr>
          <p:nvPr>
            <p:ph type="ftr" sz="quarter" idx="11"/>
          </p:nvPr>
        </p:nvSpPr>
        <p:spPr>
          <a:xfrm>
            <a:off x="4468585" y="6177847"/>
            <a:ext cx="2895600" cy="365125"/>
          </a:xfrm>
        </p:spPr>
        <p:txBody>
          <a:body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422883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2.xml><?xml version="1.0" encoding="utf-8"?>
<ds:datastoreItem xmlns:ds="http://schemas.openxmlformats.org/officeDocument/2006/customXml" ds:itemID="{B994C68A-D199-4D49-9415-EC1A79BBCE5D}">
  <ds:schemaRefs>
    <ds:schemaRef ds:uri="240909b8-c487-4072-b240-298ff60e045c"/>
    <ds:schemaRef ds:uri="322ec8ad-325e-4a6b-b4ff-46bbac20e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41F0A4-5093-4C79-965C-91131469E075}"/>
</file>

<file path=docProps/app.xml><?xml version="1.0" encoding="utf-8"?>
<Properties xmlns="http://schemas.openxmlformats.org/officeDocument/2006/extended-properties" xmlns:vt="http://schemas.openxmlformats.org/officeDocument/2006/docPropsVTypes">
  <Template>office theme</Template>
  <TotalTime>0</TotalTime>
  <Application>Microsoft Office PowerPoint</Application>
  <PresentationFormat>Widescreen</PresentationFormat>
  <Slides>23</Slides>
  <Notes>14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Lesson outcomes</vt:lpstr>
      <vt:lpstr>Resources required</vt:lpstr>
      <vt:lpstr>Curriculum Checklist</vt:lpstr>
      <vt:lpstr>Glossary of music terms</vt:lpstr>
      <vt:lpstr>Background – the composer</vt:lpstr>
      <vt:lpstr>Background – the music</vt:lpstr>
      <vt:lpstr>PowerPoint Presentation</vt:lpstr>
      <vt:lpstr>Listen to the music</vt:lpstr>
      <vt:lpstr>Video game music</vt:lpstr>
      <vt:lpstr>Watch the Introductory Film</vt:lpstr>
      <vt:lpstr>Let’s create loops! </vt:lpstr>
      <vt:lpstr>PowerPoint Presentation</vt:lpstr>
      <vt:lpstr>Mood charts</vt:lpstr>
      <vt:lpstr>Watch the orchestral performance</vt:lpstr>
      <vt:lpstr>Our video game music</vt:lpstr>
      <vt:lpstr>PowerPoint Presentation</vt:lpstr>
      <vt:lpstr>Watch and listen</vt:lpstr>
      <vt:lpstr>Create your own video game music! </vt:lpstr>
      <vt:lpstr>PowerPoint Presentation</vt:lpstr>
      <vt:lpstr>Musical bingo! </vt:lpstr>
      <vt:lpstr>Build your own video game! </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2024-09-19T09:55:49Z</dcterms:created>
  <dcterms:modified xsi:type="dcterms:W3CDTF">2024-10-11T15:28:53Z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