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notesMasterIdLst>
    <p:notesMasterId r:id="rId30"/>
  </p:notesMasterIdLst>
  <p:sldIdLst>
    <p:sldId id="256" r:id="rId4"/>
    <p:sldId id="284" r:id="rId5"/>
    <p:sldId id="303" r:id="rId6"/>
    <p:sldId id="264" r:id="rId7"/>
    <p:sldId id="261" r:id="rId8"/>
    <p:sldId id="262" r:id="rId9"/>
    <p:sldId id="286" r:id="rId10"/>
    <p:sldId id="267" r:id="rId11"/>
    <p:sldId id="285" r:id="rId12"/>
    <p:sldId id="283" r:id="rId13"/>
    <p:sldId id="304" r:id="rId14"/>
    <p:sldId id="289" r:id="rId15"/>
    <p:sldId id="288" r:id="rId16"/>
    <p:sldId id="291" r:id="rId17"/>
    <p:sldId id="290" r:id="rId18"/>
    <p:sldId id="292" r:id="rId19"/>
    <p:sldId id="293" r:id="rId20"/>
    <p:sldId id="295" r:id="rId21"/>
    <p:sldId id="294" r:id="rId22"/>
    <p:sldId id="296" r:id="rId23"/>
    <p:sldId id="298" r:id="rId24"/>
    <p:sldId id="297" r:id="rId25"/>
    <p:sldId id="299" r:id="rId26"/>
    <p:sldId id="300" r:id="rId27"/>
    <p:sldId id="302"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9"/>
    <a:srgbClr val="4F81BD"/>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CD7E30-3B87-6A4B-9ACF-1BE058112316}" v="14" dt="2024-10-10T13:13:56.6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41" autoAdjust="0"/>
    <p:restoredTop sz="81786" autoAdjust="0"/>
  </p:normalViewPr>
  <p:slideViewPr>
    <p:cSldViewPr snapToGrid="0">
      <p:cViewPr varScale="1">
        <p:scale>
          <a:sx n="93" d="100"/>
          <a:sy n="93" d="100"/>
        </p:scale>
        <p:origin x="114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5.xml"/><Relationship Id="rId3"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la Grieve" userId="9deae857-ed84-4ddb-845d-e4e1ddef23e4" providerId="ADAL" clId="{8DCD7E30-3B87-6A4B-9ACF-1BE058112316}"/>
    <pc:docChg chg="undo custSel addSld delSld modSld">
      <pc:chgData name="Lola Grieve" userId="9deae857-ed84-4ddb-845d-e4e1ddef23e4" providerId="ADAL" clId="{8DCD7E30-3B87-6A4B-9ACF-1BE058112316}" dt="2024-10-10T13:14:00.695" v="545" actId="113"/>
      <pc:docMkLst>
        <pc:docMk/>
      </pc:docMkLst>
      <pc:sldChg chg="modSp mod">
        <pc:chgData name="Lola Grieve" userId="9deae857-ed84-4ddb-845d-e4e1ddef23e4" providerId="ADAL" clId="{8DCD7E30-3B87-6A4B-9ACF-1BE058112316}" dt="2024-10-10T12:42:17.607" v="24" actId="20577"/>
        <pc:sldMkLst>
          <pc:docMk/>
          <pc:sldMk cId="984763986" sldId="264"/>
        </pc:sldMkLst>
        <pc:spChg chg="mod">
          <ac:chgData name="Lola Grieve" userId="9deae857-ed84-4ddb-845d-e4e1ddef23e4" providerId="ADAL" clId="{8DCD7E30-3B87-6A4B-9ACF-1BE058112316}" dt="2024-10-10T12:42:17.607" v="24" actId="20577"/>
          <ac:spMkLst>
            <pc:docMk/>
            <pc:sldMk cId="984763986" sldId="264"/>
            <ac:spMk id="4" creationId="{07CAD68C-D437-ABD3-1C11-19A28E4FDD6B}"/>
          </ac:spMkLst>
        </pc:spChg>
      </pc:sldChg>
      <pc:sldChg chg="modSp mod modNotesTx">
        <pc:chgData name="Lola Grieve" userId="9deae857-ed84-4ddb-845d-e4e1ddef23e4" providerId="ADAL" clId="{8DCD7E30-3B87-6A4B-9ACF-1BE058112316}" dt="2024-10-10T12:58:11.952" v="295" actId="20577"/>
        <pc:sldMkLst>
          <pc:docMk/>
          <pc:sldMk cId="1635878673" sldId="283"/>
        </pc:sldMkLst>
        <pc:picChg chg="mod">
          <ac:chgData name="Lola Grieve" userId="9deae857-ed84-4ddb-845d-e4e1ddef23e4" providerId="ADAL" clId="{8DCD7E30-3B87-6A4B-9ACF-1BE058112316}" dt="2024-10-10T12:49:31.565" v="45" actId="1076"/>
          <ac:picMkLst>
            <pc:docMk/>
            <pc:sldMk cId="1635878673" sldId="283"/>
            <ac:picMk id="3" creationId="{1EE8E7C0-EEA2-AC5F-D069-9B0D093A70C9}"/>
          </ac:picMkLst>
        </pc:picChg>
        <pc:picChg chg="mod">
          <ac:chgData name="Lola Grieve" userId="9deae857-ed84-4ddb-845d-e4e1ddef23e4" providerId="ADAL" clId="{8DCD7E30-3B87-6A4B-9ACF-1BE058112316}" dt="2024-10-10T12:50:53.039" v="54" actId="1076"/>
          <ac:picMkLst>
            <pc:docMk/>
            <pc:sldMk cId="1635878673" sldId="283"/>
            <ac:picMk id="10" creationId="{E5E0D317-2E9F-7151-C807-1D1ACF116BAD}"/>
          </ac:picMkLst>
        </pc:picChg>
      </pc:sldChg>
      <pc:sldChg chg="modSp mod">
        <pc:chgData name="Lola Grieve" userId="9deae857-ed84-4ddb-845d-e4e1ddef23e4" providerId="ADAL" clId="{8DCD7E30-3B87-6A4B-9ACF-1BE058112316}" dt="2024-10-10T12:45:37.703" v="30" actId="2711"/>
        <pc:sldMkLst>
          <pc:docMk/>
          <pc:sldMk cId="195589869" sldId="284"/>
        </pc:sldMkLst>
        <pc:spChg chg="mod">
          <ac:chgData name="Lola Grieve" userId="9deae857-ed84-4ddb-845d-e4e1ddef23e4" providerId="ADAL" clId="{8DCD7E30-3B87-6A4B-9ACF-1BE058112316}" dt="2024-10-10T12:41:39.209" v="22" actId="20577"/>
          <ac:spMkLst>
            <pc:docMk/>
            <pc:sldMk cId="195589869" sldId="284"/>
            <ac:spMk id="5" creationId="{DE2FDA27-3321-1301-FB33-4CF86D6D3BDD}"/>
          </ac:spMkLst>
        </pc:spChg>
        <pc:spChg chg="mod">
          <ac:chgData name="Lola Grieve" userId="9deae857-ed84-4ddb-845d-e4e1ddef23e4" providerId="ADAL" clId="{8DCD7E30-3B87-6A4B-9ACF-1BE058112316}" dt="2024-10-10T12:45:37.703" v="30" actId="2711"/>
          <ac:spMkLst>
            <pc:docMk/>
            <pc:sldMk cId="195589869" sldId="284"/>
            <ac:spMk id="10" creationId="{873FB62F-17B1-4ADF-427E-DB990DFF650A}"/>
          </ac:spMkLst>
        </pc:spChg>
      </pc:sldChg>
      <pc:sldChg chg="modSp mod modNotesTx">
        <pc:chgData name="Lola Grieve" userId="9deae857-ed84-4ddb-845d-e4e1ddef23e4" providerId="ADAL" clId="{8DCD7E30-3B87-6A4B-9ACF-1BE058112316}" dt="2024-10-10T12:56:52.250" v="178" actId="20577"/>
        <pc:sldMkLst>
          <pc:docMk/>
          <pc:sldMk cId="1822423227" sldId="285"/>
        </pc:sldMkLst>
        <pc:spChg chg="mod">
          <ac:chgData name="Lola Grieve" userId="9deae857-ed84-4ddb-845d-e4e1ddef23e4" providerId="ADAL" clId="{8DCD7E30-3B87-6A4B-9ACF-1BE058112316}" dt="2024-10-10T12:51:22.376" v="57" actId="1076"/>
          <ac:spMkLst>
            <pc:docMk/>
            <pc:sldMk cId="1822423227" sldId="285"/>
            <ac:spMk id="19" creationId="{8E70308A-F2A6-90E8-D780-0CB7F17975CC}"/>
          </ac:spMkLst>
        </pc:spChg>
        <pc:graphicFrameChg chg="modGraphic">
          <ac:chgData name="Lola Grieve" userId="9deae857-ed84-4ddb-845d-e4e1ddef23e4" providerId="ADAL" clId="{8DCD7E30-3B87-6A4B-9ACF-1BE058112316}" dt="2024-10-10T12:46:49.862" v="32" actId="14100"/>
          <ac:graphicFrameMkLst>
            <pc:docMk/>
            <pc:sldMk cId="1822423227" sldId="285"/>
            <ac:graphicFrameMk id="2" creationId="{69B9B00E-FD28-F917-7F58-B3FAA493D4E0}"/>
          </ac:graphicFrameMkLst>
        </pc:graphicFrameChg>
      </pc:sldChg>
      <pc:sldChg chg="modSp mod">
        <pc:chgData name="Lola Grieve" userId="9deae857-ed84-4ddb-845d-e4e1ddef23e4" providerId="ADAL" clId="{8DCD7E30-3B87-6A4B-9ACF-1BE058112316}" dt="2024-10-10T12:49:32.055" v="46" actId="1076"/>
        <pc:sldMkLst>
          <pc:docMk/>
          <pc:sldMk cId="57013916" sldId="289"/>
        </pc:sldMkLst>
        <pc:graphicFrameChg chg="mod modGraphic">
          <ac:chgData name="Lola Grieve" userId="9deae857-ed84-4ddb-845d-e4e1ddef23e4" providerId="ADAL" clId="{8DCD7E30-3B87-6A4B-9ACF-1BE058112316}" dt="2024-10-10T12:49:32.055" v="46" actId="1076"/>
          <ac:graphicFrameMkLst>
            <pc:docMk/>
            <pc:sldMk cId="57013916" sldId="289"/>
            <ac:graphicFrameMk id="3" creationId="{4B0F8A69-B7A5-903D-0CE1-2352D3B1D82A}"/>
          </ac:graphicFrameMkLst>
        </pc:graphicFrameChg>
      </pc:sldChg>
      <pc:sldChg chg="modNotesTx">
        <pc:chgData name="Lola Grieve" userId="9deae857-ed84-4ddb-845d-e4e1ddef23e4" providerId="ADAL" clId="{8DCD7E30-3B87-6A4B-9ACF-1BE058112316}" dt="2024-10-10T13:14:00.695" v="545" actId="113"/>
        <pc:sldMkLst>
          <pc:docMk/>
          <pc:sldMk cId="2731618946" sldId="290"/>
        </pc:sldMkLst>
      </pc:sldChg>
      <pc:sldChg chg="modNotesTx">
        <pc:chgData name="Lola Grieve" userId="9deae857-ed84-4ddb-845d-e4e1ddef23e4" providerId="ADAL" clId="{8DCD7E30-3B87-6A4B-9ACF-1BE058112316}" dt="2024-10-10T13:11:51.227" v="536" actId="113"/>
        <pc:sldMkLst>
          <pc:docMk/>
          <pc:sldMk cId="1625949202" sldId="292"/>
        </pc:sldMkLst>
      </pc:sldChg>
      <pc:sldChg chg="modNotesTx">
        <pc:chgData name="Lola Grieve" userId="9deae857-ed84-4ddb-845d-e4e1ddef23e4" providerId="ADAL" clId="{8DCD7E30-3B87-6A4B-9ACF-1BE058112316}" dt="2024-10-10T13:09:51.144" v="528" actId="113"/>
        <pc:sldMkLst>
          <pc:docMk/>
          <pc:sldMk cId="262994500" sldId="293"/>
        </pc:sldMkLst>
      </pc:sldChg>
      <pc:sldChg chg="modNotesTx">
        <pc:chgData name="Lola Grieve" userId="9deae857-ed84-4ddb-845d-e4e1ddef23e4" providerId="ADAL" clId="{8DCD7E30-3B87-6A4B-9ACF-1BE058112316}" dt="2024-10-10T13:09:01.206" v="517" actId="20577"/>
        <pc:sldMkLst>
          <pc:docMk/>
          <pc:sldMk cId="3851945889" sldId="294"/>
        </pc:sldMkLst>
      </pc:sldChg>
      <pc:sldChg chg="modNotesTx">
        <pc:chgData name="Lola Grieve" userId="9deae857-ed84-4ddb-845d-e4e1ddef23e4" providerId="ADAL" clId="{8DCD7E30-3B87-6A4B-9ACF-1BE058112316}" dt="2024-10-10T13:08:15.223" v="477" actId="113"/>
        <pc:sldMkLst>
          <pc:docMk/>
          <pc:sldMk cId="883586103" sldId="296"/>
        </pc:sldMkLst>
      </pc:sldChg>
      <pc:sldChg chg="modNotesTx">
        <pc:chgData name="Lola Grieve" userId="9deae857-ed84-4ddb-845d-e4e1ddef23e4" providerId="ADAL" clId="{8DCD7E30-3B87-6A4B-9ACF-1BE058112316}" dt="2024-10-10T13:07:44.236" v="474" actId="113"/>
        <pc:sldMkLst>
          <pc:docMk/>
          <pc:sldMk cId="1101733397" sldId="297"/>
        </pc:sldMkLst>
      </pc:sldChg>
      <pc:sldChg chg="modNotesTx">
        <pc:chgData name="Lola Grieve" userId="9deae857-ed84-4ddb-845d-e4e1ddef23e4" providerId="ADAL" clId="{8DCD7E30-3B87-6A4B-9ACF-1BE058112316}" dt="2024-10-10T13:05:51.207" v="471" actId="113"/>
        <pc:sldMkLst>
          <pc:docMk/>
          <pc:sldMk cId="4130647542" sldId="299"/>
        </pc:sldMkLst>
      </pc:sldChg>
      <pc:sldChg chg="modNotesTx">
        <pc:chgData name="Lola Grieve" userId="9deae857-ed84-4ddb-845d-e4e1ddef23e4" providerId="ADAL" clId="{8DCD7E30-3B87-6A4B-9ACF-1BE058112316}" dt="2024-10-10T13:05:41.384" v="470" actId="20577"/>
        <pc:sldMkLst>
          <pc:docMk/>
          <pc:sldMk cId="4139098108" sldId="300"/>
        </pc:sldMkLst>
      </pc:sldChg>
      <pc:sldChg chg="modSp mod modNotesTx">
        <pc:chgData name="Lola Grieve" userId="9deae857-ed84-4ddb-845d-e4e1ddef23e4" providerId="ADAL" clId="{8DCD7E30-3B87-6A4B-9ACF-1BE058112316}" dt="2024-10-10T13:05:17.065" v="466" actId="20577"/>
        <pc:sldMkLst>
          <pc:docMk/>
          <pc:sldMk cId="52364066" sldId="302"/>
        </pc:sldMkLst>
        <pc:graphicFrameChg chg="modGraphic">
          <ac:chgData name="Lola Grieve" userId="9deae857-ed84-4ddb-845d-e4e1ddef23e4" providerId="ADAL" clId="{8DCD7E30-3B87-6A4B-9ACF-1BE058112316}" dt="2024-10-10T13:04:32.842" v="393" actId="2711"/>
          <ac:graphicFrameMkLst>
            <pc:docMk/>
            <pc:sldMk cId="52364066" sldId="302"/>
            <ac:graphicFrameMk id="4" creationId="{9374EC05-722B-BABD-8542-A76949CB8FB8}"/>
          </ac:graphicFrameMkLst>
        </pc:graphicFrameChg>
      </pc:sldChg>
      <pc:sldChg chg="modSp add mod">
        <pc:chgData name="Lola Grieve" userId="9deae857-ed84-4ddb-845d-e4e1ddef23e4" providerId="ADAL" clId="{8DCD7E30-3B87-6A4B-9ACF-1BE058112316}" dt="2024-10-10T12:40:56.735" v="21" actId="255"/>
        <pc:sldMkLst>
          <pc:docMk/>
          <pc:sldMk cId="2158812364" sldId="303"/>
        </pc:sldMkLst>
        <pc:spChg chg="mod">
          <ac:chgData name="Lola Grieve" userId="9deae857-ed84-4ddb-845d-e4e1ddef23e4" providerId="ADAL" clId="{8DCD7E30-3B87-6A4B-9ACF-1BE058112316}" dt="2024-10-10T12:40:31.590" v="18" actId="20577"/>
          <ac:spMkLst>
            <pc:docMk/>
            <pc:sldMk cId="2158812364" sldId="303"/>
            <ac:spMk id="4" creationId="{07CAD68C-D437-ABD3-1C11-19A28E4FDD6B}"/>
          </ac:spMkLst>
        </pc:spChg>
        <pc:spChg chg="mod">
          <ac:chgData name="Lola Grieve" userId="9deae857-ed84-4ddb-845d-e4e1ddef23e4" providerId="ADAL" clId="{8DCD7E30-3B87-6A4B-9ACF-1BE058112316}" dt="2024-10-10T12:40:56.735" v="21" actId="255"/>
          <ac:spMkLst>
            <pc:docMk/>
            <pc:sldMk cId="2158812364" sldId="303"/>
            <ac:spMk id="5" creationId="{DE2FDA27-3321-1301-FB33-4CF86D6D3BDD}"/>
          </ac:spMkLst>
        </pc:spChg>
      </pc:sldChg>
      <pc:sldChg chg="new del">
        <pc:chgData name="Lola Grieve" userId="9deae857-ed84-4ddb-845d-e4e1ddef23e4" providerId="ADAL" clId="{8DCD7E30-3B87-6A4B-9ACF-1BE058112316}" dt="2024-10-10T12:50:06.455" v="48" actId="2696"/>
        <pc:sldMkLst>
          <pc:docMk/>
          <pc:sldMk cId="693051153" sldId="304"/>
        </pc:sldMkLst>
      </pc:sldChg>
      <pc:sldChg chg="addSp delSp modSp new mod modNotesTx">
        <pc:chgData name="Lola Grieve" userId="9deae857-ed84-4ddb-845d-e4e1ddef23e4" providerId="ADAL" clId="{8DCD7E30-3B87-6A4B-9ACF-1BE058112316}" dt="2024-10-10T12:58:33.967" v="356" actId="20577"/>
        <pc:sldMkLst>
          <pc:docMk/>
          <pc:sldMk cId="3894493854" sldId="304"/>
        </pc:sldMkLst>
        <pc:spChg chg="del">
          <ac:chgData name="Lola Grieve" userId="9deae857-ed84-4ddb-845d-e4e1ddef23e4" providerId="ADAL" clId="{8DCD7E30-3B87-6A4B-9ACF-1BE058112316}" dt="2024-10-10T12:52:58.230" v="65" actId="478"/>
          <ac:spMkLst>
            <pc:docMk/>
            <pc:sldMk cId="3894493854" sldId="304"/>
            <ac:spMk id="2" creationId="{6F02B14A-9F75-7C51-EC01-EE6A6BB0BEF1}"/>
          </ac:spMkLst>
        </pc:spChg>
        <pc:spChg chg="del">
          <ac:chgData name="Lola Grieve" userId="9deae857-ed84-4ddb-845d-e4e1ddef23e4" providerId="ADAL" clId="{8DCD7E30-3B87-6A4B-9ACF-1BE058112316}" dt="2024-10-10T12:52:56.016" v="64" actId="478"/>
          <ac:spMkLst>
            <pc:docMk/>
            <pc:sldMk cId="3894493854" sldId="304"/>
            <ac:spMk id="3" creationId="{D120B132-3EA4-5AD3-D9F0-27E6DBAB17E1}"/>
          </ac:spMkLst>
        </pc:spChg>
        <pc:spChg chg="add mod">
          <ac:chgData name="Lola Grieve" userId="9deae857-ed84-4ddb-845d-e4e1ddef23e4" providerId="ADAL" clId="{8DCD7E30-3B87-6A4B-9ACF-1BE058112316}" dt="2024-10-10T12:51:31.342" v="58"/>
          <ac:spMkLst>
            <pc:docMk/>
            <pc:sldMk cId="3894493854" sldId="304"/>
            <ac:spMk id="7" creationId="{35A153CA-2565-0690-BA9C-64FF98EB92CB}"/>
          </ac:spMkLst>
        </pc:spChg>
        <pc:spChg chg="add mod">
          <ac:chgData name="Lola Grieve" userId="9deae857-ed84-4ddb-845d-e4e1ddef23e4" providerId="ADAL" clId="{8DCD7E30-3B87-6A4B-9ACF-1BE058112316}" dt="2024-10-10T12:51:45.462" v="59"/>
          <ac:spMkLst>
            <pc:docMk/>
            <pc:sldMk cId="3894493854" sldId="304"/>
            <ac:spMk id="8" creationId="{E5B04B56-4F63-BE7B-55DC-69B712415075}"/>
          </ac:spMkLst>
        </pc:spChg>
        <pc:spChg chg="add mod">
          <ac:chgData name="Lola Grieve" userId="9deae857-ed84-4ddb-845d-e4e1ddef23e4" providerId="ADAL" clId="{8DCD7E30-3B87-6A4B-9ACF-1BE058112316}" dt="2024-10-10T12:51:57.005" v="60"/>
          <ac:spMkLst>
            <pc:docMk/>
            <pc:sldMk cId="3894493854" sldId="304"/>
            <ac:spMk id="9" creationId="{C32D3B43-42C3-8FC4-E6EA-8DAE8BDF0096}"/>
          </ac:spMkLst>
        </pc:spChg>
        <pc:spChg chg="add mod">
          <ac:chgData name="Lola Grieve" userId="9deae857-ed84-4ddb-845d-e4e1ddef23e4" providerId="ADAL" clId="{8DCD7E30-3B87-6A4B-9ACF-1BE058112316}" dt="2024-10-10T12:54:48.317" v="78" actId="1076"/>
          <ac:spMkLst>
            <pc:docMk/>
            <pc:sldMk cId="3894493854" sldId="304"/>
            <ac:spMk id="11" creationId="{A62694C8-CABC-C9DC-E7C4-0C7F2FB92DB2}"/>
          </ac:spMkLst>
        </pc:spChg>
        <pc:picChg chg="add mod">
          <ac:chgData name="Lola Grieve" userId="9deae857-ed84-4ddb-845d-e4e1ddef23e4" providerId="ADAL" clId="{8DCD7E30-3B87-6A4B-9ACF-1BE058112316}" dt="2024-10-10T12:50:34.441" v="51"/>
          <ac:picMkLst>
            <pc:docMk/>
            <pc:sldMk cId="3894493854" sldId="304"/>
            <ac:picMk id="4" creationId="{B5168812-8864-9C3E-06DE-534B0C20A552}"/>
          </ac:picMkLst>
        </pc:picChg>
        <pc:picChg chg="add mod">
          <ac:chgData name="Lola Grieve" userId="9deae857-ed84-4ddb-845d-e4e1ddef23e4" providerId="ADAL" clId="{8DCD7E30-3B87-6A4B-9ACF-1BE058112316}" dt="2024-10-10T12:50:42.737" v="52"/>
          <ac:picMkLst>
            <pc:docMk/>
            <pc:sldMk cId="3894493854" sldId="304"/>
            <ac:picMk id="5" creationId="{56FAC929-D063-B58C-DD9F-BEC68E6C2530}"/>
          </ac:picMkLst>
        </pc:picChg>
        <pc:picChg chg="add mod">
          <ac:chgData name="Lola Grieve" userId="9deae857-ed84-4ddb-845d-e4e1ddef23e4" providerId="ADAL" clId="{8DCD7E30-3B87-6A4B-9ACF-1BE058112316}" dt="2024-10-10T12:52:52.286" v="63" actId="1076"/>
          <ac:picMkLst>
            <pc:docMk/>
            <pc:sldMk cId="3894493854" sldId="304"/>
            <ac:picMk id="6" creationId="{FB0BE1DE-C09D-ECA8-0911-9A1999BB8A07}"/>
          </ac:picMkLst>
        </pc:picChg>
        <pc:picChg chg="add mod modCrop">
          <ac:chgData name="Lola Grieve" userId="9deae857-ed84-4ddb-845d-e4e1ddef23e4" providerId="ADAL" clId="{8DCD7E30-3B87-6A4B-9ACF-1BE058112316}" dt="2024-10-10T12:54:54.073" v="79" actId="732"/>
          <ac:picMkLst>
            <pc:docMk/>
            <pc:sldMk cId="3894493854" sldId="304"/>
            <ac:picMk id="12" creationId="{607DC938-AE52-6A03-D2F1-9DFF42DAB40F}"/>
          </ac:picMkLst>
        </pc:picChg>
      </pc:sldChg>
    </pc:docChg>
  </pc:docChgLst>
  <pc:docChgLst>
    <pc:chgData name="Cat Cayley" userId="S::cat.cayley@bbc.co.uk::01e44b2d-e5a9-4feb-9050-a58178c4f08a" providerId="AD" clId="Web-{B20591CD-1E33-04F7-DF11-E59431A0305A}"/>
    <pc:docChg chg="addSld delSld sldOrd">
      <pc:chgData name="Cat Cayley" userId="S::cat.cayley@bbc.co.uk::01e44b2d-e5a9-4feb-9050-a58178c4f08a" providerId="AD" clId="Web-{B20591CD-1E33-04F7-DF11-E59431A0305A}" dt="2024-09-24T15:28:39.925" v="6"/>
      <pc:docMkLst>
        <pc:docMk/>
      </pc:docMkLst>
      <pc:sldChg chg="ord">
        <pc:chgData name="Cat Cayley" userId="S::cat.cayley@bbc.co.uk::01e44b2d-e5a9-4feb-9050-a58178c4f08a" providerId="AD" clId="Web-{B20591CD-1E33-04F7-DF11-E59431A0305A}" dt="2024-09-24T15:20:59.209" v="1"/>
        <pc:sldMkLst>
          <pc:docMk/>
          <pc:sldMk cId="1139906567" sldId="260"/>
        </pc:sldMkLst>
      </pc:sldChg>
      <pc:sldChg chg="ord">
        <pc:chgData name="Cat Cayley" userId="S::cat.cayley@bbc.co.uk::01e44b2d-e5a9-4feb-9050-a58178c4f08a" providerId="AD" clId="Web-{B20591CD-1E33-04F7-DF11-E59431A0305A}" dt="2024-09-24T15:20:53.725" v="0"/>
        <pc:sldMkLst>
          <pc:docMk/>
          <pc:sldMk cId="3678773824" sldId="261"/>
        </pc:sldMkLst>
      </pc:sldChg>
      <pc:sldChg chg="add del">
        <pc:chgData name="Cat Cayley" userId="S::cat.cayley@bbc.co.uk::01e44b2d-e5a9-4feb-9050-a58178c4f08a" providerId="AD" clId="Web-{B20591CD-1E33-04F7-DF11-E59431A0305A}" dt="2024-09-24T15:28:33.159" v="4"/>
        <pc:sldMkLst>
          <pc:docMk/>
          <pc:sldMk cId="4085124999" sldId="262"/>
        </pc:sldMkLst>
      </pc:sldChg>
      <pc:sldChg chg="add del replId">
        <pc:chgData name="Cat Cayley" userId="S::cat.cayley@bbc.co.uk::01e44b2d-e5a9-4feb-9050-a58178c4f08a" providerId="AD" clId="Web-{B20591CD-1E33-04F7-DF11-E59431A0305A}" dt="2024-09-24T15:28:39.925" v="6"/>
        <pc:sldMkLst>
          <pc:docMk/>
          <pc:sldMk cId="1921253132" sldId="263"/>
        </pc:sldMkLst>
      </pc:sldChg>
    </pc:docChg>
  </pc:docChgLst>
  <pc:docChgLst>
    <pc:chgData name="Cat Cayley" userId="01e44b2d-e5a9-4feb-9050-a58178c4f08a" providerId="ADAL" clId="{DD327993-7B04-4C68-8E53-3C1F13E536B6}"/>
    <pc:docChg chg="undo custSel addSld modSld">
      <pc:chgData name="Cat Cayley" userId="01e44b2d-e5a9-4feb-9050-a58178c4f08a" providerId="ADAL" clId="{DD327993-7B04-4C68-8E53-3C1F13E536B6}" dt="2024-09-26T12:09:51.917" v="243"/>
      <pc:docMkLst>
        <pc:docMk/>
      </pc:docMkLst>
      <pc:sldChg chg="addSp delSp modSp mod">
        <pc:chgData name="Cat Cayley" userId="01e44b2d-e5a9-4feb-9050-a58178c4f08a" providerId="ADAL" clId="{DD327993-7B04-4C68-8E53-3C1F13E536B6}" dt="2024-09-19T11:25:04.181" v="242" actId="20577"/>
        <pc:sldMkLst>
          <pc:docMk/>
          <pc:sldMk cId="109857222" sldId="256"/>
        </pc:sldMkLst>
        <pc:spChg chg="add del">
          <ac:chgData name="Cat Cayley" userId="01e44b2d-e5a9-4feb-9050-a58178c4f08a" providerId="ADAL" clId="{DD327993-7B04-4C68-8E53-3C1F13E536B6}" dt="2024-09-19T11:01:44.879" v="19" actId="478"/>
          <ac:spMkLst>
            <pc:docMk/>
            <pc:sldMk cId="109857222" sldId="256"/>
            <ac:spMk id="2" creationId="{00000000-0000-0000-0000-000000000000}"/>
          </ac:spMkLst>
        </pc:spChg>
        <pc:spChg chg="del">
          <ac:chgData name="Cat Cayley" userId="01e44b2d-e5a9-4feb-9050-a58178c4f08a" providerId="ADAL" clId="{DD327993-7B04-4C68-8E53-3C1F13E536B6}" dt="2024-09-19T11:01:45.727" v="20" actId="478"/>
          <ac:spMkLst>
            <pc:docMk/>
            <pc:sldMk cId="109857222" sldId="256"/>
            <ac:spMk id="3" creationId="{00000000-0000-0000-0000-000000000000}"/>
          </ac:spMkLst>
        </pc:spChg>
        <pc:spChg chg="add mod">
          <ac:chgData name="Cat Cayley" userId="01e44b2d-e5a9-4feb-9050-a58178c4f08a" providerId="ADAL" clId="{DD327993-7B04-4C68-8E53-3C1F13E536B6}" dt="2024-09-19T09:57:08.127" v="0"/>
          <ac:spMkLst>
            <pc:docMk/>
            <pc:sldMk cId="109857222" sldId="256"/>
            <ac:spMk id="4" creationId="{32653FDD-9B82-22F4-E19B-62E8E20B5BF8}"/>
          </ac:spMkLst>
        </pc:spChg>
        <pc:spChg chg="add del mod">
          <ac:chgData name="Cat Cayley" userId="01e44b2d-e5a9-4feb-9050-a58178c4f08a" providerId="ADAL" clId="{DD327993-7B04-4C68-8E53-3C1F13E536B6}" dt="2024-09-19T10:55:18.182" v="8" actId="478"/>
          <ac:spMkLst>
            <pc:docMk/>
            <pc:sldMk cId="109857222" sldId="256"/>
            <ac:spMk id="7" creationId="{78912284-CDAF-2C11-E699-1B9B17F5F7AA}"/>
          </ac:spMkLst>
        </pc:spChg>
        <pc:spChg chg="add mod">
          <ac:chgData name="Cat Cayley" userId="01e44b2d-e5a9-4feb-9050-a58178c4f08a" providerId="ADAL" clId="{DD327993-7B04-4C68-8E53-3C1F13E536B6}" dt="2024-09-19T10:56:34.781" v="12" actId="207"/>
          <ac:spMkLst>
            <pc:docMk/>
            <pc:sldMk cId="109857222" sldId="256"/>
            <ac:spMk id="8" creationId="{D261A0F2-E4BC-0B44-FE58-0D347D838372}"/>
          </ac:spMkLst>
        </pc:spChg>
        <pc:spChg chg="add del mod">
          <ac:chgData name="Cat Cayley" userId="01e44b2d-e5a9-4feb-9050-a58178c4f08a" providerId="ADAL" clId="{DD327993-7B04-4C68-8E53-3C1F13E536B6}" dt="2024-09-19T11:01:14.879" v="17"/>
          <ac:spMkLst>
            <pc:docMk/>
            <pc:sldMk cId="109857222" sldId="256"/>
            <ac:spMk id="9" creationId="{4795C9C3-AABC-F0F0-F585-90BA2DC1EB7B}"/>
          </ac:spMkLst>
        </pc:spChg>
        <pc:spChg chg="add mod">
          <ac:chgData name="Cat Cayley" userId="01e44b2d-e5a9-4feb-9050-a58178c4f08a" providerId="ADAL" clId="{DD327993-7B04-4C68-8E53-3C1F13E536B6}" dt="2024-09-19T11:24:22.854" v="204" actId="255"/>
          <ac:spMkLst>
            <pc:docMk/>
            <pc:sldMk cId="109857222" sldId="256"/>
            <ac:spMk id="10" creationId="{63B5B7EF-101B-A120-753F-9882877159F3}"/>
          </ac:spMkLst>
        </pc:spChg>
        <pc:spChg chg="add mod">
          <ac:chgData name="Cat Cayley" userId="01e44b2d-e5a9-4feb-9050-a58178c4f08a" providerId="ADAL" clId="{DD327993-7B04-4C68-8E53-3C1F13E536B6}" dt="2024-09-19T11:25:04.181" v="242" actId="20577"/>
          <ac:spMkLst>
            <pc:docMk/>
            <pc:sldMk cId="109857222" sldId="256"/>
            <ac:spMk id="11" creationId="{4CA9F064-31C5-962D-B7F9-B46DBC4E319F}"/>
          </ac:spMkLst>
        </pc:spChg>
        <pc:spChg chg="add mod">
          <ac:chgData name="Cat Cayley" userId="01e44b2d-e5a9-4feb-9050-a58178c4f08a" providerId="ADAL" clId="{DD327993-7B04-4C68-8E53-3C1F13E536B6}" dt="2024-09-19T11:22:49.551" v="182" actId="12788"/>
          <ac:spMkLst>
            <pc:docMk/>
            <pc:sldMk cId="109857222" sldId="256"/>
            <ac:spMk id="12" creationId="{8053679D-3475-E04F-6C85-47A6067ED2AB}"/>
          </ac:spMkLst>
        </pc:spChg>
        <pc:spChg chg="add del mod">
          <ac:chgData name="Cat Cayley" userId="01e44b2d-e5a9-4feb-9050-a58178c4f08a" providerId="ADAL" clId="{DD327993-7B04-4C68-8E53-3C1F13E536B6}" dt="2024-09-19T11:11:58.518" v="97"/>
          <ac:spMkLst>
            <pc:docMk/>
            <pc:sldMk cId="109857222" sldId="256"/>
            <ac:spMk id="15" creationId="{BE478BB0-580D-4BD3-7E31-56BF61F87B61}"/>
          </ac:spMkLst>
        </pc:spChg>
        <pc:picChg chg="add mod">
          <ac:chgData name="Cat Cayley" userId="01e44b2d-e5a9-4feb-9050-a58178c4f08a" providerId="ADAL" clId="{DD327993-7B04-4C68-8E53-3C1F13E536B6}" dt="2024-09-19T11:05:58.112" v="54" actId="1076"/>
          <ac:picMkLst>
            <pc:docMk/>
            <pc:sldMk cId="109857222" sldId="256"/>
            <ac:picMk id="5" creationId="{A245520C-B3CE-D1FE-CF7D-C5CDDAAA0B28}"/>
          </ac:picMkLst>
        </pc:picChg>
        <pc:picChg chg="add mod ord">
          <ac:chgData name="Cat Cayley" userId="01e44b2d-e5a9-4feb-9050-a58178c4f08a" providerId="ADAL" clId="{DD327993-7B04-4C68-8E53-3C1F13E536B6}" dt="2024-09-19T11:02:11.455" v="24" actId="1076"/>
          <ac:picMkLst>
            <pc:docMk/>
            <pc:sldMk cId="109857222" sldId="256"/>
            <ac:picMk id="6" creationId="{24A570A9-4E43-F4EA-79D8-1FB7767E2051}"/>
          </ac:picMkLst>
        </pc:picChg>
        <pc:picChg chg="add mod">
          <ac:chgData name="Cat Cayley" userId="01e44b2d-e5a9-4feb-9050-a58178c4f08a" providerId="ADAL" clId="{DD327993-7B04-4C68-8E53-3C1F13E536B6}" dt="2024-09-19T11:04:14.213" v="38" actId="1076"/>
          <ac:picMkLst>
            <pc:docMk/>
            <pc:sldMk cId="109857222" sldId="256"/>
            <ac:picMk id="14" creationId="{3C5EAEBC-94BD-810F-369F-7C936D0589C8}"/>
          </ac:picMkLst>
        </pc:picChg>
        <pc:picChg chg="add del mod">
          <ac:chgData name="Cat Cayley" userId="01e44b2d-e5a9-4feb-9050-a58178c4f08a" providerId="ADAL" clId="{DD327993-7B04-4C68-8E53-3C1F13E536B6}" dt="2024-09-19T11:19:28.411" v="168" actId="21"/>
          <ac:picMkLst>
            <pc:docMk/>
            <pc:sldMk cId="109857222" sldId="256"/>
            <ac:picMk id="16" creationId="{F5DA0A65-A9DC-D9E8-2B0F-C8548452B208}"/>
          </ac:picMkLst>
        </pc:picChg>
      </pc:sldChg>
      <pc:sldChg chg="addSp delSp modSp new mod">
        <pc:chgData name="Cat Cayley" userId="01e44b2d-e5a9-4feb-9050-a58178c4f08a" providerId="ADAL" clId="{DD327993-7B04-4C68-8E53-3C1F13E536B6}" dt="2024-09-19T11:23:49.827" v="203" actId="20577"/>
        <pc:sldMkLst>
          <pc:docMk/>
          <pc:sldMk cId="3571218279" sldId="257"/>
        </pc:sldMkLst>
        <pc:spChg chg="del">
          <ac:chgData name="Cat Cayley" userId="01e44b2d-e5a9-4feb-9050-a58178c4f08a" providerId="ADAL" clId="{DD327993-7B04-4C68-8E53-3C1F13E536B6}" dt="2024-09-19T11:04:23.077" v="40" actId="478"/>
          <ac:spMkLst>
            <pc:docMk/>
            <pc:sldMk cId="3571218279" sldId="257"/>
            <ac:spMk id="2" creationId="{39794E55-B50B-9B9B-4554-49689CF4132D}"/>
          </ac:spMkLst>
        </pc:spChg>
        <pc:spChg chg="del">
          <ac:chgData name="Cat Cayley" userId="01e44b2d-e5a9-4feb-9050-a58178c4f08a" providerId="ADAL" clId="{DD327993-7B04-4C68-8E53-3C1F13E536B6}" dt="2024-09-19T11:04:23.941" v="41" actId="478"/>
          <ac:spMkLst>
            <pc:docMk/>
            <pc:sldMk cId="3571218279" sldId="257"/>
            <ac:spMk id="3" creationId="{58430E81-56D6-4A2D-2319-94983F780B37}"/>
          </ac:spMkLst>
        </pc:spChg>
        <pc:spChg chg="add mod">
          <ac:chgData name="Cat Cayley" userId="01e44b2d-e5a9-4feb-9050-a58178c4f08a" providerId="ADAL" clId="{DD327993-7B04-4C68-8E53-3C1F13E536B6}" dt="2024-09-19T11:15:01.959" v="116" actId="113"/>
          <ac:spMkLst>
            <pc:docMk/>
            <pc:sldMk cId="3571218279" sldId="257"/>
            <ac:spMk id="4" creationId="{D57D961C-801B-B1FF-1227-DEF7E4CC8220}"/>
          </ac:spMkLst>
        </pc:spChg>
        <pc:spChg chg="add mod">
          <ac:chgData name="Cat Cayley" userId="01e44b2d-e5a9-4feb-9050-a58178c4f08a" providerId="ADAL" clId="{DD327993-7B04-4C68-8E53-3C1F13E536B6}" dt="2024-09-19T11:08:51.822" v="72" actId="1076"/>
          <ac:spMkLst>
            <pc:docMk/>
            <pc:sldMk cId="3571218279" sldId="257"/>
            <ac:spMk id="5" creationId="{0700528D-E2B0-2813-FFF6-D69663BFC012}"/>
          </ac:spMkLst>
        </pc:spChg>
        <pc:spChg chg="add del mod">
          <ac:chgData name="Cat Cayley" userId="01e44b2d-e5a9-4feb-9050-a58178c4f08a" providerId="ADAL" clId="{DD327993-7B04-4C68-8E53-3C1F13E536B6}" dt="2024-09-19T11:05:05.188" v="47"/>
          <ac:spMkLst>
            <pc:docMk/>
            <pc:sldMk cId="3571218279" sldId="257"/>
            <ac:spMk id="6" creationId="{158603BF-82DF-FC63-17A6-E151602B6675}"/>
          </ac:spMkLst>
        </pc:spChg>
        <pc:spChg chg="add del mod">
          <ac:chgData name="Cat Cayley" userId="01e44b2d-e5a9-4feb-9050-a58178c4f08a" providerId="ADAL" clId="{DD327993-7B04-4C68-8E53-3C1F13E536B6}" dt="2024-09-19T11:06:41.655" v="57" actId="478"/>
          <ac:spMkLst>
            <pc:docMk/>
            <pc:sldMk cId="3571218279" sldId="257"/>
            <ac:spMk id="8" creationId="{F5282AAA-5D8C-A73E-0083-BFA41885B1A6}"/>
          </ac:spMkLst>
        </pc:spChg>
        <pc:spChg chg="add del mod">
          <ac:chgData name="Cat Cayley" userId="01e44b2d-e5a9-4feb-9050-a58178c4f08a" providerId="ADAL" clId="{DD327993-7B04-4C68-8E53-3C1F13E536B6}" dt="2024-09-19T11:08:24.333" v="69" actId="478"/>
          <ac:spMkLst>
            <pc:docMk/>
            <pc:sldMk cId="3571218279" sldId="257"/>
            <ac:spMk id="12" creationId="{C126BBA0-414A-5814-1DAA-D9D472755354}"/>
          </ac:spMkLst>
        </pc:spChg>
        <pc:spChg chg="add del mod">
          <ac:chgData name="Cat Cayley" userId="01e44b2d-e5a9-4feb-9050-a58178c4f08a" providerId="ADAL" clId="{DD327993-7B04-4C68-8E53-3C1F13E536B6}" dt="2024-09-19T11:08:56.542" v="74" actId="478"/>
          <ac:spMkLst>
            <pc:docMk/>
            <pc:sldMk cId="3571218279" sldId="257"/>
            <ac:spMk id="13" creationId="{3AB72F10-297E-18A4-AF0A-CD27C7892C44}"/>
          </ac:spMkLst>
        </pc:spChg>
        <pc:spChg chg="add del mod">
          <ac:chgData name="Cat Cayley" userId="01e44b2d-e5a9-4feb-9050-a58178c4f08a" providerId="ADAL" clId="{DD327993-7B04-4C68-8E53-3C1F13E536B6}" dt="2024-09-19T11:11:33.716" v="92" actId="478"/>
          <ac:spMkLst>
            <pc:docMk/>
            <pc:sldMk cId="3571218279" sldId="257"/>
            <ac:spMk id="14" creationId="{2DA75000-0706-DD71-EA65-941B5D0A6B93}"/>
          </ac:spMkLst>
        </pc:spChg>
        <pc:spChg chg="add del mod">
          <ac:chgData name="Cat Cayley" userId="01e44b2d-e5a9-4feb-9050-a58178c4f08a" providerId="ADAL" clId="{DD327993-7B04-4C68-8E53-3C1F13E536B6}" dt="2024-09-19T11:11:32.330" v="91" actId="478"/>
          <ac:spMkLst>
            <pc:docMk/>
            <pc:sldMk cId="3571218279" sldId="257"/>
            <ac:spMk id="15" creationId="{36DF4FB0-7E12-E2D5-4AA2-79DD65E9F82B}"/>
          </ac:spMkLst>
        </pc:spChg>
        <pc:spChg chg="add del mod">
          <ac:chgData name="Cat Cayley" userId="01e44b2d-e5a9-4feb-9050-a58178c4f08a" providerId="ADAL" clId="{DD327993-7B04-4C68-8E53-3C1F13E536B6}" dt="2024-09-19T11:12:02.612" v="98" actId="478"/>
          <ac:spMkLst>
            <pc:docMk/>
            <pc:sldMk cId="3571218279" sldId="257"/>
            <ac:spMk id="16" creationId="{A05FADB1-81BE-14F5-8591-DDE9C246E831}"/>
          </ac:spMkLst>
        </pc:spChg>
        <pc:spChg chg="add mod">
          <ac:chgData name="Cat Cayley" userId="01e44b2d-e5a9-4feb-9050-a58178c4f08a" providerId="ADAL" clId="{DD327993-7B04-4C68-8E53-3C1F13E536B6}" dt="2024-09-19T11:12:10.191" v="99"/>
          <ac:spMkLst>
            <pc:docMk/>
            <pc:sldMk cId="3571218279" sldId="257"/>
            <ac:spMk id="17" creationId="{3124F0FC-4E7B-3B29-1899-F16832E27D45}"/>
          </ac:spMkLst>
        </pc:spChg>
        <pc:spChg chg="add mod">
          <ac:chgData name="Cat Cayley" userId="01e44b2d-e5a9-4feb-9050-a58178c4f08a" providerId="ADAL" clId="{DD327993-7B04-4C68-8E53-3C1F13E536B6}" dt="2024-09-19T11:23:49.827" v="203" actId="20577"/>
          <ac:spMkLst>
            <pc:docMk/>
            <pc:sldMk cId="3571218279" sldId="257"/>
            <ac:spMk id="18" creationId="{DEE89EB3-4075-EA0B-3469-FBDEB2A7A9D5}"/>
          </ac:spMkLst>
        </pc:spChg>
        <pc:spChg chg="add mod">
          <ac:chgData name="Cat Cayley" userId="01e44b2d-e5a9-4feb-9050-a58178c4f08a" providerId="ADAL" clId="{DD327993-7B04-4C68-8E53-3C1F13E536B6}" dt="2024-09-19T11:12:10.191" v="99"/>
          <ac:spMkLst>
            <pc:docMk/>
            <pc:sldMk cId="3571218279" sldId="257"/>
            <ac:spMk id="19" creationId="{8E70308A-F2A6-90E8-D780-0CB7F17975CC}"/>
          </ac:spMkLst>
        </pc:spChg>
        <pc:picChg chg="add del mod">
          <ac:chgData name="Cat Cayley" userId="01e44b2d-e5a9-4feb-9050-a58178c4f08a" providerId="ADAL" clId="{DD327993-7B04-4C68-8E53-3C1F13E536B6}" dt="2024-09-19T11:05:05.188" v="47"/>
          <ac:picMkLst>
            <pc:docMk/>
            <pc:sldMk cId="3571218279" sldId="257"/>
            <ac:picMk id="7" creationId="{366226E2-C70C-DDA5-39E6-6264AC9808C5}"/>
          </ac:picMkLst>
        </pc:picChg>
        <pc:picChg chg="add del mod">
          <ac:chgData name="Cat Cayley" userId="01e44b2d-e5a9-4feb-9050-a58178c4f08a" providerId="ADAL" clId="{DD327993-7B04-4C68-8E53-3C1F13E536B6}" dt="2024-09-19T11:06:41.127" v="56" actId="478"/>
          <ac:picMkLst>
            <pc:docMk/>
            <pc:sldMk cId="3571218279" sldId="257"/>
            <ac:picMk id="9" creationId="{79DB0EA9-DB25-3836-DFAB-C6209C105F6C}"/>
          </ac:picMkLst>
        </pc:picChg>
        <pc:picChg chg="add mod">
          <ac:chgData name="Cat Cayley" userId="01e44b2d-e5a9-4feb-9050-a58178c4f08a" providerId="ADAL" clId="{DD327993-7B04-4C68-8E53-3C1F13E536B6}" dt="2024-09-19T11:06:42.547" v="58"/>
          <ac:picMkLst>
            <pc:docMk/>
            <pc:sldMk cId="3571218279" sldId="257"/>
            <ac:picMk id="10" creationId="{E5E0D317-2E9F-7151-C807-1D1ACF116BAD}"/>
          </ac:picMkLst>
        </pc:picChg>
        <pc:picChg chg="add mod">
          <ac:chgData name="Cat Cayley" userId="01e44b2d-e5a9-4feb-9050-a58178c4f08a" providerId="ADAL" clId="{DD327993-7B04-4C68-8E53-3C1F13E536B6}" dt="2024-09-19T11:08:05.282" v="67" actId="1076"/>
          <ac:picMkLst>
            <pc:docMk/>
            <pc:sldMk cId="3571218279" sldId="257"/>
            <ac:picMk id="11" creationId="{AD2199DA-A27E-0792-4C95-5EEAD0FDA9EA}"/>
          </ac:picMkLst>
        </pc:picChg>
        <pc:picChg chg="add del mod">
          <ac:chgData name="Cat Cayley" userId="01e44b2d-e5a9-4feb-9050-a58178c4f08a" providerId="ADAL" clId="{DD327993-7B04-4C68-8E53-3C1F13E536B6}" dt="2024-09-19T11:19:13.798" v="164" actId="21"/>
          <ac:picMkLst>
            <pc:docMk/>
            <pc:sldMk cId="3571218279" sldId="257"/>
            <ac:picMk id="21" creationId="{B0900688-03B1-47E3-20CA-FF0E5042DDE4}"/>
          </ac:picMkLst>
        </pc:picChg>
        <pc:picChg chg="add mod">
          <ac:chgData name="Cat Cayley" userId="01e44b2d-e5a9-4feb-9050-a58178c4f08a" providerId="ADAL" clId="{DD327993-7B04-4C68-8E53-3C1F13E536B6}" dt="2024-09-19T11:19:30.477" v="169"/>
          <ac:picMkLst>
            <pc:docMk/>
            <pc:sldMk cId="3571218279" sldId="257"/>
            <ac:picMk id="22" creationId="{0960AE09-594F-4399-DD9B-8BB16D789E06}"/>
          </ac:picMkLst>
        </pc:picChg>
      </pc:sldChg>
      <pc:sldChg chg="addSp delSp modSp new mod">
        <pc:chgData name="Cat Cayley" userId="01e44b2d-e5a9-4feb-9050-a58178c4f08a" providerId="ADAL" clId="{DD327993-7B04-4C68-8E53-3C1F13E536B6}" dt="2024-09-19T11:23:46.300" v="201" actId="20577"/>
        <pc:sldMkLst>
          <pc:docMk/>
          <pc:sldMk cId="3592317649" sldId="258"/>
        </pc:sldMkLst>
        <pc:spChg chg="del">
          <ac:chgData name="Cat Cayley" userId="01e44b2d-e5a9-4feb-9050-a58178c4f08a" providerId="ADAL" clId="{DD327993-7B04-4C68-8E53-3C1F13E536B6}" dt="2024-09-19T11:10:25.885" v="76" actId="478"/>
          <ac:spMkLst>
            <pc:docMk/>
            <pc:sldMk cId="3592317649" sldId="258"/>
            <ac:spMk id="2" creationId="{4D8037DF-D4DC-454F-292C-1018C0363B5C}"/>
          </ac:spMkLst>
        </pc:spChg>
        <pc:spChg chg="del mod">
          <ac:chgData name="Cat Cayley" userId="01e44b2d-e5a9-4feb-9050-a58178c4f08a" providerId="ADAL" clId="{DD327993-7B04-4C68-8E53-3C1F13E536B6}" dt="2024-09-19T11:10:27.973" v="78" actId="478"/>
          <ac:spMkLst>
            <pc:docMk/>
            <pc:sldMk cId="3592317649" sldId="258"/>
            <ac:spMk id="3" creationId="{5B9B1A57-FB20-C284-C1DA-69D7A8065CAA}"/>
          </ac:spMkLst>
        </pc:spChg>
        <pc:spChg chg="add mod">
          <ac:chgData name="Cat Cayley" userId="01e44b2d-e5a9-4feb-9050-a58178c4f08a" providerId="ADAL" clId="{DD327993-7B04-4C68-8E53-3C1F13E536B6}" dt="2024-09-19T11:10:48.899" v="83" actId="2711"/>
          <ac:spMkLst>
            <pc:docMk/>
            <pc:sldMk cId="3592317649" sldId="258"/>
            <ac:spMk id="4" creationId="{432A6C04-1208-7A54-4779-40C9ED3F78A5}"/>
          </ac:spMkLst>
        </pc:spChg>
        <pc:spChg chg="add mod">
          <ac:chgData name="Cat Cayley" userId="01e44b2d-e5a9-4feb-9050-a58178c4f08a" providerId="ADAL" clId="{DD327993-7B04-4C68-8E53-3C1F13E536B6}" dt="2024-09-19T11:10:48.899" v="83" actId="2711"/>
          <ac:spMkLst>
            <pc:docMk/>
            <pc:sldMk cId="3592317649" sldId="258"/>
            <ac:spMk id="5" creationId="{52795AB1-9573-4EAB-D1E2-C4FB55EB4771}"/>
          </ac:spMkLst>
        </pc:spChg>
        <pc:spChg chg="add mod">
          <ac:chgData name="Cat Cayley" userId="01e44b2d-e5a9-4feb-9050-a58178c4f08a" providerId="ADAL" clId="{DD327993-7B04-4C68-8E53-3C1F13E536B6}" dt="2024-09-19T11:14:59.210" v="115" actId="113"/>
          <ac:spMkLst>
            <pc:docMk/>
            <pc:sldMk cId="3592317649" sldId="258"/>
            <ac:spMk id="6" creationId="{25FE3F09-6B70-E315-08D4-E8B2A1D97AAE}"/>
          </ac:spMkLst>
        </pc:spChg>
        <pc:spChg chg="add mod">
          <ac:chgData name="Cat Cayley" userId="01e44b2d-e5a9-4feb-9050-a58178c4f08a" providerId="ADAL" clId="{DD327993-7B04-4C68-8E53-3C1F13E536B6}" dt="2024-09-19T11:11:25.923" v="89" actId="1076"/>
          <ac:spMkLst>
            <pc:docMk/>
            <pc:sldMk cId="3592317649" sldId="258"/>
            <ac:spMk id="9" creationId="{5FC2CC74-D83F-29C7-4162-047C7CE95F88}"/>
          </ac:spMkLst>
        </pc:spChg>
        <pc:spChg chg="add mod">
          <ac:chgData name="Cat Cayley" userId="01e44b2d-e5a9-4feb-9050-a58178c4f08a" providerId="ADAL" clId="{DD327993-7B04-4C68-8E53-3C1F13E536B6}" dt="2024-09-19T11:23:46.300" v="201" actId="20577"/>
          <ac:spMkLst>
            <pc:docMk/>
            <pc:sldMk cId="3592317649" sldId="258"/>
            <ac:spMk id="10" creationId="{DF46DDF3-4EF0-6B14-86DE-D690AD7E06B0}"/>
          </ac:spMkLst>
        </pc:spChg>
        <pc:spChg chg="add mod">
          <ac:chgData name="Cat Cayley" userId="01e44b2d-e5a9-4feb-9050-a58178c4f08a" providerId="ADAL" clId="{DD327993-7B04-4C68-8E53-3C1F13E536B6}" dt="2024-09-19T11:11:46.963" v="94" actId="1076"/>
          <ac:spMkLst>
            <pc:docMk/>
            <pc:sldMk cId="3592317649" sldId="258"/>
            <ac:spMk id="11" creationId="{E80B0728-B627-53DE-D7B1-28C68DC8C07D}"/>
          </ac:spMkLst>
        </pc:spChg>
        <pc:spChg chg="add del mod">
          <ac:chgData name="Cat Cayley" userId="01e44b2d-e5a9-4feb-9050-a58178c4f08a" providerId="ADAL" clId="{DD327993-7B04-4C68-8E53-3C1F13E536B6}" dt="2024-09-19T11:13:19.503" v="107"/>
          <ac:spMkLst>
            <pc:docMk/>
            <pc:sldMk cId="3592317649" sldId="258"/>
            <ac:spMk id="12" creationId="{BE028ED4-AC56-2DF5-BF4E-A52F0E3C86FA}"/>
          </ac:spMkLst>
        </pc:spChg>
        <pc:spChg chg="add del mod">
          <ac:chgData name="Cat Cayley" userId="01e44b2d-e5a9-4feb-9050-a58178c4f08a" providerId="ADAL" clId="{DD327993-7B04-4C68-8E53-3C1F13E536B6}" dt="2024-09-19T11:13:19.503" v="107"/>
          <ac:spMkLst>
            <pc:docMk/>
            <pc:sldMk cId="3592317649" sldId="258"/>
            <ac:spMk id="13" creationId="{58255EBE-6CB2-6C0C-CD5D-7190D3EDDF70}"/>
          </ac:spMkLst>
        </pc:spChg>
        <pc:picChg chg="add mod">
          <ac:chgData name="Cat Cayley" userId="01e44b2d-e5a9-4feb-9050-a58178c4f08a" providerId="ADAL" clId="{DD327993-7B04-4C68-8E53-3C1F13E536B6}" dt="2024-09-19T11:10:39.751" v="82"/>
          <ac:picMkLst>
            <pc:docMk/>
            <pc:sldMk cId="3592317649" sldId="258"/>
            <ac:picMk id="7" creationId="{99C21CE8-0A69-A1F2-8120-C8326B8BCBFA}"/>
          </ac:picMkLst>
        </pc:picChg>
        <pc:picChg chg="add mod">
          <ac:chgData name="Cat Cayley" userId="01e44b2d-e5a9-4feb-9050-a58178c4f08a" providerId="ADAL" clId="{DD327993-7B04-4C68-8E53-3C1F13E536B6}" dt="2024-09-19T11:10:39.751" v="82"/>
          <ac:picMkLst>
            <pc:docMk/>
            <pc:sldMk cId="3592317649" sldId="258"/>
            <ac:picMk id="8" creationId="{858FD1F3-6848-E57A-6ED1-4F334E5C2DEE}"/>
          </ac:picMkLst>
        </pc:picChg>
        <pc:picChg chg="add mod">
          <ac:chgData name="Cat Cayley" userId="01e44b2d-e5a9-4feb-9050-a58178c4f08a" providerId="ADAL" clId="{DD327993-7B04-4C68-8E53-3C1F13E536B6}" dt="2024-09-19T11:19:32.091" v="170"/>
          <ac:picMkLst>
            <pc:docMk/>
            <pc:sldMk cId="3592317649" sldId="258"/>
            <ac:picMk id="14" creationId="{41137081-347A-D03A-1E18-5EFEB18349B6}"/>
          </ac:picMkLst>
        </pc:picChg>
      </pc:sldChg>
      <pc:sldChg chg="addSp delSp modSp new mod">
        <pc:chgData name="Cat Cayley" userId="01e44b2d-e5a9-4feb-9050-a58178c4f08a" providerId="ADAL" clId="{DD327993-7B04-4C68-8E53-3C1F13E536B6}" dt="2024-09-19T11:23:43.494" v="199" actId="20577"/>
        <pc:sldMkLst>
          <pc:docMk/>
          <pc:sldMk cId="2013607231" sldId="259"/>
        </pc:sldMkLst>
        <pc:spChg chg="del">
          <ac:chgData name="Cat Cayley" userId="01e44b2d-e5a9-4feb-9050-a58178c4f08a" providerId="ADAL" clId="{DD327993-7B04-4C68-8E53-3C1F13E536B6}" dt="2024-09-19T11:13:05.976" v="101" actId="478"/>
          <ac:spMkLst>
            <pc:docMk/>
            <pc:sldMk cId="2013607231" sldId="259"/>
            <ac:spMk id="2" creationId="{F80DE213-0652-783D-576D-7B10735B90C2}"/>
          </ac:spMkLst>
        </pc:spChg>
        <pc:spChg chg="del">
          <ac:chgData name="Cat Cayley" userId="01e44b2d-e5a9-4feb-9050-a58178c4f08a" providerId="ADAL" clId="{DD327993-7B04-4C68-8E53-3C1F13E536B6}" dt="2024-09-19T11:13:07.542" v="102" actId="478"/>
          <ac:spMkLst>
            <pc:docMk/>
            <pc:sldMk cId="2013607231" sldId="259"/>
            <ac:spMk id="3" creationId="{F2557090-9593-5123-6587-529E0B3221C1}"/>
          </ac:spMkLst>
        </pc:spChg>
        <pc:spChg chg="add mod">
          <ac:chgData name="Cat Cayley" userId="01e44b2d-e5a9-4feb-9050-a58178c4f08a" providerId="ADAL" clId="{DD327993-7B04-4C68-8E53-3C1F13E536B6}" dt="2024-09-19T11:14:56.437" v="114" actId="113"/>
          <ac:spMkLst>
            <pc:docMk/>
            <pc:sldMk cId="2013607231" sldId="259"/>
            <ac:spMk id="4" creationId="{891B0C4C-8E5A-979B-2257-06B7F71FBD6D}"/>
          </ac:spMkLst>
        </pc:spChg>
        <pc:spChg chg="add mod">
          <ac:chgData name="Cat Cayley" userId="01e44b2d-e5a9-4feb-9050-a58178c4f08a" providerId="ADAL" clId="{DD327993-7B04-4C68-8E53-3C1F13E536B6}" dt="2024-09-19T11:13:46.538" v="110" actId="1076"/>
          <ac:spMkLst>
            <pc:docMk/>
            <pc:sldMk cId="2013607231" sldId="259"/>
            <ac:spMk id="5" creationId="{252992B5-A6D5-84C7-0823-882A5EDB57AC}"/>
          </ac:spMkLst>
        </pc:spChg>
        <pc:spChg chg="add mod">
          <ac:chgData name="Cat Cayley" userId="01e44b2d-e5a9-4feb-9050-a58178c4f08a" providerId="ADAL" clId="{DD327993-7B04-4C68-8E53-3C1F13E536B6}" dt="2024-09-19T11:15:12.152" v="117"/>
          <ac:spMkLst>
            <pc:docMk/>
            <pc:sldMk cId="2013607231" sldId="259"/>
            <ac:spMk id="8" creationId="{93611B94-F4E8-0888-FF68-D2A3F92808B3}"/>
          </ac:spMkLst>
        </pc:spChg>
        <pc:spChg chg="add mod">
          <ac:chgData name="Cat Cayley" userId="01e44b2d-e5a9-4feb-9050-a58178c4f08a" providerId="ADAL" clId="{DD327993-7B04-4C68-8E53-3C1F13E536B6}" dt="2024-09-19T11:23:43.494" v="199" actId="20577"/>
          <ac:spMkLst>
            <pc:docMk/>
            <pc:sldMk cId="2013607231" sldId="259"/>
            <ac:spMk id="9" creationId="{00C06A9E-C074-4EE8-05BE-FA47BAE629E3}"/>
          </ac:spMkLst>
        </pc:spChg>
        <pc:spChg chg="add mod">
          <ac:chgData name="Cat Cayley" userId="01e44b2d-e5a9-4feb-9050-a58178c4f08a" providerId="ADAL" clId="{DD327993-7B04-4C68-8E53-3C1F13E536B6}" dt="2024-09-19T11:15:12.152" v="117"/>
          <ac:spMkLst>
            <pc:docMk/>
            <pc:sldMk cId="2013607231" sldId="259"/>
            <ac:spMk id="10" creationId="{3EE38D7F-CC87-6CCC-F525-026B55CE8221}"/>
          </ac:spMkLst>
        </pc:spChg>
        <pc:picChg chg="add mod">
          <ac:chgData name="Cat Cayley" userId="01e44b2d-e5a9-4feb-9050-a58178c4f08a" providerId="ADAL" clId="{DD327993-7B04-4C68-8E53-3C1F13E536B6}" dt="2024-09-19T11:13:21.275" v="108"/>
          <ac:picMkLst>
            <pc:docMk/>
            <pc:sldMk cId="2013607231" sldId="259"/>
            <ac:picMk id="6" creationId="{6A84DAFC-242C-C663-697E-30E7C1668DD2}"/>
          </ac:picMkLst>
        </pc:picChg>
        <pc:picChg chg="add mod">
          <ac:chgData name="Cat Cayley" userId="01e44b2d-e5a9-4feb-9050-a58178c4f08a" providerId="ADAL" clId="{DD327993-7B04-4C68-8E53-3C1F13E536B6}" dt="2024-09-19T11:13:21.275" v="108"/>
          <ac:picMkLst>
            <pc:docMk/>
            <pc:sldMk cId="2013607231" sldId="259"/>
            <ac:picMk id="7" creationId="{C455A4B0-EB90-8378-05BE-89429B34D073}"/>
          </ac:picMkLst>
        </pc:picChg>
        <pc:picChg chg="add mod">
          <ac:chgData name="Cat Cayley" userId="01e44b2d-e5a9-4feb-9050-a58178c4f08a" providerId="ADAL" clId="{DD327993-7B04-4C68-8E53-3C1F13E536B6}" dt="2024-09-19T11:19:33.434" v="171"/>
          <ac:picMkLst>
            <pc:docMk/>
            <pc:sldMk cId="2013607231" sldId="259"/>
            <ac:picMk id="11" creationId="{A3B59349-BD73-D853-6CF1-80DB3F4A21CE}"/>
          </ac:picMkLst>
        </pc:picChg>
      </pc:sldChg>
      <pc:sldChg chg="addSp delSp modSp new mod">
        <pc:chgData name="Cat Cayley" userId="01e44b2d-e5a9-4feb-9050-a58178c4f08a" providerId="ADAL" clId="{DD327993-7B04-4C68-8E53-3C1F13E536B6}" dt="2024-09-19T11:23:40.308" v="197" actId="20577"/>
        <pc:sldMkLst>
          <pc:docMk/>
          <pc:sldMk cId="1139906567" sldId="260"/>
        </pc:sldMkLst>
        <pc:spChg chg="del">
          <ac:chgData name="Cat Cayley" userId="01e44b2d-e5a9-4feb-9050-a58178c4f08a" providerId="ADAL" clId="{DD327993-7B04-4C68-8E53-3C1F13E536B6}" dt="2024-09-19T11:14:12.664" v="113" actId="478"/>
          <ac:spMkLst>
            <pc:docMk/>
            <pc:sldMk cId="1139906567" sldId="260"/>
            <ac:spMk id="2" creationId="{BAB5CBC2-3F87-2A8D-3381-8570436D2CFC}"/>
          </ac:spMkLst>
        </pc:spChg>
        <pc:spChg chg="del">
          <ac:chgData name="Cat Cayley" userId="01e44b2d-e5a9-4feb-9050-a58178c4f08a" providerId="ADAL" clId="{DD327993-7B04-4C68-8E53-3C1F13E536B6}" dt="2024-09-19T11:14:12.116" v="112" actId="478"/>
          <ac:spMkLst>
            <pc:docMk/>
            <pc:sldMk cId="1139906567" sldId="260"/>
            <ac:spMk id="3" creationId="{885E57D2-5DED-8D9F-6188-BF018BC952C7}"/>
          </ac:spMkLst>
        </pc:spChg>
        <pc:spChg chg="add mod">
          <ac:chgData name="Cat Cayley" userId="01e44b2d-e5a9-4feb-9050-a58178c4f08a" providerId="ADAL" clId="{DD327993-7B04-4C68-8E53-3C1F13E536B6}" dt="2024-09-19T11:16:13.854" v="124" actId="113"/>
          <ac:spMkLst>
            <pc:docMk/>
            <pc:sldMk cId="1139906567" sldId="260"/>
            <ac:spMk id="4" creationId="{07CAD68C-D437-ABD3-1C11-19A28E4FDD6B}"/>
          </ac:spMkLst>
        </pc:spChg>
        <pc:spChg chg="add mod">
          <ac:chgData name="Cat Cayley" userId="01e44b2d-e5a9-4feb-9050-a58178c4f08a" providerId="ADAL" clId="{DD327993-7B04-4C68-8E53-3C1F13E536B6}" dt="2024-09-19T11:16:30.741" v="126" actId="255"/>
          <ac:spMkLst>
            <pc:docMk/>
            <pc:sldMk cId="1139906567" sldId="260"/>
            <ac:spMk id="5" creationId="{DE2FDA27-3321-1301-FB33-4CF86D6D3BDD}"/>
          </ac:spMkLst>
        </pc:spChg>
        <pc:spChg chg="add mod">
          <ac:chgData name="Cat Cayley" userId="01e44b2d-e5a9-4feb-9050-a58178c4f08a" providerId="ADAL" clId="{DD327993-7B04-4C68-8E53-3C1F13E536B6}" dt="2024-09-19T11:15:55.707" v="123" actId="1076"/>
          <ac:spMkLst>
            <pc:docMk/>
            <pc:sldMk cId="1139906567" sldId="260"/>
            <ac:spMk id="6" creationId="{FE046022-0AD6-113A-DA8A-BDC4C1DBFE1C}"/>
          </ac:spMkLst>
        </pc:spChg>
        <pc:spChg chg="add mod">
          <ac:chgData name="Cat Cayley" userId="01e44b2d-e5a9-4feb-9050-a58178c4f08a" providerId="ADAL" clId="{DD327993-7B04-4C68-8E53-3C1F13E536B6}" dt="2024-09-19T11:16:46.317" v="127"/>
          <ac:spMkLst>
            <pc:docMk/>
            <pc:sldMk cId="1139906567" sldId="260"/>
            <ac:spMk id="9" creationId="{8F3DDC08-F1C7-5E09-8F1B-9D0795631393}"/>
          </ac:spMkLst>
        </pc:spChg>
        <pc:spChg chg="add mod">
          <ac:chgData name="Cat Cayley" userId="01e44b2d-e5a9-4feb-9050-a58178c4f08a" providerId="ADAL" clId="{DD327993-7B04-4C68-8E53-3C1F13E536B6}" dt="2024-09-19T11:23:40.308" v="197" actId="20577"/>
          <ac:spMkLst>
            <pc:docMk/>
            <pc:sldMk cId="1139906567" sldId="260"/>
            <ac:spMk id="10" creationId="{873FB62F-17B1-4ADF-427E-DB990DFF650A}"/>
          </ac:spMkLst>
        </pc:spChg>
        <pc:spChg chg="add mod">
          <ac:chgData name="Cat Cayley" userId="01e44b2d-e5a9-4feb-9050-a58178c4f08a" providerId="ADAL" clId="{DD327993-7B04-4C68-8E53-3C1F13E536B6}" dt="2024-09-19T11:16:46.317" v="127"/>
          <ac:spMkLst>
            <pc:docMk/>
            <pc:sldMk cId="1139906567" sldId="260"/>
            <ac:spMk id="11" creationId="{F0EDB525-6918-30DF-DF90-519AE96C5749}"/>
          </ac:spMkLst>
        </pc:spChg>
        <pc:picChg chg="add mod">
          <ac:chgData name="Cat Cayley" userId="01e44b2d-e5a9-4feb-9050-a58178c4f08a" providerId="ADAL" clId="{DD327993-7B04-4C68-8E53-3C1F13E536B6}" dt="2024-09-19T11:16:18.447" v="125"/>
          <ac:picMkLst>
            <pc:docMk/>
            <pc:sldMk cId="1139906567" sldId="260"/>
            <ac:picMk id="7" creationId="{FFFBAAB5-288F-2480-2FAA-66237FF4A035}"/>
          </ac:picMkLst>
        </pc:picChg>
        <pc:picChg chg="add mod">
          <ac:chgData name="Cat Cayley" userId="01e44b2d-e5a9-4feb-9050-a58178c4f08a" providerId="ADAL" clId="{DD327993-7B04-4C68-8E53-3C1F13E536B6}" dt="2024-09-19T11:16:18.447" v="125"/>
          <ac:picMkLst>
            <pc:docMk/>
            <pc:sldMk cId="1139906567" sldId="260"/>
            <ac:picMk id="8" creationId="{CF275D6B-A80F-1386-3111-CE7B0EB9AC6B}"/>
          </ac:picMkLst>
        </pc:picChg>
        <pc:picChg chg="add mod">
          <ac:chgData name="Cat Cayley" userId="01e44b2d-e5a9-4feb-9050-a58178c4f08a" providerId="ADAL" clId="{DD327993-7B04-4C68-8E53-3C1F13E536B6}" dt="2024-09-19T11:19:34.565" v="172"/>
          <ac:picMkLst>
            <pc:docMk/>
            <pc:sldMk cId="1139906567" sldId="260"/>
            <ac:picMk id="12" creationId="{96AD993D-EDAF-B72C-9D03-EBFDBDEA9A0C}"/>
          </ac:picMkLst>
        </pc:picChg>
      </pc:sldChg>
      <pc:sldChg chg="addSp delSp modSp new mod">
        <pc:chgData name="Cat Cayley" userId="01e44b2d-e5a9-4feb-9050-a58178c4f08a" providerId="ADAL" clId="{DD327993-7B04-4C68-8E53-3C1F13E536B6}" dt="2024-09-19T11:23:35.053" v="195" actId="20577"/>
        <pc:sldMkLst>
          <pc:docMk/>
          <pc:sldMk cId="3678773824" sldId="261"/>
        </pc:sldMkLst>
        <pc:spChg chg="del">
          <ac:chgData name="Cat Cayley" userId="01e44b2d-e5a9-4feb-9050-a58178c4f08a" providerId="ADAL" clId="{DD327993-7B04-4C68-8E53-3C1F13E536B6}" dt="2024-09-19T11:17:22.784" v="129" actId="478"/>
          <ac:spMkLst>
            <pc:docMk/>
            <pc:sldMk cId="3678773824" sldId="261"/>
            <ac:spMk id="2" creationId="{72D1999C-8BD3-7C54-3DD0-E0A2F38E682F}"/>
          </ac:spMkLst>
        </pc:spChg>
        <pc:spChg chg="del">
          <ac:chgData name="Cat Cayley" userId="01e44b2d-e5a9-4feb-9050-a58178c4f08a" providerId="ADAL" clId="{DD327993-7B04-4C68-8E53-3C1F13E536B6}" dt="2024-09-19T11:17:23.638" v="130" actId="478"/>
          <ac:spMkLst>
            <pc:docMk/>
            <pc:sldMk cId="3678773824" sldId="261"/>
            <ac:spMk id="3" creationId="{87B794F6-F337-A671-8D1D-A1C9AD72BDED}"/>
          </ac:spMkLst>
        </pc:spChg>
        <pc:spChg chg="add mod">
          <ac:chgData name="Cat Cayley" userId="01e44b2d-e5a9-4feb-9050-a58178c4f08a" providerId="ADAL" clId="{DD327993-7B04-4C68-8E53-3C1F13E536B6}" dt="2024-09-19T11:19:42.317" v="174" actId="1076"/>
          <ac:spMkLst>
            <pc:docMk/>
            <pc:sldMk cId="3678773824" sldId="261"/>
            <ac:spMk id="5" creationId="{5CA92773-CBC2-310F-B1C5-5395416D665E}"/>
          </ac:spMkLst>
        </pc:spChg>
        <pc:spChg chg="add mod">
          <ac:chgData name="Cat Cayley" userId="01e44b2d-e5a9-4feb-9050-a58178c4f08a" providerId="ADAL" clId="{DD327993-7B04-4C68-8E53-3C1F13E536B6}" dt="2024-09-19T11:18:44.428" v="156"/>
          <ac:spMkLst>
            <pc:docMk/>
            <pc:sldMk cId="3678773824" sldId="261"/>
            <ac:spMk id="8" creationId="{F29CCE60-8479-7809-B6B2-CE75CF2BBD12}"/>
          </ac:spMkLst>
        </pc:spChg>
        <pc:spChg chg="add mod">
          <ac:chgData name="Cat Cayley" userId="01e44b2d-e5a9-4feb-9050-a58178c4f08a" providerId="ADAL" clId="{DD327993-7B04-4C68-8E53-3C1F13E536B6}" dt="2024-09-19T11:23:35.053" v="195" actId="20577"/>
          <ac:spMkLst>
            <pc:docMk/>
            <pc:sldMk cId="3678773824" sldId="261"/>
            <ac:spMk id="9" creationId="{0C638BAC-60BF-A4E7-3FE8-ACF3265DCFDA}"/>
          </ac:spMkLst>
        </pc:spChg>
        <pc:spChg chg="add mod">
          <ac:chgData name="Cat Cayley" userId="01e44b2d-e5a9-4feb-9050-a58178c4f08a" providerId="ADAL" clId="{DD327993-7B04-4C68-8E53-3C1F13E536B6}" dt="2024-09-19T11:18:44.428" v="156"/>
          <ac:spMkLst>
            <pc:docMk/>
            <pc:sldMk cId="3678773824" sldId="261"/>
            <ac:spMk id="10" creationId="{0C8895C3-8F45-304D-332F-705A77FE01BC}"/>
          </ac:spMkLst>
        </pc:spChg>
        <pc:graphicFrameChg chg="add mod modGraphic">
          <ac:chgData name="Cat Cayley" userId="01e44b2d-e5a9-4feb-9050-a58178c4f08a" providerId="ADAL" clId="{DD327993-7B04-4C68-8E53-3C1F13E536B6}" dt="2024-09-19T11:20:23.474" v="176" actId="207"/>
          <ac:graphicFrameMkLst>
            <pc:docMk/>
            <pc:sldMk cId="3678773824" sldId="261"/>
            <ac:graphicFrameMk id="4" creationId="{D8288D53-A08C-FF1D-7A45-379A09F19165}"/>
          </ac:graphicFrameMkLst>
        </pc:graphicFrameChg>
        <pc:picChg chg="add mod">
          <ac:chgData name="Cat Cayley" userId="01e44b2d-e5a9-4feb-9050-a58178c4f08a" providerId="ADAL" clId="{DD327993-7B04-4C68-8E53-3C1F13E536B6}" dt="2024-09-19T11:18:20.181" v="154"/>
          <ac:picMkLst>
            <pc:docMk/>
            <pc:sldMk cId="3678773824" sldId="261"/>
            <ac:picMk id="6" creationId="{3481185B-72DA-1F9D-9E3D-BF941B1DE47C}"/>
          </ac:picMkLst>
        </pc:picChg>
        <pc:picChg chg="add mod">
          <ac:chgData name="Cat Cayley" userId="01e44b2d-e5a9-4feb-9050-a58178c4f08a" providerId="ADAL" clId="{DD327993-7B04-4C68-8E53-3C1F13E536B6}" dt="2024-09-19T11:18:20.181" v="154"/>
          <ac:picMkLst>
            <pc:docMk/>
            <pc:sldMk cId="3678773824" sldId="261"/>
            <ac:picMk id="7" creationId="{D9405E4B-1F4E-AA1C-68B4-7BC853DB5615}"/>
          </ac:picMkLst>
        </pc:picChg>
        <pc:picChg chg="add mod">
          <ac:chgData name="Cat Cayley" userId="01e44b2d-e5a9-4feb-9050-a58178c4f08a" providerId="ADAL" clId="{DD327993-7B04-4C68-8E53-3C1F13E536B6}" dt="2024-09-19T11:19:36.356" v="173"/>
          <ac:picMkLst>
            <pc:docMk/>
            <pc:sldMk cId="3678773824" sldId="261"/>
            <ac:picMk id="11" creationId="{B974C5DB-462B-15C7-64F2-0449AD1D5DF3}"/>
          </ac:picMkLst>
        </pc:picChg>
      </pc:sldChg>
      <pc:sldChg chg="add">
        <pc:chgData name="Cat Cayley" userId="01e44b2d-e5a9-4feb-9050-a58178c4f08a" providerId="ADAL" clId="{DD327993-7B04-4C68-8E53-3C1F13E536B6}" dt="2024-09-26T12:09:51.917" v="243"/>
        <pc:sldMkLst>
          <pc:docMk/>
          <pc:sldMk cId="1635878673" sldId="283"/>
        </pc:sldMkLst>
      </pc:sldChg>
    </pc:docChg>
  </pc:docChgLst>
  <pc:docChgLst>
    <pc:chgData name="Cat Cayley" userId="01e44b2d-e5a9-4feb-9050-a58178c4f08a" providerId="ADAL" clId="{39F37E07-B507-4E13-8D18-79EA0456B6AA}"/>
    <pc:docChg chg="undo custSel addSld delSld modSld sldOrd">
      <pc:chgData name="Cat Cayley" userId="01e44b2d-e5a9-4feb-9050-a58178c4f08a" providerId="ADAL" clId="{39F37E07-B507-4E13-8D18-79EA0456B6AA}" dt="2024-10-11T12:45:42.199" v="1788" actId="1076"/>
      <pc:docMkLst>
        <pc:docMk/>
      </pc:docMkLst>
      <pc:sldChg chg="addSp delSp modSp mod">
        <pc:chgData name="Cat Cayley" userId="01e44b2d-e5a9-4feb-9050-a58178c4f08a" providerId="ADAL" clId="{39F37E07-B507-4E13-8D18-79EA0456B6AA}" dt="2024-10-01T14:59:14.465" v="109" actId="20577"/>
        <pc:sldMkLst>
          <pc:docMk/>
          <pc:sldMk cId="109857222" sldId="256"/>
        </pc:sldMkLst>
        <pc:spChg chg="add del">
          <ac:chgData name="Cat Cayley" userId="01e44b2d-e5a9-4feb-9050-a58178c4f08a" providerId="ADAL" clId="{39F37E07-B507-4E13-8D18-79EA0456B6AA}" dt="2024-10-01T14:57:42.813" v="27" actId="22"/>
          <ac:spMkLst>
            <pc:docMk/>
            <pc:sldMk cId="109857222" sldId="256"/>
            <ac:spMk id="3" creationId="{3FFF7389-3B58-2228-26DC-5CF7556EA40A}"/>
          </ac:spMkLst>
        </pc:spChg>
        <pc:spChg chg="add del">
          <ac:chgData name="Cat Cayley" userId="01e44b2d-e5a9-4feb-9050-a58178c4f08a" providerId="ADAL" clId="{39F37E07-B507-4E13-8D18-79EA0456B6AA}" dt="2024-10-01T14:57:52.405" v="33" actId="22"/>
          <ac:spMkLst>
            <pc:docMk/>
            <pc:sldMk cId="109857222" sldId="256"/>
            <ac:spMk id="9" creationId="{D1D23A4B-B08C-C60A-C49F-EBA33FFD4938}"/>
          </ac:spMkLst>
        </pc:spChg>
        <pc:spChg chg="mod">
          <ac:chgData name="Cat Cayley" userId="01e44b2d-e5a9-4feb-9050-a58178c4f08a" providerId="ADAL" clId="{39F37E07-B507-4E13-8D18-79EA0456B6AA}" dt="2024-10-01T14:58:17.648" v="59" actId="20577"/>
          <ac:spMkLst>
            <pc:docMk/>
            <pc:sldMk cId="109857222" sldId="256"/>
            <ac:spMk id="10" creationId="{63B5B7EF-101B-A120-753F-9882877159F3}"/>
          </ac:spMkLst>
        </pc:spChg>
        <pc:spChg chg="mod">
          <ac:chgData name="Cat Cayley" userId="01e44b2d-e5a9-4feb-9050-a58178c4f08a" providerId="ADAL" clId="{39F37E07-B507-4E13-8D18-79EA0456B6AA}" dt="2024-10-01T14:59:14.465" v="109" actId="20577"/>
          <ac:spMkLst>
            <pc:docMk/>
            <pc:sldMk cId="109857222" sldId="256"/>
            <ac:spMk id="11" creationId="{4CA9F064-31C5-962D-B7F9-B46DBC4E319F}"/>
          </ac:spMkLst>
        </pc:spChg>
        <pc:spChg chg="mod">
          <ac:chgData name="Cat Cayley" userId="01e44b2d-e5a9-4feb-9050-a58178c4f08a" providerId="ADAL" clId="{39F37E07-B507-4E13-8D18-79EA0456B6AA}" dt="2024-10-01T14:59:04.593" v="104" actId="20577"/>
          <ac:spMkLst>
            <pc:docMk/>
            <pc:sldMk cId="109857222" sldId="256"/>
            <ac:spMk id="12" creationId="{8053679D-3475-E04F-6C85-47A6067ED2AB}"/>
          </ac:spMkLst>
        </pc:spChg>
        <pc:spChg chg="add del">
          <ac:chgData name="Cat Cayley" userId="01e44b2d-e5a9-4feb-9050-a58178c4f08a" providerId="ADAL" clId="{39F37E07-B507-4E13-8D18-79EA0456B6AA}" dt="2024-10-01T14:57:55.698" v="35" actId="22"/>
          <ac:spMkLst>
            <pc:docMk/>
            <pc:sldMk cId="109857222" sldId="256"/>
            <ac:spMk id="15" creationId="{1615B3BF-BCE1-DA7A-E3D3-6E5DF17868FB}"/>
          </ac:spMkLst>
        </pc:spChg>
      </pc:sldChg>
      <pc:sldChg chg="add del">
        <pc:chgData name="Cat Cayley" userId="01e44b2d-e5a9-4feb-9050-a58178c4f08a" providerId="ADAL" clId="{39F37E07-B507-4E13-8D18-79EA0456B6AA}" dt="2024-10-01T16:02:43.104" v="1620" actId="47"/>
        <pc:sldMkLst>
          <pc:docMk/>
          <pc:sldMk cId="3571218279" sldId="257"/>
        </pc:sldMkLst>
      </pc:sldChg>
      <pc:sldChg chg="add del">
        <pc:chgData name="Cat Cayley" userId="01e44b2d-e5a9-4feb-9050-a58178c4f08a" providerId="ADAL" clId="{39F37E07-B507-4E13-8D18-79EA0456B6AA}" dt="2024-10-01T16:02:43.443" v="1621" actId="47"/>
        <pc:sldMkLst>
          <pc:docMk/>
          <pc:sldMk cId="3592317649" sldId="258"/>
        </pc:sldMkLst>
      </pc:sldChg>
      <pc:sldChg chg="add del">
        <pc:chgData name="Cat Cayley" userId="01e44b2d-e5a9-4feb-9050-a58178c4f08a" providerId="ADAL" clId="{39F37E07-B507-4E13-8D18-79EA0456B6AA}" dt="2024-10-01T16:02:43.835" v="1622" actId="47"/>
        <pc:sldMkLst>
          <pc:docMk/>
          <pc:sldMk cId="2013607231" sldId="259"/>
        </pc:sldMkLst>
      </pc:sldChg>
      <pc:sldChg chg="del ord">
        <pc:chgData name="Cat Cayley" userId="01e44b2d-e5a9-4feb-9050-a58178c4f08a" providerId="ADAL" clId="{39F37E07-B507-4E13-8D18-79EA0456B6AA}" dt="2024-10-01T14:59:38.178" v="111" actId="47"/>
        <pc:sldMkLst>
          <pc:docMk/>
          <pc:sldMk cId="1139906567" sldId="260"/>
        </pc:sldMkLst>
      </pc:sldChg>
      <pc:sldChg chg="addSp delSp modSp mod">
        <pc:chgData name="Cat Cayley" userId="01e44b2d-e5a9-4feb-9050-a58178c4f08a" providerId="ADAL" clId="{39F37E07-B507-4E13-8D18-79EA0456B6AA}" dt="2024-10-08T14:05:11.882" v="1745"/>
        <pc:sldMkLst>
          <pc:docMk/>
          <pc:sldMk cId="3678773824" sldId="261"/>
        </pc:sldMkLst>
        <pc:spChg chg="add mod">
          <ac:chgData name="Cat Cayley" userId="01e44b2d-e5a9-4feb-9050-a58178c4f08a" providerId="ADAL" clId="{39F37E07-B507-4E13-8D18-79EA0456B6AA}" dt="2024-10-08T14:05:11.882" v="1745"/>
          <ac:spMkLst>
            <pc:docMk/>
            <pc:sldMk cId="3678773824" sldId="261"/>
            <ac:spMk id="2" creationId="{4CAB3D71-4F6D-E1B9-9DE4-95222CF6D34E}"/>
          </ac:spMkLst>
        </pc:spChg>
        <pc:spChg chg="mod">
          <ac:chgData name="Cat Cayley" userId="01e44b2d-e5a9-4feb-9050-a58178c4f08a" providerId="ADAL" clId="{39F37E07-B507-4E13-8D18-79EA0456B6AA}" dt="2024-10-01T15:06:14.090" v="244" actId="1076"/>
          <ac:spMkLst>
            <pc:docMk/>
            <pc:sldMk cId="3678773824" sldId="261"/>
            <ac:spMk id="5" creationId="{5CA92773-CBC2-310F-B1C5-5395416D665E}"/>
          </ac:spMkLst>
        </pc:spChg>
        <pc:spChg chg="del">
          <ac:chgData name="Cat Cayley" userId="01e44b2d-e5a9-4feb-9050-a58178c4f08a" providerId="ADAL" clId="{39F37E07-B507-4E13-8D18-79EA0456B6AA}" dt="2024-10-08T14:05:11.709" v="1744" actId="478"/>
          <ac:spMkLst>
            <pc:docMk/>
            <pc:sldMk cId="3678773824" sldId="261"/>
            <ac:spMk id="9" creationId="{0C638BAC-60BF-A4E7-3FE8-ACF3265DCFDA}"/>
          </ac:spMkLst>
        </pc:spChg>
        <pc:graphicFrameChg chg="mod modGraphic">
          <ac:chgData name="Cat Cayley" userId="01e44b2d-e5a9-4feb-9050-a58178c4f08a" providerId="ADAL" clId="{39F37E07-B507-4E13-8D18-79EA0456B6AA}" dt="2024-10-01T15:06:12.507" v="243" actId="1076"/>
          <ac:graphicFrameMkLst>
            <pc:docMk/>
            <pc:sldMk cId="3678773824" sldId="261"/>
            <ac:graphicFrameMk id="4" creationId="{D8288D53-A08C-FF1D-7A45-379A09F19165}"/>
          </ac:graphicFrameMkLst>
        </pc:graphicFrameChg>
      </pc:sldChg>
      <pc:sldChg chg="delSp modSp mod">
        <pc:chgData name="Cat Cayley" userId="01e44b2d-e5a9-4feb-9050-a58178c4f08a" providerId="ADAL" clId="{39F37E07-B507-4E13-8D18-79EA0456B6AA}" dt="2024-10-01T15:07:06.232" v="261" actId="20577"/>
        <pc:sldMkLst>
          <pc:docMk/>
          <pc:sldMk cId="4085124999" sldId="262"/>
        </pc:sldMkLst>
        <pc:spChg chg="mod">
          <ac:chgData name="Cat Cayley" userId="01e44b2d-e5a9-4feb-9050-a58178c4f08a" providerId="ADAL" clId="{39F37E07-B507-4E13-8D18-79EA0456B6AA}" dt="2024-10-01T15:07:06.232" v="261" actId="20577"/>
          <ac:spMkLst>
            <pc:docMk/>
            <pc:sldMk cId="4085124999" sldId="262"/>
            <ac:spMk id="2" creationId="{FB3F7C3F-98E1-3F52-0F8B-B4747FD4E11B}"/>
          </ac:spMkLst>
        </pc:spChg>
        <pc:spChg chg="mod">
          <ac:chgData name="Cat Cayley" userId="01e44b2d-e5a9-4feb-9050-a58178c4f08a" providerId="ADAL" clId="{39F37E07-B507-4E13-8D18-79EA0456B6AA}" dt="2024-10-01T15:07:01.943" v="248" actId="1076"/>
          <ac:spMkLst>
            <pc:docMk/>
            <pc:sldMk cId="4085124999" sldId="262"/>
            <ac:spMk id="10" creationId="{63B5B7EF-101B-A120-753F-9882877159F3}"/>
          </ac:spMkLst>
        </pc:spChg>
        <pc:spChg chg="del">
          <ac:chgData name="Cat Cayley" userId="01e44b2d-e5a9-4feb-9050-a58178c4f08a" providerId="ADAL" clId="{39F37E07-B507-4E13-8D18-79EA0456B6AA}" dt="2024-10-01T15:06:58.336" v="247" actId="478"/>
          <ac:spMkLst>
            <pc:docMk/>
            <pc:sldMk cId="4085124999" sldId="262"/>
            <ac:spMk id="11" creationId="{4CA9F064-31C5-962D-B7F9-B46DBC4E319F}"/>
          </ac:spMkLst>
        </pc:spChg>
      </pc:sldChg>
      <pc:sldChg chg="addSp delSp modSp add mod">
        <pc:chgData name="Cat Cayley" userId="01e44b2d-e5a9-4feb-9050-a58178c4f08a" providerId="ADAL" clId="{39F37E07-B507-4E13-8D18-79EA0456B6AA}" dt="2024-10-08T14:05:09.336" v="1743"/>
        <pc:sldMkLst>
          <pc:docMk/>
          <pc:sldMk cId="984763986" sldId="264"/>
        </pc:sldMkLst>
        <pc:spChg chg="add mod">
          <ac:chgData name="Cat Cayley" userId="01e44b2d-e5a9-4feb-9050-a58178c4f08a" providerId="ADAL" clId="{39F37E07-B507-4E13-8D18-79EA0456B6AA}" dt="2024-10-08T14:05:09.336" v="1743"/>
          <ac:spMkLst>
            <pc:docMk/>
            <pc:sldMk cId="984763986" sldId="264"/>
            <ac:spMk id="2" creationId="{4323EEBB-6039-44D5-C37F-A9D0921590CD}"/>
          </ac:spMkLst>
        </pc:spChg>
        <pc:spChg chg="add mod">
          <ac:chgData name="Cat Cayley" userId="01e44b2d-e5a9-4feb-9050-a58178c4f08a" providerId="ADAL" clId="{39F37E07-B507-4E13-8D18-79EA0456B6AA}" dt="2024-10-01T15:05:00.805" v="220" actId="1076"/>
          <ac:spMkLst>
            <pc:docMk/>
            <pc:sldMk cId="984763986" sldId="264"/>
            <ac:spMk id="3" creationId="{55A414F5-9497-8E3B-A3BD-50B5D7A4218C}"/>
          </ac:spMkLst>
        </pc:spChg>
        <pc:spChg chg="mod">
          <ac:chgData name="Cat Cayley" userId="01e44b2d-e5a9-4feb-9050-a58178c4f08a" providerId="ADAL" clId="{39F37E07-B507-4E13-8D18-79EA0456B6AA}" dt="2024-10-01T15:04:04.646" v="183" actId="1076"/>
          <ac:spMkLst>
            <pc:docMk/>
            <pc:sldMk cId="984763986" sldId="264"/>
            <ac:spMk id="4" creationId="{07CAD68C-D437-ABD3-1C11-19A28E4FDD6B}"/>
          </ac:spMkLst>
        </pc:spChg>
        <pc:spChg chg="mod">
          <ac:chgData name="Cat Cayley" userId="01e44b2d-e5a9-4feb-9050-a58178c4f08a" providerId="ADAL" clId="{39F37E07-B507-4E13-8D18-79EA0456B6AA}" dt="2024-10-01T15:04:04.646" v="183" actId="1076"/>
          <ac:spMkLst>
            <pc:docMk/>
            <pc:sldMk cId="984763986" sldId="264"/>
            <ac:spMk id="6" creationId="{FE046022-0AD6-113A-DA8A-BDC4C1DBFE1C}"/>
          </ac:spMkLst>
        </pc:spChg>
        <pc:spChg chg="del">
          <ac:chgData name="Cat Cayley" userId="01e44b2d-e5a9-4feb-9050-a58178c4f08a" providerId="ADAL" clId="{39F37E07-B507-4E13-8D18-79EA0456B6AA}" dt="2024-10-08T14:05:09.124" v="1742" actId="478"/>
          <ac:spMkLst>
            <pc:docMk/>
            <pc:sldMk cId="984763986" sldId="264"/>
            <ac:spMk id="10" creationId="{873FB62F-17B1-4ADF-427E-DB990DFF650A}"/>
          </ac:spMkLst>
        </pc:spChg>
        <pc:spChg chg="del">
          <ac:chgData name="Cat Cayley" userId="01e44b2d-e5a9-4feb-9050-a58178c4f08a" providerId="ADAL" clId="{39F37E07-B507-4E13-8D18-79EA0456B6AA}" dt="2024-10-01T14:53:49.555" v="3" actId="478"/>
          <ac:spMkLst>
            <pc:docMk/>
            <pc:sldMk cId="984763986" sldId="264"/>
            <ac:spMk id="14" creationId="{483C72FB-4F10-90C7-295C-DBFB197BB287}"/>
          </ac:spMkLst>
        </pc:spChg>
      </pc:sldChg>
      <pc:sldChg chg="addSp delSp modSp add mod">
        <pc:chgData name="Cat Cayley" userId="01e44b2d-e5a9-4feb-9050-a58178c4f08a" providerId="ADAL" clId="{39F37E07-B507-4E13-8D18-79EA0456B6AA}" dt="2024-10-08T16:01:36.636" v="1784" actId="1076"/>
        <pc:sldMkLst>
          <pc:docMk/>
          <pc:sldMk cId="1443282431" sldId="267"/>
        </pc:sldMkLst>
        <pc:spChg chg="mod">
          <ac:chgData name="Cat Cayley" userId="01e44b2d-e5a9-4feb-9050-a58178c4f08a" providerId="ADAL" clId="{39F37E07-B507-4E13-8D18-79EA0456B6AA}" dt="2024-10-08T16:01:00.753" v="1778" actId="14100"/>
          <ac:spMkLst>
            <pc:docMk/>
            <pc:sldMk cId="1443282431" sldId="267"/>
            <ac:spMk id="2" creationId="{DFD12C19-66F0-B157-819E-FD92ED5AF9FB}"/>
          </ac:spMkLst>
        </pc:spChg>
        <pc:spChg chg="add mod">
          <ac:chgData name="Cat Cayley" userId="01e44b2d-e5a9-4feb-9050-a58178c4f08a" providerId="ADAL" clId="{39F37E07-B507-4E13-8D18-79EA0456B6AA}" dt="2024-10-08T14:05:19.560" v="1749"/>
          <ac:spMkLst>
            <pc:docMk/>
            <pc:sldMk cId="1443282431" sldId="267"/>
            <ac:spMk id="3" creationId="{AAE394DF-F6DD-FA17-5187-458C40D871BA}"/>
          </ac:spMkLst>
        </pc:spChg>
        <pc:spChg chg="del">
          <ac:chgData name="Cat Cayley" userId="01e44b2d-e5a9-4feb-9050-a58178c4f08a" providerId="ADAL" clId="{39F37E07-B507-4E13-8D18-79EA0456B6AA}" dt="2024-10-08T14:05:19.340" v="1748" actId="478"/>
          <ac:spMkLst>
            <pc:docMk/>
            <pc:sldMk cId="1443282431" sldId="267"/>
            <ac:spMk id="9" creationId="{00C06A9E-C074-4EE8-05BE-FA47BAE629E3}"/>
          </ac:spMkLst>
        </pc:spChg>
        <pc:graphicFrameChg chg="add del mod">
          <ac:chgData name="Cat Cayley" userId="01e44b2d-e5a9-4feb-9050-a58178c4f08a" providerId="ADAL" clId="{39F37E07-B507-4E13-8D18-79EA0456B6AA}" dt="2024-10-01T15:09:01.773" v="305"/>
          <ac:graphicFrameMkLst>
            <pc:docMk/>
            <pc:sldMk cId="1443282431" sldId="267"/>
            <ac:graphicFrameMk id="3" creationId="{AC89604B-289D-D3E8-C1CF-1EBF7B6A7010}"/>
          </ac:graphicFrameMkLst>
        </pc:graphicFrameChg>
        <pc:picChg chg="add mod">
          <ac:chgData name="Cat Cayley" userId="01e44b2d-e5a9-4feb-9050-a58178c4f08a" providerId="ADAL" clId="{39F37E07-B507-4E13-8D18-79EA0456B6AA}" dt="2024-10-08T16:01:36.636" v="1784" actId="1076"/>
          <ac:picMkLst>
            <pc:docMk/>
            <pc:sldMk cId="1443282431" sldId="267"/>
            <ac:picMk id="9" creationId="{BFC970BF-F822-6EC8-2B26-B4E10B90C3E9}"/>
          </ac:picMkLst>
        </pc:picChg>
        <pc:picChg chg="del">
          <ac:chgData name="Cat Cayley" userId="01e44b2d-e5a9-4feb-9050-a58178c4f08a" providerId="ADAL" clId="{39F37E07-B507-4E13-8D18-79EA0456B6AA}" dt="2024-10-01T15:08:50.695" v="303" actId="478"/>
          <ac:picMkLst>
            <pc:docMk/>
            <pc:sldMk cId="1443282431" sldId="267"/>
            <ac:picMk id="12" creationId="{AEEBF17E-722C-AEA4-854B-C12E229A2FBE}"/>
          </ac:picMkLst>
        </pc:picChg>
      </pc:sldChg>
      <pc:sldChg chg="addSp delSp modSp add mod">
        <pc:chgData name="Cat Cayley" userId="01e44b2d-e5a9-4feb-9050-a58178c4f08a" providerId="ADAL" clId="{39F37E07-B507-4E13-8D18-79EA0456B6AA}" dt="2024-10-08T14:06:05.808" v="1776"/>
        <pc:sldMkLst>
          <pc:docMk/>
          <pc:sldMk cId="2036025447" sldId="282"/>
        </pc:sldMkLst>
        <pc:spChg chg="add mod">
          <ac:chgData name="Cat Cayley" userId="01e44b2d-e5a9-4feb-9050-a58178c4f08a" providerId="ADAL" clId="{39F37E07-B507-4E13-8D18-79EA0456B6AA}" dt="2024-10-08T14:06:05.808" v="1776"/>
          <ac:spMkLst>
            <pc:docMk/>
            <pc:sldMk cId="2036025447" sldId="282"/>
            <ac:spMk id="3" creationId="{DE737104-E9C9-4F07-935E-CE6140348049}"/>
          </ac:spMkLst>
        </pc:spChg>
        <pc:spChg chg="add mod">
          <ac:chgData name="Cat Cayley" userId="01e44b2d-e5a9-4feb-9050-a58178c4f08a" providerId="ADAL" clId="{39F37E07-B507-4E13-8D18-79EA0456B6AA}" dt="2024-10-01T16:03:13.914" v="1631" actId="14100"/>
          <ac:spMkLst>
            <pc:docMk/>
            <pc:sldMk cId="2036025447" sldId="282"/>
            <ac:spMk id="4" creationId="{B0700CD6-6ED1-8FA0-BAC5-0951FD947A24}"/>
          </ac:spMkLst>
        </pc:spChg>
        <pc:spChg chg="del">
          <ac:chgData name="Cat Cayley" userId="01e44b2d-e5a9-4feb-9050-a58178c4f08a" providerId="ADAL" clId="{39F37E07-B507-4E13-8D18-79EA0456B6AA}" dt="2024-10-01T16:02:53.772" v="1625" actId="478"/>
          <ac:spMkLst>
            <pc:docMk/>
            <pc:sldMk cId="2036025447" sldId="282"/>
            <ac:spMk id="5" creationId="{7858731D-84CD-76BD-313F-035059B5C0CD}"/>
          </ac:spMkLst>
        </pc:spChg>
        <pc:spChg chg="del">
          <ac:chgData name="Cat Cayley" userId="01e44b2d-e5a9-4feb-9050-a58178c4f08a" providerId="ADAL" clId="{39F37E07-B507-4E13-8D18-79EA0456B6AA}" dt="2024-10-08T14:06:05.596" v="1775" actId="478"/>
          <ac:spMkLst>
            <pc:docMk/>
            <pc:sldMk cId="2036025447" sldId="282"/>
            <ac:spMk id="18" creationId="{DEE89EB3-4075-EA0B-3469-FBDEB2A7A9D5}"/>
          </ac:spMkLst>
        </pc:spChg>
      </pc:sldChg>
      <pc:sldChg chg="addSp modSp add del mod ord modNotesTx">
        <pc:chgData name="Cat Cayley" userId="01e44b2d-e5a9-4feb-9050-a58178c4f08a" providerId="ADAL" clId="{39F37E07-B507-4E13-8D18-79EA0456B6AA}" dt="2024-10-01T15:23:44.602" v="442"/>
        <pc:sldMkLst>
          <pc:docMk/>
          <pc:sldMk cId="1635878673" sldId="283"/>
        </pc:sldMkLst>
        <pc:picChg chg="add mod">
          <ac:chgData name="Cat Cayley" userId="01e44b2d-e5a9-4feb-9050-a58178c4f08a" providerId="ADAL" clId="{39F37E07-B507-4E13-8D18-79EA0456B6AA}" dt="2024-10-01T15:23:19.846" v="435" actId="1076"/>
          <ac:picMkLst>
            <pc:docMk/>
            <pc:sldMk cId="1635878673" sldId="283"/>
            <ac:picMk id="3" creationId="{1EE8E7C0-EEA2-AC5F-D069-9B0D093A70C9}"/>
          </ac:picMkLst>
        </pc:picChg>
      </pc:sldChg>
      <pc:sldChg chg="modSp add mod modNotesTx">
        <pc:chgData name="Cat Cayley" userId="01e44b2d-e5a9-4feb-9050-a58178c4f08a" providerId="ADAL" clId="{39F37E07-B507-4E13-8D18-79EA0456B6AA}" dt="2024-10-08T14:05:04.596" v="1741" actId="20577"/>
        <pc:sldMkLst>
          <pc:docMk/>
          <pc:sldMk cId="195589869" sldId="284"/>
        </pc:sldMkLst>
        <pc:spChg chg="mod">
          <ac:chgData name="Cat Cayley" userId="01e44b2d-e5a9-4feb-9050-a58178c4f08a" providerId="ADAL" clId="{39F37E07-B507-4E13-8D18-79EA0456B6AA}" dt="2024-10-07T15:36:31.589" v="1633" actId="1076"/>
          <ac:spMkLst>
            <pc:docMk/>
            <pc:sldMk cId="195589869" sldId="284"/>
            <ac:spMk id="4" creationId="{07CAD68C-D437-ABD3-1C11-19A28E4FDD6B}"/>
          </ac:spMkLst>
        </pc:spChg>
        <pc:spChg chg="mod">
          <ac:chgData name="Cat Cayley" userId="01e44b2d-e5a9-4feb-9050-a58178c4f08a" providerId="ADAL" clId="{39F37E07-B507-4E13-8D18-79EA0456B6AA}" dt="2024-10-07T15:45:41.520" v="1713" actId="20577"/>
          <ac:spMkLst>
            <pc:docMk/>
            <pc:sldMk cId="195589869" sldId="284"/>
            <ac:spMk id="5" creationId="{DE2FDA27-3321-1301-FB33-4CF86D6D3BDD}"/>
          </ac:spMkLst>
        </pc:spChg>
        <pc:spChg chg="mod">
          <ac:chgData name="Cat Cayley" userId="01e44b2d-e5a9-4feb-9050-a58178c4f08a" providerId="ADAL" clId="{39F37E07-B507-4E13-8D18-79EA0456B6AA}" dt="2024-10-07T15:36:31.589" v="1633" actId="1076"/>
          <ac:spMkLst>
            <pc:docMk/>
            <pc:sldMk cId="195589869" sldId="284"/>
            <ac:spMk id="6" creationId="{FE046022-0AD6-113A-DA8A-BDC4C1DBFE1C}"/>
          </ac:spMkLst>
        </pc:spChg>
        <pc:spChg chg="mod">
          <ac:chgData name="Cat Cayley" userId="01e44b2d-e5a9-4feb-9050-a58178c4f08a" providerId="ADAL" clId="{39F37E07-B507-4E13-8D18-79EA0456B6AA}" dt="2024-10-08T14:05:04.596" v="1741" actId="20577"/>
          <ac:spMkLst>
            <pc:docMk/>
            <pc:sldMk cId="195589869" sldId="284"/>
            <ac:spMk id="10" creationId="{873FB62F-17B1-4ADF-427E-DB990DFF650A}"/>
          </ac:spMkLst>
        </pc:spChg>
      </pc:sldChg>
      <pc:sldChg chg="add del">
        <pc:chgData name="Cat Cayley" userId="01e44b2d-e5a9-4feb-9050-a58178c4f08a" providerId="ADAL" clId="{39F37E07-B507-4E13-8D18-79EA0456B6AA}" dt="2024-10-01T14:57:19.043" v="21"/>
        <pc:sldMkLst>
          <pc:docMk/>
          <pc:sldMk cId="1787985277" sldId="284"/>
        </pc:sldMkLst>
      </pc:sldChg>
      <pc:sldChg chg="addSp delSp modSp add mod ord modNotesTx">
        <pc:chgData name="Cat Cayley" userId="01e44b2d-e5a9-4feb-9050-a58178c4f08a" providerId="ADAL" clId="{39F37E07-B507-4E13-8D18-79EA0456B6AA}" dt="2024-10-08T14:05:23.209" v="1751"/>
        <pc:sldMkLst>
          <pc:docMk/>
          <pc:sldMk cId="1822423227" sldId="285"/>
        </pc:sldMkLst>
        <pc:spChg chg="add mod">
          <ac:chgData name="Cat Cayley" userId="01e44b2d-e5a9-4feb-9050-a58178c4f08a" providerId="ADAL" clId="{39F37E07-B507-4E13-8D18-79EA0456B6AA}" dt="2024-10-01T15:20:10.461" v="415"/>
          <ac:spMkLst>
            <pc:docMk/>
            <pc:sldMk cId="1822423227" sldId="285"/>
            <ac:spMk id="3" creationId="{DF6779CB-D266-6E96-C69B-6F15F33E9498}"/>
          </ac:spMkLst>
        </pc:spChg>
        <pc:spChg chg="add mod">
          <ac:chgData name="Cat Cayley" userId="01e44b2d-e5a9-4feb-9050-a58178c4f08a" providerId="ADAL" clId="{39F37E07-B507-4E13-8D18-79EA0456B6AA}" dt="2024-10-08T14:05:23.209" v="1751"/>
          <ac:spMkLst>
            <pc:docMk/>
            <pc:sldMk cId="1822423227" sldId="285"/>
            <ac:spMk id="4" creationId="{7A0C3F31-8695-82B2-7398-4B2F74F1C12C}"/>
          </ac:spMkLst>
        </pc:spChg>
        <pc:spChg chg="del">
          <ac:chgData name="Cat Cayley" userId="01e44b2d-e5a9-4feb-9050-a58178c4f08a" providerId="ADAL" clId="{39F37E07-B507-4E13-8D18-79EA0456B6AA}" dt="2024-10-08T14:05:22.965" v="1750" actId="478"/>
          <ac:spMkLst>
            <pc:docMk/>
            <pc:sldMk cId="1822423227" sldId="285"/>
            <ac:spMk id="18" creationId="{DEE89EB3-4075-EA0B-3469-FBDEB2A7A9D5}"/>
          </ac:spMkLst>
        </pc:spChg>
        <pc:graphicFrameChg chg="add mod modGraphic">
          <ac:chgData name="Cat Cayley" userId="01e44b2d-e5a9-4feb-9050-a58178c4f08a" providerId="ADAL" clId="{39F37E07-B507-4E13-8D18-79EA0456B6AA}" dt="2024-10-01T15:20:48.441" v="422" actId="1076"/>
          <ac:graphicFrameMkLst>
            <pc:docMk/>
            <pc:sldMk cId="1822423227" sldId="285"/>
            <ac:graphicFrameMk id="2" creationId="{69B9B00E-FD28-F917-7F58-B3FAA493D4E0}"/>
          </ac:graphicFrameMkLst>
        </pc:graphicFrameChg>
        <pc:picChg chg="add mod">
          <ac:chgData name="Cat Cayley" userId="01e44b2d-e5a9-4feb-9050-a58178c4f08a" providerId="ADAL" clId="{39F37E07-B507-4E13-8D18-79EA0456B6AA}" dt="2024-10-01T15:20:37.085" v="419" actId="27614"/>
          <ac:picMkLst>
            <pc:docMk/>
            <pc:sldMk cId="1822423227" sldId="285"/>
            <ac:picMk id="5" creationId="{8EFF4864-3F4C-B71F-99F8-ED828DAE445C}"/>
          </ac:picMkLst>
        </pc:picChg>
      </pc:sldChg>
      <pc:sldChg chg="addSp delSp modSp add mod">
        <pc:chgData name="Cat Cayley" userId="01e44b2d-e5a9-4feb-9050-a58178c4f08a" providerId="ADAL" clId="{39F37E07-B507-4E13-8D18-79EA0456B6AA}" dt="2024-10-08T14:05:16.923" v="1747"/>
        <pc:sldMkLst>
          <pc:docMk/>
          <pc:sldMk cId="998950303" sldId="286"/>
        </pc:sldMkLst>
        <pc:spChg chg="mod">
          <ac:chgData name="Cat Cayley" userId="01e44b2d-e5a9-4feb-9050-a58178c4f08a" providerId="ADAL" clId="{39F37E07-B507-4E13-8D18-79EA0456B6AA}" dt="2024-10-01T15:18:30.881" v="401" actId="1076"/>
          <ac:spMkLst>
            <pc:docMk/>
            <pc:sldMk cId="998950303" sldId="286"/>
            <ac:spMk id="2" creationId="{DFD12C19-66F0-B157-819E-FD92ED5AF9FB}"/>
          </ac:spMkLst>
        </pc:spChg>
        <pc:spChg chg="add mod">
          <ac:chgData name="Cat Cayley" userId="01e44b2d-e5a9-4feb-9050-a58178c4f08a" providerId="ADAL" clId="{39F37E07-B507-4E13-8D18-79EA0456B6AA}" dt="2024-10-08T14:05:16.923" v="1747"/>
          <ac:spMkLst>
            <pc:docMk/>
            <pc:sldMk cId="998950303" sldId="286"/>
            <ac:spMk id="3" creationId="{6468DE48-D983-34A5-B5A0-2D2B77F60B3A}"/>
          </ac:spMkLst>
        </pc:spChg>
        <pc:spChg chg="del">
          <ac:chgData name="Cat Cayley" userId="01e44b2d-e5a9-4feb-9050-a58178c4f08a" providerId="ADAL" clId="{39F37E07-B507-4E13-8D18-79EA0456B6AA}" dt="2024-10-08T14:05:16.726" v="1746" actId="478"/>
          <ac:spMkLst>
            <pc:docMk/>
            <pc:sldMk cId="998950303" sldId="286"/>
            <ac:spMk id="9" creationId="{00C06A9E-C074-4EE8-05BE-FA47BAE629E3}"/>
          </ac:spMkLst>
        </pc:spChg>
        <pc:picChg chg="add mod ord">
          <ac:chgData name="Cat Cayley" userId="01e44b2d-e5a9-4feb-9050-a58178c4f08a" providerId="ADAL" clId="{39F37E07-B507-4E13-8D18-79EA0456B6AA}" dt="2024-10-01T15:08:32.880" v="300" actId="167"/>
          <ac:picMkLst>
            <pc:docMk/>
            <pc:sldMk cId="998950303" sldId="286"/>
            <ac:picMk id="5" creationId="{417C5F81-3DC7-FAFD-1A79-19D51C98342A}"/>
          </ac:picMkLst>
        </pc:picChg>
        <pc:picChg chg="del">
          <ac:chgData name="Cat Cayley" userId="01e44b2d-e5a9-4feb-9050-a58178c4f08a" providerId="ADAL" clId="{39F37E07-B507-4E13-8D18-79EA0456B6AA}" dt="2024-10-01T15:08:34.511" v="301" actId="478"/>
          <ac:picMkLst>
            <pc:docMk/>
            <pc:sldMk cId="998950303" sldId="286"/>
            <ac:picMk id="12" creationId="{7C24BCF2-BEBF-EF82-BB22-978C9CEFF6DC}"/>
          </ac:picMkLst>
        </pc:picChg>
      </pc:sldChg>
      <pc:sldChg chg="add del">
        <pc:chgData name="Cat Cayley" userId="01e44b2d-e5a9-4feb-9050-a58178c4f08a" providerId="ADAL" clId="{39F37E07-B507-4E13-8D18-79EA0456B6AA}" dt="2024-10-01T16:02:44.805" v="1623" actId="47"/>
        <pc:sldMkLst>
          <pc:docMk/>
          <pc:sldMk cId="1917087486" sldId="287"/>
        </pc:sldMkLst>
      </pc:sldChg>
      <pc:sldChg chg="addSp delSp modSp add mod">
        <pc:chgData name="Cat Cayley" userId="01e44b2d-e5a9-4feb-9050-a58178c4f08a" providerId="ADAL" clId="{39F37E07-B507-4E13-8D18-79EA0456B6AA}" dt="2024-10-08T14:05:31.496" v="1755"/>
        <pc:sldMkLst>
          <pc:docMk/>
          <pc:sldMk cId="2609550000" sldId="288"/>
        </pc:sldMkLst>
        <pc:spChg chg="add mod">
          <ac:chgData name="Cat Cayley" userId="01e44b2d-e5a9-4feb-9050-a58178c4f08a" providerId="ADAL" clId="{39F37E07-B507-4E13-8D18-79EA0456B6AA}" dt="2024-10-01T15:28:10.365" v="924" actId="1076"/>
          <ac:spMkLst>
            <pc:docMk/>
            <pc:sldMk cId="2609550000" sldId="288"/>
            <ac:spMk id="2" creationId="{52487E02-6E39-1FCA-2804-BE21438BA984}"/>
          </ac:spMkLst>
        </pc:spChg>
        <pc:spChg chg="add mod">
          <ac:chgData name="Cat Cayley" userId="01e44b2d-e5a9-4feb-9050-a58178c4f08a" providerId="ADAL" clId="{39F37E07-B507-4E13-8D18-79EA0456B6AA}" dt="2024-10-01T15:28:19.261" v="927" actId="1076"/>
          <ac:spMkLst>
            <pc:docMk/>
            <pc:sldMk cId="2609550000" sldId="288"/>
            <ac:spMk id="3" creationId="{6266F667-0647-C516-F5B2-D5B04BA34EF2}"/>
          </ac:spMkLst>
        </pc:spChg>
        <pc:spChg chg="add mod">
          <ac:chgData name="Cat Cayley" userId="01e44b2d-e5a9-4feb-9050-a58178c4f08a" providerId="ADAL" clId="{39F37E07-B507-4E13-8D18-79EA0456B6AA}" dt="2024-10-08T14:05:31.496" v="1755"/>
          <ac:spMkLst>
            <pc:docMk/>
            <pc:sldMk cId="2609550000" sldId="288"/>
            <ac:spMk id="4" creationId="{79CCC922-84B9-A193-F9BD-D4EB6A894F28}"/>
          </ac:spMkLst>
        </pc:spChg>
        <pc:spChg chg="del">
          <ac:chgData name="Cat Cayley" userId="01e44b2d-e5a9-4feb-9050-a58178c4f08a" providerId="ADAL" clId="{39F37E07-B507-4E13-8D18-79EA0456B6AA}" dt="2024-10-08T14:05:30.596" v="1754" actId="478"/>
          <ac:spMkLst>
            <pc:docMk/>
            <pc:sldMk cId="2609550000" sldId="288"/>
            <ac:spMk id="18" creationId="{DEE89EB3-4075-EA0B-3469-FBDEB2A7A9D5}"/>
          </ac:spMkLst>
        </pc:spChg>
        <pc:picChg chg="add mod">
          <ac:chgData name="Cat Cayley" userId="01e44b2d-e5a9-4feb-9050-a58178c4f08a" providerId="ADAL" clId="{39F37E07-B507-4E13-8D18-79EA0456B6AA}" dt="2024-10-01T15:28:51.409" v="931" actId="1076"/>
          <ac:picMkLst>
            <pc:docMk/>
            <pc:sldMk cId="2609550000" sldId="288"/>
            <ac:picMk id="5" creationId="{004FD887-5581-3087-70A4-BE852A4D8412}"/>
          </ac:picMkLst>
        </pc:picChg>
      </pc:sldChg>
      <pc:sldChg chg="addSp delSp modSp add mod modNotesTx">
        <pc:chgData name="Cat Cayley" userId="01e44b2d-e5a9-4feb-9050-a58178c4f08a" providerId="ADAL" clId="{39F37E07-B507-4E13-8D18-79EA0456B6AA}" dt="2024-10-08T14:05:28.208" v="1753"/>
        <pc:sldMkLst>
          <pc:docMk/>
          <pc:sldMk cId="57013916" sldId="289"/>
        </pc:sldMkLst>
        <pc:spChg chg="mod">
          <ac:chgData name="Cat Cayley" userId="01e44b2d-e5a9-4feb-9050-a58178c4f08a" providerId="ADAL" clId="{39F37E07-B507-4E13-8D18-79EA0456B6AA}" dt="2024-10-01T15:25:02.974" v="448" actId="1076"/>
          <ac:spMkLst>
            <pc:docMk/>
            <pc:sldMk cId="57013916" sldId="289"/>
            <ac:spMk id="4" creationId="{D57D961C-801B-B1FF-1227-DEF7E4CC8220}"/>
          </ac:spMkLst>
        </pc:spChg>
        <pc:spChg chg="del">
          <ac:chgData name="Cat Cayley" userId="01e44b2d-e5a9-4feb-9050-a58178c4f08a" providerId="ADAL" clId="{39F37E07-B507-4E13-8D18-79EA0456B6AA}" dt="2024-10-01T15:24:54.756" v="445" actId="478"/>
          <ac:spMkLst>
            <pc:docMk/>
            <pc:sldMk cId="57013916" sldId="289"/>
            <ac:spMk id="5" creationId="{0700528D-E2B0-2813-FFF6-D69663BFC012}"/>
          </ac:spMkLst>
        </pc:spChg>
        <pc:spChg chg="add mod">
          <ac:chgData name="Cat Cayley" userId="01e44b2d-e5a9-4feb-9050-a58178c4f08a" providerId="ADAL" clId="{39F37E07-B507-4E13-8D18-79EA0456B6AA}" dt="2024-10-08T14:05:28.208" v="1753"/>
          <ac:spMkLst>
            <pc:docMk/>
            <pc:sldMk cId="57013916" sldId="289"/>
            <ac:spMk id="5" creationId="{22777164-7A59-8FB5-DE6D-2DB434030AAF}"/>
          </ac:spMkLst>
        </pc:spChg>
        <pc:spChg chg="del">
          <ac:chgData name="Cat Cayley" userId="01e44b2d-e5a9-4feb-9050-a58178c4f08a" providerId="ADAL" clId="{39F37E07-B507-4E13-8D18-79EA0456B6AA}" dt="2024-10-08T14:05:27.964" v="1752" actId="478"/>
          <ac:spMkLst>
            <pc:docMk/>
            <pc:sldMk cId="57013916" sldId="289"/>
            <ac:spMk id="18" creationId="{DEE89EB3-4075-EA0B-3469-FBDEB2A7A9D5}"/>
          </ac:spMkLst>
        </pc:spChg>
        <pc:graphicFrameChg chg="add mod modGraphic">
          <ac:chgData name="Cat Cayley" userId="01e44b2d-e5a9-4feb-9050-a58178c4f08a" providerId="ADAL" clId="{39F37E07-B507-4E13-8D18-79EA0456B6AA}" dt="2024-10-01T15:25:34.178" v="456" actId="1076"/>
          <ac:graphicFrameMkLst>
            <pc:docMk/>
            <pc:sldMk cId="57013916" sldId="289"/>
            <ac:graphicFrameMk id="3" creationId="{4B0F8A69-B7A5-903D-0CE1-2352D3B1D82A}"/>
          </ac:graphicFrameMkLst>
        </pc:graphicFrameChg>
        <pc:picChg chg="add mod">
          <ac:chgData name="Cat Cayley" userId="01e44b2d-e5a9-4feb-9050-a58178c4f08a" providerId="ADAL" clId="{39F37E07-B507-4E13-8D18-79EA0456B6AA}" dt="2024-10-01T15:25:05.269" v="449" actId="1076"/>
          <ac:picMkLst>
            <pc:docMk/>
            <pc:sldMk cId="57013916" sldId="289"/>
            <ac:picMk id="2" creationId="{5721F67E-BAEC-3386-97DF-69B0B0E8EE1E}"/>
          </ac:picMkLst>
        </pc:picChg>
      </pc:sldChg>
      <pc:sldChg chg="addSp delSp modSp add mod modNotesTx">
        <pc:chgData name="Cat Cayley" userId="01e44b2d-e5a9-4feb-9050-a58178c4f08a" providerId="ADAL" clId="{39F37E07-B507-4E13-8D18-79EA0456B6AA}" dt="2024-10-08T14:05:36.711" v="1757"/>
        <pc:sldMkLst>
          <pc:docMk/>
          <pc:sldMk cId="2731618946" sldId="290"/>
        </pc:sldMkLst>
        <pc:spChg chg="add mod">
          <ac:chgData name="Cat Cayley" userId="01e44b2d-e5a9-4feb-9050-a58178c4f08a" providerId="ADAL" clId="{39F37E07-B507-4E13-8D18-79EA0456B6AA}" dt="2024-10-08T14:05:36.711" v="1757"/>
          <ac:spMkLst>
            <pc:docMk/>
            <pc:sldMk cId="2731618946" sldId="290"/>
            <ac:spMk id="2" creationId="{F227735C-0E76-8D50-8938-77B0B94595C9}"/>
          </ac:spMkLst>
        </pc:spChg>
        <pc:spChg chg="add del">
          <ac:chgData name="Cat Cayley" userId="01e44b2d-e5a9-4feb-9050-a58178c4f08a" providerId="ADAL" clId="{39F37E07-B507-4E13-8D18-79EA0456B6AA}" dt="2024-10-01T15:29:41.711" v="940" actId="22"/>
          <ac:spMkLst>
            <pc:docMk/>
            <pc:sldMk cId="2731618946" sldId="290"/>
            <ac:spMk id="3" creationId="{585CD54B-DA09-8C20-CAEB-287B43473E16}"/>
          </ac:spMkLst>
        </pc:spChg>
        <pc:spChg chg="add mod">
          <ac:chgData name="Cat Cayley" userId="01e44b2d-e5a9-4feb-9050-a58178c4f08a" providerId="ADAL" clId="{39F37E07-B507-4E13-8D18-79EA0456B6AA}" dt="2024-10-01T15:38:09.536" v="1106" actId="1076"/>
          <ac:spMkLst>
            <pc:docMk/>
            <pc:sldMk cId="2731618946" sldId="290"/>
            <ac:spMk id="7" creationId="{0D03CC85-9593-BCA9-5D45-5233EBBB6882}"/>
          </ac:spMkLst>
        </pc:spChg>
        <pc:spChg chg="del">
          <ac:chgData name="Cat Cayley" userId="01e44b2d-e5a9-4feb-9050-a58178c4f08a" providerId="ADAL" clId="{39F37E07-B507-4E13-8D18-79EA0456B6AA}" dt="2024-10-08T14:05:36.460" v="1756" actId="478"/>
          <ac:spMkLst>
            <pc:docMk/>
            <pc:sldMk cId="2731618946" sldId="290"/>
            <ac:spMk id="18" creationId="{DEE89EB3-4075-EA0B-3469-FBDEB2A7A9D5}"/>
          </ac:spMkLst>
        </pc:spChg>
        <pc:graphicFrameChg chg="add del mod">
          <ac:chgData name="Cat Cayley" userId="01e44b2d-e5a9-4feb-9050-a58178c4f08a" providerId="ADAL" clId="{39F37E07-B507-4E13-8D18-79EA0456B6AA}" dt="2024-10-01T15:30:04.960" v="947" actId="478"/>
          <ac:graphicFrameMkLst>
            <pc:docMk/>
            <pc:sldMk cId="2731618946" sldId="290"/>
            <ac:graphicFrameMk id="4" creationId="{B4B99DDB-BE46-50B5-2A28-CB388B0B3806}"/>
          </ac:graphicFrameMkLst>
        </pc:graphicFrameChg>
        <pc:graphicFrameChg chg="add mod modGraphic">
          <ac:chgData name="Cat Cayley" userId="01e44b2d-e5a9-4feb-9050-a58178c4f08a" providerId="ADAL" clId="{39F37E07-B507-4E13-8D18-79EA0456B6AA}" dt="2024-10-01T15:33:51.120" v="1014" actId="14734"/>
          <ac:graphicFrameMkLst>
            <pc:docMk/>
            <pc:sldMk cId="2731618946" sldId="290"/>
            <ac:graphicFrameMk id="6" creationId="{9F913F5A-AA21-A567-92C6-DB45F96B27F1}"/>
          </ac:graphicFrameMkLst>
        </pc:graphicFrameChg>
        <pc:picChg chg="add mod">
          <ac:chgData name="Cat Cayley" userId="01e44b2d-e5a9-4feb-9050-a58178c4f08a" providerId="ADAL" clId="{39F37E07-B507-4E13-8D18-79EA0456B6AA}" dt="2024-10-01T15:34:41.809" v="1025" actId="1076"/>
          <ac:picMkLst>
            <pc:docMk/>
            <pc:sldMk cId="2731618946" sldId="290"/>
            <ac:picMk id="13" creationId="{8E2F81B6-59FE-5616-30CD-248F4E97C81E}"/>
          </ac:picMkLst>
        </pc:picChg>
        <pc:picChg chg="add mod">
          <ac:chgData name="Cat Cayley" userId="01e44b2d-e5a9-4feb-9050-a58178c4f08a" providerId="ADAL" clId="{39F37E07-B507-4E13-8D18-79EA0456B6AA}" dt="2024-10-01T15:34:56.267" v="1031" actId="1076"/>
          <ac:picMkLst>
            <pc:docMk/>
            <pc:sldMk cId="2731618946" sldId="290"/>
            <ac:picMk id="14" creationId="{BF98273F-9DA8-6FFC-A1FE-5D9730CFD79B}"/>
          </ac:picMkLst>
        </pc:picChg>
        <pc:picChg chg="add mod">
          <ac:chgData name="Cat Cayley" userId="01e44b2d-e5a9-4feb-9050-a58178c4f08a" providerId="ADAL" clId="{39F37E07-B507-4E13-8D18-79EA0456B6AA}" dt="2024-10-01T15:35:28.138" v="1041" actId="14100"/>
          <ac:picMkLst>
            <pc:docMk/>
            <pc:sldMk cId="2731618946" sldId="290"/>
            <ac:picMk id="15" creationId="{628ADB8A-70B9-D863-90E1-483CF4E5E51F}"/>
          </ac:picMkLst>
        </pc:picChg>
        <pc:picChg chg="add mod">
          <ac:chgData name="Cat Cayley" userId="01e44b2d-e5a9-4feb-9050-a58178c4f08a" providerId="ADAL" clId="{39F37E07-B507-4E13-8D18-79EA0456B6AA}" dt="2024-10-01T15:35:18.298" v="1039" actId="14100"/>
          <ac:picMkLst>
            <pc:docMk/>
            <pc:sldMk cId="2731618946" sldId="290"/>
            <ac:picMk id="16" creationId="{566076CC-B3D1-630B-B202-774FA68BAD98}"/>
          </ac:picMkLst>
        </pc:picChg>
        <pc:picChg chg="add mod">
          <ac:chgData name="Cat Cayley" userId="01e44b2d-e5a9-4feb-9050-a58178c4f08a" providerId="ADAL" clId="{39F37E07-B507-4E13-8D18-79EA0456B6AA}" dt="2024-10-01T15:35:36.356" v="1044" actId="14100"/>
          <ac:picMkLst>
            <pc:docMk/>
            <pc:sldMk cId="2731618946" sldId="290"/>
            <ac:picMk id="20" creationId="{CBBCD1C8-1E94-AB04-0EAC-DF9E2E450F84}"/>
          </ac:picMkLst>
        </pc:picChg>
        <pc:picChg chg="add mod">
          <ac:chgData name="Cat Cayley" userId="01e44b2d-e5a9-4feb-9050-a58178c4f08a" providerId="ADAL" clId="{39F37E07-B507-4E13-8D18-79EA0456B6AA}" dt="2024-10-01T15:35:52.437" v="1051" actId="1076"/>
          <ac:picMkLst>
            <pc:docMk/>
            <pc:sldMk cId="2731618946" sldId="290"/>
            <ac:picMk id="21" creationId="{DBB37157-B865-50C3-AD31-AC248070DE13}"/>
          </ac:picMkLst>
        </pc:picChg>
        <pc:picChg chg="add mod">
          <ac:chgData name="Cat Cayley" userId="01e44b2d-e5a9-4feb-9050-a58178c4f08a" providerId="ADAL" clId="{39F37E07-B507-4E13-8D18-79EA0456B6AA}" dt="2024-10-01T15:36:07.067" v="1055" actId="1076"/>
          <ac:picMkLst>
            <pc:docMk/>
            <pc:sldMk cId="2731618946" sldId="290"/>
            <ac:picMk id="23" creationId="{81028EC6-AB3E-AFEA-644E-9EA4EFBC54DE}"/>
          </ac:picMkLst>
        </pc:picChg>
        <pc:picChg chg="add mod">
          <ac:chgData name="Cat Cayley" userId="01e44b2d-e5a9-4feb-9050-a58178c4f08a" providerId="ADAL" clId="{39F37E07-B507-4E13-8D18-79EA0456B6AA}" dt="2024-10-01T15:36:18.121" v="1059" actId="1076"/>
          <ac:picMkLst>
            <pc:docMk/>
            <pc:sldMk cId="2731618946" sldId="290"/>
            <ac:picMk id="24" creationId="{AA9E4C4F-0882-2147-254C-82A6357CEF87}"/>
          </ac:picMkLst>
        </pc:picChg>
        <pc:picChg chg="add del mod">
          <ac:chgData name="Cat Cayley" userId="01e44b2d-e5a9-4feb-9050-a58178c4f08a" providerId="ADAL" clId="{39F37E07-B507-4E13-8D18-79EA0456B6AA}" dt="2024-10-01T15:30:04.960" v="947" actId="478"/>
          <ac:picMkLst>
            <pc:docMk/>
            <pc:sldMk cId="2731618946" sldId="290"/>
            <ac:picMk id="5121" creationId="{802D284E-C618-C2B3-A92A-79AF9027E5F4}"/>
          </ac:picMkLst>
        </pc:picChg>
        <pc:picChg chg="add del mod">
          <ac:chgData name="Cat Cayley" userId="01e44b2d-e5a9-4feb-9050-a58178c4f08a" providerId="ADAL" clId="{39F37E07-B507-4E13-8D18-79EA0456B6AA}" dt="2024-10-01T15:30:04.960" v="947" actId="478"/>
          <ac:picMkLst>
            <pc:docMk/>
            <pc:sldMk cId="2731618946" sldId="290"/>
            <ac:picMk id="5122" creationId="{1C368C1A-34BE-0808-C027-73AC4F30DAAC}"/>
          </ac:picMkLst>
        </pc:picChg>
        <pc:picChg chg="add del mod">
          <ac:chgData name="Cat Cayley" userId="01e44b2d-e5a9-4feb-9050-a58178c4f08a" providerId="ADAL" clId="{39F37E07-B507-4E13-8D18-79EA0456B6AA}" dt="2024-10-01T15:30:04.960" v="947" actId="478"/>
          <ac:picMkLst>
            <pc:docMk/>
            <pc:sldMk cId="2731618946" sldId="290"/>
            <ac:picMk id="5123" creationId="{489C65F5-5039-C6F1-4A27-A027914369AF}"/>
          </ac:picMkLst>
        </pc:picChg>
        <pc:picChg chg="add del mod">
          <ac:chgData name="Cat Cayley" userId="01e44b2d-e5a9-4feb-9050-a58178c4f08a" providerId="ADAL" clId="{39F37E07-B507-4E13-8D18-79EA0456B6AA}" dt="2024-10-01T15:30:04.960" v="947" actId="478"/>
          <ac:picMkLst>
            <pc:docMk/>
            <pc:sldMk cId="2731618946" sldId="290"/>
            <ac:picMk id="5124" creationId="{C6AF30DC-F432-AE98-7291-6B36D252B0F6}"/>
          </ac:picMkLst>
        </pc:picChg>
        <pc:picChg chg="add del mod">
          <ac:chgData name="Cat Cayley" userId="01e44b2d-e5a9-4feb-9050-a58178c4f08a" providerId="ADAL" clId="{39F37E07-B507-4E13-8D18-79EA0456B6AA}" dt="2024-10-01T15:30:04.960" v="947" actId="478"/>
          <ac:picMkLst>
            <pc:docMk/>
            <pc:sldMk cId="2731618946" sldId="290"/>
            <ac:picMk id="5125" creationId="{55A4DDB1-7851-BBDA-CB6F-CC69CD74EDEB}"/>
          </ac:picMkLst>
        </pc:picChg>
        <pc:picChg chg="add del mod">
          <ac:chgData name="Cat Cayley" userId="01e44b2d-e5a9-4feb-9050-a58178c4f08a" providerId="ADAL" clId="{39F37E07-B507-4E13-8D18-79EA0456B6AA}" dt="2024-10-01T15:30:04.960" v="947" actId="478"/>
          <ac:picMkLst>
            <pc:docMk/>
            <pc:sldMk cId="2731618946" sldId="290"/>
            <ac:picMk id="5126" creationId="{911BEE07-53B5-3122-6386-9249E5389535}"/>
          </ac:picMkLst>
        </pc:picChg>
        <pc:picChg chg="add del mod">
          <ac:chgData name="Cat Cayley" userId="01e44b2d-e5a9-4feb-9050-a58178c4f08a" providerId="ADAL" clId="{39F37E07-B507-4E13-8D18-79EA0456B6AA}" dt="2024-10-01T15:30:04.960" v="947" actId="478"/>
          <ac:picMkLst>
            <pc:docMk/>
            <pc:sldMk cId="2731618946" sldId="290"/>
            <ac:picMk id="5127" creationId="{EFFEB62E-F02C-DF41-5B75-C26E20DB7D11}"/>
          </ac:picMkLst>
        </pc:picChg>
        <pc:picChg chg="add del mod">
          <ac:chgData name="Cat Cayley" userId="01e44b2d-e5a9-4feb-9050-a58178c4f08a" providerId="ADAL" clId="{39F37E07-B507-4E13-8D18-79EA0456B6AA}" dt="2024-10-01T15:30:04.960" v="947" actId="478"/>
          <ac:picMkLst>
            <pc:docMk/>
            <pc:sldMk cId="2731618946" sldId="290"/>
            <ac:picMk id="5128" creationId="{EC4954A6-4198-CC93-B5FC-45D10AFF8B29}"/>
          </ac:picMkLst>
        </pc:picChg>
        <pc:cxnChg chg="add del mod">
          <ac:chgData name="Cat Cayley" userId="01e44b2d-e5a9-4feb-9050-a58178c4f08a" providerId="ADAL" clId="{39F37E07-B507-4E13-8D18-79EA0456B6AA}" dt="2024-10-01T15:30:04.960" v="947" actId="478"/>
          <ac:cxnSpMkLst>
            <pc:docMk/>
            <pc:sldMk cId="2731618946" sldId="290"/>
            <ac:cxnSpMk id="5" creationId="{349FDB70-EF21-F521-03A0-0D51BCDBDF60}"/>
          </ac:cxnSpMkLst>
        </pc:cxnChg>
        <pc:cxnChg chg="add mod">
          <ac:chgData name="Cat Cayley" userId="01e44b2d-e5a9-4feb-9050-a58178c4f08a" providerId="ADAL" clId="{39F37E07-B507-4E13-8D18-79EA0456B6AA}" dt="2024-10-01T15:34:09.328" v="1018" actId="1582"/>
          <ac:cxnSpMkLst>
            <pc:docMk/>
            <pc:sldMk cId="2731618946" sldId="290"/>
            <ac:cxnSpMk id="9" creationId="{C41FB84A-98BE-400D-EDFC-A049F9FC3102}"/>
          </ac:cxnSpMkLst>
        </pc:cxnChg>
      </pc:sldChg>
      <pc:sldChg chg="modSp add mod ord setBg">
        <pc:chgData name="Cat Cayley" userId="01e44b2d-e5a9-4feb-9050-a58178c4f08a" providerId="ADAL" clId="{39F37E07-B507-4E13-8D18-79EA0456B6AA}" dt="2024-10-01T15:29:09.236" v="937" actId="20577"/>
        <pc:sldMkLst>
          <pc:docMk/>
          <pc:sldMk cId="225946618" sldId="291"/>
        </pc:sldMkLst>
        <pc:spChg chg="mod">
          <ac:chgData name="Cat Cayley" userId="01e44b2d-e5a9-4feb-9050-a58178c4f08a" providerId="ADAL" clId="{39F37E07-B507-4E13-8D18-79EA0456B6AA}" dt="2024-10-01T15:29:09.236" v="937" actId="20577"/>
          <ac:spMkLst>
            <pc:docMk/>
            <pc:sldMk cId="225946618" sldId="291"/>
            <ac:spMk id="10" creationId="{63B5B7EF-101B-A120-753F-9882877159F3}"/>
          </ac:spMkLst>
        </pc:spChg>
      </pc:sldChg>
      <pc:sldChg chg="addSp delSp modSp add mod modNotesTx">
        <pc:chgData name="Cat Cayley" userId="01e44b2d-e5a9-4feb-9050-a58178c4f08a" providerId="ADAL" clId="{39F37E07-B507-4E13-8D18-79EA0456B6AA}" dt="2024-10-08T14:05:39.233" v="1759"/>
        <pc:sldMkLst>
          <pc:docMk/>
          <pc:sldMk cId="1625949202" sldId="292"/>
        </pc:sldMkLst>
        <pc:spChg chg="add mod">
          <ac:chgData name="Cat Cayley" userId="01e44b2d-e5a9-4feb-9050-a58178c4f08a" providerId="ADAL" clId="{39F37E07-B507-4E13-8D18-79EA0456B6AA}" dt="2024-10-01T15:39:42.488" v="1154" actId="1076"/>
          <ac:spMkLst>
            <pc:docMk/>
            <pc:sldMk cId="1625949202" sldId="292"/>
            <ac:spMk id="2" creationId="{78AD0796-5C75-0C71-1076-C30DBD4BB204}"/>
          </ac:spMkLst>
        </pc:spChg>
        <pc:spChg chg="add mod">
          <ac:chgData name="Cat Cayley" userId="01e44b2d-e5a9-4feb-9050-a58178c4f08a" providerId="ADAL" clId="{39F37E07-B507-4E13-8D18-79EA0456B6AA}" dt="2024-10-08T14:05:39.233" v="1759"/>
          <ac:spMkLst>
            <pc:docMk/>
            <pc:sldMk cId="1625949202" sldId="292"/>
            <ac:spMk id="4" creationId="{56818113-7286-8829-66F1-DCF9050F13D1}"/>
          </ac:spMkLst>
        </pc:spChg>
        <pc:spChg chg="del">
          <ac:chgData name="Cat Cayley" userId="01e44b2d-e5a9-4feb-9050-a58178c4f08a" providerId="ADAL" clId="{39F37E07-B507-4E13-8D18-79EA0456B6AA}" dt="2024-10-08T14:05:39.013" v="1758" actId="478"/>
          <ac:spMkLst>
            <pc:docMk/>
            <pc:sldMk cId="1625949202" sldId="292"/>
            <ac:spMk id="18" creationId="{DEE89EB3-4075-EA0B-3469-FBDEB2A7A9D5}"/>
          </ac:spMkLst>
        </pc:spChg>
        <pc:picChg chg="add mod">
          <ac:chgData name="Cat Cayley" userId="01e44b2d-e5a9-4feb-9050-a58178c4f08a" providerId="ADAL" clId="{39F37E07-B507-4E13-8D18-79EA0456B6AA}" dt="2024-10-01T15:39:47.782" v="1155" actId="14100"/>
          <ac:picMkLst>
            <pc:docMk/>
            <pc:sldMk cId="1625949202" sldId="292"/>
            <ac:picMk id="3" creationId="{D365EC4E-C1C4-9E34-E04D-16F9AC2720D0}"/>
          </ac:picMkLst>
        </pc:picChg>
      </pc:sldChg>
      <pc:sldChg chg="addSp delSp modSp add mod modNotesTx">
        <pc:chgData name="Cat Cayley" userId="01e44b2d-e5a9-4feb-9050-a58178c4f08a" providerId="ADAL" clId="{39F37E07-B507-4E13-8D18-79EA0456B6AA}" dt="2024-10-08T14:05:43.110" v="1761"/>
        <pc:sldMkLst>
          <pc:docMk/>
          <pc:sldMk cId="262994500" sldId="293"/>
        </pc:sldMkLst>
        <pc:spChg chg="add mod">
          <ac:chgData name="Cat Cayley" userId="01e44b2d-e5a9-4feb-9050-a58178c4f08a" providerId="ADAL" clId="{39F37E07-B507-4E13-8D18-79EA0456B6AA}" dt="2024-10-01T15:41:23.110" v="1175" actId="20577"/>
          <ac:spMkLst>
            <pc:docMk/>
            <pc:sldMk cId="262994500" sldId="293"/>
            <ac:spMk id="2" creationId="{FC9DEDB4-3FB6-E0AB-E32D-936994532283}"/>
          </ac:spMkLst>
        </pc:spChg>
        <pc:spChg chg="add mod">
          <ac:chgData name="Cat Cayley" userId="01e44b2d-e5a9-4feb-9050-a58178c4f08a" providerId="ADAL" clId="{39F37E07-B507-4E13-8D18-79EA0456B6AA}" dt="2024-10-08T14:05:43.110" v="1761"/>
          <ac:spMkLst>
            <pc:docMk/>
            <pc:sldMk cId="262994500" sldId="293"/>
            <ac:spMk id="5" creationId="{38BAC3D6-AFA5-A73F-A442-561D34CED0DD}"/>
          </ac:spMkLst>
        </pc:spChg>
        <pc:spChg chg="del">
          <ac:chgData name="Cat Cayley" userId="01e44b2d-e5a9-4feb-9050-a58178c4f08a" providerId="ADAL" clId="{39F37E07-B507-4E13-8D18-79EA0456B6AA}" dt="2024-10-08T14:05:42.862" v="1760" actId="478"/>
          <ac:spMkLst>
            <pc:docMk/>
            <pc:sldMk cId="262994500" sldId="293"/>
            <ac:spMk id="18" creationId="{DEE89EB3-4075-EA0B-3469-FBDEB2A7A9D5}"/>
          </ac:spMkLst>
        </pc:spChg>
        <pc:graphicFrameChg chg="add mod">
          <ac:chgData name="Cat Cayley" userId="01e44b2d-e5a9-4feb-9050-a58178c4f08a" providerId="ADAL" clId="{39F37E07-B507-4E13-8D18-79EA0456B6AA}" dt="2024-10-01T15:40:31.652" v="1162"/>
          <ac:graphicFrameMkLst>
            <pc:docMk/>
            <pc:sldMk cId="262994500" sldId="293"/>
            <ac:graphicFrameMk id="4" creationId="{B4961CDF-1E53-7200-F157-249F585342D7}"/>
          </ac:graphicFrameMkLst>
        </pc:graphicFrameChg>
        <pc:picChg chg="add mod">
          <ac:chgData name="Cat Cayley" userId="01e44b2d-e5a9-4feb-9050-a58178c4f08a" providerId="ADAL" clId="{39F37E07-B507-4E13-8D18-79EA0456B6AA}" dt="2024-10-01T15:40:31.652" v="1162"/>
          <ac:picMkLst>
            <pc:docMk/>
            <pc:sldMk cId="262994500" sldId="293"/>
            <ac:picMk id="3" creationId="{86DD9C88-13E8-66C4-0153-E59A6C3C7EF8}"/>
          </ac:picMkLst>
        </pc:picChg>
      </pc:sldChg>
      <pc:sldChg chg="addSp delSp modSp add mod modNotesTx">
        <pc:chgData name="Cat Cayley" userId="01e44b2d-e5a9-4feb-9050-a58178c4f08a" providerId="ADAL" clId="{39F37E07-B507-4E13-8D18-79EA0456B6AA}" dt="2024-10-08T14:05:46.880" v="1763"/>
        <pc:sldMkLst>
          <pc:docMk/>
          <pc:sldMk cId="3851945889" sldId="294"/>
        </pc:sldMkLst>
        <pc:spChg chg="del">
          <ac:chgData name="Cat Cayley" userId="01e44b2d-e5a9-4feb-9050-a58178c4f08a" providerId="ADAL" clId="{39F37E07-B507-4E13-8D18-79EA0456B6AA}" dt="2024-10-08T14:05:45.943" v="1762" actId="478"/>
          <ac:spMkLst>
            <pc:docMk/>
            <pc:sldMk cId="3851945889" sldId="294"/>
            <ac:spMk id="18" creationId="{DEE89EB3-4075-EA0B-3469-FBDEB2A7A9D5}"/>
          </ac:spMkLst>
        </pc:spChg>
        <pc:spChg chg="add mod">
          <ac:chgData name="Cat Cayley" userId="01e44b2d-e5a9-4feb-9050-a58178c4f08a" providerId="ADAL" clId="{39F37E07-B507-4E13-8D18-79EA0456B6AA}" dt="2024-10-01T15:49:56.562" v="1368" actId="1076"/>
          <ac:spMkLst>
            <pc:docMk/>
            <pc:sldMk cId="3851945889" sldId="294"/>
            <ac:spMk id="24" creationId="{60D2E1D9-D303-E2A4-60FC-4FAB40DFBE0E}"/>
          </ac:spMkLst>
        </pc:spChg>
        <pc:spChg chg="add mod">
          <ac:chgData name="Cat Cayley" userId="01e44b2d-e5a9-4feb-9050-a58178c4f08a" providerId="ADAL" clId="{39F37E07-B507-4E13-8D18-79EA0456B6AA}" dt="2024-10-08T14:05:46.880" v="1763"/>
          <ac:spMkLst>
            <pc:docMk/>
            <pc:sldMk cId="3851945889" sldId="294"/>
            <ac:spMk id="25" creationId="{E07FA3AE-96AB-0944-E907-730ED4652FF6}"/>
          </ac:spMkLst>
        </pc:spChg>
        <pc:spChg chg="add mod">
          <ac:chgData name="Cat Cayley" userId="01e44b2d-e5a9-4feb-9050-a58178c4f08a" providerId="ADAL" clId="{39F37E07-B507-4E13-8D18-79EA0456B6AA}" dt="2024-10-01T15:50:18.304" v="1404" actId="20577"/>
          <ac:spMkLst>
            <pc:docMk/>
            <pc:sldMk cId="3851945889" sldId="294"/>
            <ac:spMk id="26" creationId="{B0AE4D61-FD38-D498-4D3A-A485DA95D2DD}"/>
          </ac:spMkLst>
        </pc:spChg>
        <pc:grpChg chg="add mod">
          <ac:chgData name="Cat Cayley" userId="01e44b2d-e5a9-4feb-9050-a58178c4f08a" providerId="ADAL" clId="{39F37E07-B507-4E13-8D18-79EA0456B6AA}" dt="2024-10-01T15:49:43.492" v="1364" actId="1076"/>
          <ac:grpSpMkLst>
            <pc:docMk/>
            <pc:sldMk cId="3851945889" sldId="294"/>
            <ac:grpSpMk id="2" creationId="{9B845A09-FA6A-1239-0AC5-2C35860E4A33}"/>
          </ac:grpSpMkLst>
        </pc:grpChg>
        <pc:graphicFrameChg chg="add del mod">
          <ac:chgData name="Cat Cayley" userId="01e44b2d-e5a9-4feb-9050-a58178c4f08a" providerId="ADAL" clId="{39F37E07-B507-4E13-8D18-79EA0456B6AA}" dt="2024-10-01T15:49:17.976" v="1338"/>
          <ac:graphicFrameMkLst>
            <pc:docMk/>
            <pc:sldMk cId="3851945889" sldId="294"/>
            <ac:graphicFrameMk id="27" creationId="{5CE2FC29-4BFE-547C-C8AB-2D51F600EDAA}"/>
          </ac:graphicFrameMkLst>
        </pc:graphicFrameChg>
        <pc:graphicFrameChg chg="add del mod">
          <ac:chgData name="Cat Cayley" userId="01e44b2d-e5a9-4feb-9050-a58178c4f08a" providerId="ADAL" clId="{39F37E07-B507-4E13-8D18-79EA0456B6AA}" dt="2024-10-01T15:49:24.839" v="1340"/>
          <ac:graphicFrameMkLst>
            <pc:docMk/>
            <pc:sldMk cId="3851945889" sldId="294"/>
            <ac:graphicFrameMk id="28" creationId="{E7C6C450-256B-4DC1-F9B1-002DA4FB7752}"/>
          </ac:graphicFrameMkLst>
        </pc:graphicFrameChg>
        <pc:picChg chg="mod">
          <ac:chgData name="Cat Cayley" userId="01e44b2d-e5a9-4feb-9050-a58178c4f08a" providerId="ADAL" clId="{39F37E07-B507-4E13-8D18-79EA0456B6AA}" dt="2024-10-01T15:43:04.741" v="1188"/>
          <ac:picMkLst>
            <pc:docMk/>
            <pc:sldMk cId="3851945889" sldId="294"/>
            <ac:picMk id="3" creationId="{6FA60B59-AFA9-A4C6-29FA-7EEC466CBDC7}"/>
          </ac:picMkLst>
        </pc:picChg>
        <pc:picChg chg="mod">
          <ac:chgData name="Cat Cayley" userId="01e44b2d-e5a9-4feb-9050-a58178c4f08a" providerId="ADAL" clId="{39F37E07-B507-4E13-8D18-79EA0456B6AA}" dt="2024-10-01T15:43:04.741" v="1188"/>
          <ac:picMkLst>
            <pc:docMk/>
            <pc:sldMk cId="3851945889" sldId="294"/>
            <ac:picMk id="4" creationId="{EE572C6A-3206-F0FA-A44C-EA33DDBACE96}"/>
          </ac:picMkLst>
        </pc:picChg>
        <pc:picChg chg="mod">
          <ac:chgData name="Cat Cayley" userId="01e44b2d-e5a9-4feb-9050-a58178c4f08a" providerId="ADAL" clId="{39F37E07-B507-4E13-8D18-79EA0456B6AA}" dt="2024-10-01T15:43:04.741" v="1188"/>
          <ac:picMkLst>
            <pc:docMk/>
            <pc:sldMk cId="3851945889" sldId="294"/>
            <ac:picMk id="5" creationId="{84E21CF1-2C0B-0A80-4669-2E7155E8C274}"/>
          </ac:picMkLst>
        </pc:picChg>
        <pc:picChg chg="mod">
          <ac:chgData name="Cat Cayley" userId="01e44b2d-e5a9-4feb-9050-a58178c4f08a" providerId="ADAL" clId="{39F37E07-B507-4E13-8D18-79EA0456B6AA}" dt="2024-10-01T15:43:04.741" v="1188"/>
          <ac:picMkLst>
            <pc:docMk/>
            <pc:sldMk cId="3851945889" sldId="294"/>
            <ac:picMk id="6" creationId="{F7831851-8190-D9B7-833D-29AA1153A953}"/>
          </ac:picMkLst>
        </pc:picChg>
        <pc:picChg chg="mod">
          <ac:chgData name="Cat Cayley" userId="01e44b2d-e5a9-4feb-9050-a58178c4f08a" providerId="ADAL" clId="{39F37E07-B507-4E13-8D18-79EA0456B6AA}" dt="2024-10-01T15:43:04.741" v="1188"/>
          <ac:picMkLst>
            <pc:docMk/>
            <pc:sldMk cId="3851945889" sldId="294"/>
            <ac:picMk id="7" creationId="{4ADB22DB-7511-1B0A-487C-CE081031DD27}"/>
          </ac:picMkLst>
        </pc:picChg>
        <pc:picChg chg="mod">
          <ac:chgData name="Cat Cayley" userId="01e44b2d-e5a9-4feb-9050-a58178c4f08a" providerId="ADAL" clId="{39F37E07-B507-4E13-8D18-79EA0456B6AA}" dt="2024-10-01T15:43:04.741" v="1188"/>
          <ac:picMkLst>
            <pc:docMk/>
            <pc:sldMk cId="3851945889" sldId="294"/>
            <ac:picMk id="8" creationId="{D24BCD72-921B-7EFC-2F20-F109D42229FE}"/>
          </ac:picMkLst>
        </pc:picChg>
        <pc:picChg chg="mod">
          <ac:chgData name="Cat Cayley" userId="01e44b2d-e5a9-4feb-9050-a58178c4f08a" providerId="ADAL" clId="{39F37E07-B507-4E13-8D18-79EA0456B6AA}" dt="2024-10-01T15:43:04.741" v="1188"/>
          <ac:picMkLst>
            <pc:docMk/>
            <pc:sldMk cId="3851945889" sldId="294"/>
            <ac:picMk id="9" creationId="{6953F027-8138-85F4-15FC-80A8D3B4F19C}"/>
          </ac:picMkLst>
        </pc:picChg>
        <pc:picChg chg="mod">
          <ac:chgData name="Cat Cayley" userId="01e44b2d-e5a9-4feb-9050-a58178c4f08a" providerId="ADAL" clId="{39F37E07-B507-4E13-8D18-79EA0456B6AA}" dt="2024-10-01T15:43:04.741" v="1188"/>
          <ac:picMkLst>
            <pc:docMk/>
            <pc:sldMk cId="3851945889" sldId="294"/>
            <ac:picMk id="12" creationId="{45D37EC0-72CF-C11E-64AA-3333FAE7F204}"/>
          </ac:picMkLst>
        </pc:picChg>
        <pc:picChg chg="mod">
          <ac:chgData name="Cat Cayley" userId="01e44b2d-e5a9-4feb-9050-a58178c4f08a" providerId="ADAL" clId="{39F37E07-B507-4E13-8D18-79EA0456B6AA}" dt="2024-10-01T15:43:04.741" v="1188"/>
          <ac:picMkLst>
            <pc:docMk/>
            <pc:sldMk cId="3851945889" sldId="294"/>
            <ac:picMk id="13" creationId="{BA808BCB-5970-B337-9936-79A3E327AC22}"/>
          </ac:picMkLst>
        </pc:picChg>
        <pc:picChg chg="mod">
          <ac:chgData name="Cat Cayley" userId="01e44b2d-e5a9-4feb-9050-a58178c4f08a" providerId="ADAL" clId="{39F37E07-B507-4E13-8D18-79EA0456B6AA}" dt="2024-10-01T15:43:04.741" v="1188"/>
          <ac:picMkLst>
            <pc:docMk/>
            <pc:sldMk cId="3851945889" sldId="294"/>
            <ac:picMk id="14" creationId="{E926FC72-F236-8550-8700-7C581963B8FF}"/>
          </ac:picMkLst>
        </pc:picChg>
        <pc:picChg chg="mod">
          <ac:chgData name="Cat Cayley" userId="01e44b2d-e5a9-4feb-9050-a58178c4f08a" providerId="ADAL" clId="{39F37E07-B507-4E13-8D18-79EA0456B6AA}" dt="2024-10-01T15:43:04.741" v="1188"/>
          <ac:picMkLst>
            <pc:docMk/>
            <pc:sldMk cId="3851945889" sldId="294"/>
            <ac:picMk id="15" creationId="{4D780F8B-B154-3034-0642-D767FE969EEE}"/>
          </ac:picMkLst>
        </pc:picChg>
        <pc:picChg chg="mod">
          <ac:chgData name="Cat Cayley" userId="01e44b2d-e5a9-4feb-9050-a58178c4f08a" providerId="ADAL" clId="{39F37E07-B507-4E13-8D18-79EA0456B6AA}" dt="2024-10-01T15:43:04.741" v="1188"/>
          <ac:picMkLst>
            <pc:docMk/>
            <pc:sldMk cId="3851945889" sldId="294"/>
            <ac:picMk id="16" creationId="{ADC62FE4-2073-A4B7-6D17-BD5FE2F7F650}"/>
          </ac:picMkLst>
        </pc:picChg>
        <pc:picChg chg="mod">
          <ac:chgData name="Cat Cayley" userId="01e44b2d-e5a9-4feb-9050-a58178c4f08a" providerId="ADAL" clId="{39F37E07-B507-4E13-8D18-79EA0456B6AA}" dt="2024-10-01T15:43:04.741" v="1188"/>
          <ac:picMkLst>
            <pc:docMk/>
            <pc:sldMk cId="3851945889" sldId="294"/>
            <ac:picMk id="20" creationId="{EDF62500-C18D-DB65-71B4-F7FF4E7C2E37}"/>
          </ac:picMkLst>
        </pc:picChg>
        <pc:picChg chg="mod">
          <ac:chgData name="Cat Cayley" userId="01e44b2d-e5a9-4feb-9050-a58178c4f08a" providerId="ADAL" clId="{39F37E07-B507-4E13-8D18-79EA0456B6AA}" dt="2024-10-01T15:43:04.741" v="1188"/>
          <ac:picMkLst>
            <pc:docMk/>
            <pc:sldMk cId="3851945889" sldId="294"/>
            <ac:picMk id="21" creationId="{747417C2-BFFC-A7DD-DB19-E5B73328196F}"/>
          </ac:picMkLst>
        </pc:picChg>
        <pc:picChg chg="mod">
          <ac:chgData name="Cat Cayley" userId="01e44b2d-e5a9-4feb-9050-a58178c4f08a" providerId="ADAL" clId="{39F37E07-B507-4E13-8D18-79EA0456B6AA}" dt="2024-10-01T15:43:04.741" v="1188"/>
          <ac:picMkLst>
            <pc:docMk/>
            <pc:sldMk cId="3851945889" sldId="294"/>
            <ac:picMk id="23" creationId="{1B2F6424-C8D3-B8D7-A59D-C6CF6C6EDE08}"/>
          </ac:picMkLst>
        </pc:picChg>
        <pc:picChg chg="add del mod">
          <ac:chgData name="Cat Cayley" userId="01e44b2d-e5a9-4feb-9050-a58178c4f08a" providerId="ADAL" clId="{39F37E07-B507-4E13-8D18-79EA0456B6AA}" dt="2024-10-01T15:48:21.558" v="1239" actId="21"/>
          <ac:picMkLst>
            <pc:docMk/>
            <pc:sldMk cId="3851945889" sldId="294"/>
            <ac:picMk id="25" creationId="{B16DD3B9-070B-B201-AFDD-31DA384C1D34}"/>
          </ac:picMkLst>
        </pc:picChg>
      </pc:sldChg>
      <pc:sldChg chg="modSp add mod ord setBg modNotesTx">
        <pc:chgData name="Cat Cayley" userId="01e44b2d-e5a9-4feb-9050-a58178c4f08a" providerId="ADAL" clId="{39F37E07-B507-4E13-8D18-79EA0456B6AA}" dt="2024-10-01T15:42:03.704" v="1183"/>
        <pc:sldMkLst>
          <pc:docMk/>
          <pc:sldMk cId="986306388" sldId="295"/>
        </pc:sldMkLst>
        <pc:spChg chg="mod">
          <ac:chgData name="Cat Cayley" userId="01e44b2d-e5a9-4feb-9050-a58178c4f08a" providerId="ADAL" clId="{39F37E07-B507-4E13-8D18-79EA0456B6AA}" dt="2024-10-01T15:41:50.045" v="1181" actId="20577"/>
          <ac:spMkLst>
            <pc:docMk/>
            <pc:sldMk cId="986306388" sldId="295"/>
            <ac:spMk id="10" creationId="{63B5B7EF-101B-A120-753F-9882877159F3}"/>
          </ac:spMkLst>
        </pc:spChg>
      </pc:sldChg>
      <pc:sldChg chg="addSp delSp modSp add del mod modNotesTx">
        <pc:chgData name="Cat Cayley" userId="01e44b2d-e5a9-4feb-9050-a58178c4f08a" providerId="ADAL" clId="{39F37E07-B507-4E13-8D18-79EA0456B6AA}" dt="2024-10-08T14:05:49.232" v="1765"/>
        <pc:sldMkLst>
          <pc:docMk/>
          <pc:sldMk cId="883586103" sldId="296"/>
        </pc:sldMkLst>
        <pc:spChg chg="add mod">
          <ac:chgData name="Cat Cayley" userId="01e44b2d-e5a9-4feb-9050-a58178c4f08a" providerId="ADAL" clId="{39F37E07-B507-4E13-8D18-79EA0456B6AA}" dt="2024-10-08T14:05:49.232" v="1765"/>
          <ac:spMkLst>
            <pc:docMk/>
            <pc:sldMk cId="883586103" sldId="296"/>
            <ac:spMk id="2" creationId="{6AB5F43A-5107-C608-827C-8A5B8C1F6F19}"/>
          </ac:spMkLst>
        </pc:spChg>
        <pc:spChg chg="add mod">
          <ac:chgData name="Cat Cayley" userId="01e44b2d-e5a9-4feb-9050-a58178c4f08a" providerId="ADAL" clId="{39F37E07-B507-4E13-8D18-79EA0456B6AA}" dt="2024-10-01T16:00:42.860" v="1564" actId="20577"/>
          <ac:spMkLst>
            <pc:docMk/>
            <pc:sldMk cId="883586103" sldId="296"/>
            <ac:spMk id="4" creationId="{D34DC1FC-1AAB-2E66-7627-398C40286242}"/>
          </ac:spMkLst>
        </pc:spChg>
        <pc:spChg chg="del">
          <ac:chgData name="Cat Cayley" userId="01e44b2d-e5a9-4feb-9050-a58178c4f08a" providerId="ADAL" clId="{39F37E07-B507-4E13-8D18-79EA0456B6AA}" dt="2024-10-08T14:05:49.005" v="1764" actId="478"/>
          <ac:spMkLst>
            <pc:docMk/>
            <pc:sldMk cId="883586103" sldId="296"/>
            <ac:spMk id="18" creationId="{DEE89EB3-4075-EA0B-3469-FBDEB2A7A9D5}"/>
          </ac:spMkLst>
        </pc:spChg>
        <pc:picChg chg="add del mod">
          <ac:chgData name="Cat Cayley" userId="01e44b2d-e5a9-4feb-9050-a58178c4f08a" providerId="ADAL" clId="{39F37E07-B507-4E13-8D18-79EA0456B6AA}" dt="2024-10-01T16:00:40.636" v="1563" actId="478"/>
          <ac:picMkLst>
            <pc:docMk/>
            <pc:sldMk cId="883586103" sldId="296"/>
            <ac:picMk id="2" creationId="{A9546CB4-E1D4-E664-641E-C9D5DB7AA9EA}"/>
          </ac:picMkLst>
        </pc:picChg>
        <pc:picChg chg="add mod">
          <ac:chgData name="Cat Cayley" userId="01e44b2d-e5a9-4feb-9050-a58178c4f08a" providerId="ADAL" clId="{39F37E07-B507-4E13-8D18-79EA0456B6AA}" dt="2024-10-01T15:50:48.465" v="1406" actId="1076"/>
          <ac:picMkLst>
            <pc:docMk/>
            <pc:sldMk cId="883586103" sldId="296"/>
            <ac:picMk id="3" creationId="{86E69D1A-6B72-AE00-5D74-267F24512023}"/>
          </ac:picMkLst>
        </pc:picChg>
        <pc:picChg chg="add mod">
          <ac:chgData name="Cat Cayley" userId="01e44b2d-e5a9-4feb-9050-a58178c4f08a" providerId="ADAL" clId="{39F37E07-B507-4E13-8D18-79EA0456B6AA}" dt="2024-10-01T15:50:48.465" v="1406" actId="1076"/>
          <ac:picMkLst>
            <pc:docMk/>
            <pc:sldMk cId="883586103" sldId="296"/>
            <ac:picMk id="5" creationId="{09CAC035-F95C-D907-704F-9FF8969E46FA}"/>
          </ac:picMkLst>
        </pc:picChg>
        <pc:picChg chg="add mod">
          <ac:chgData name="Cat Cayley" userId="01e44b2d-e5a9-4feb-9050-a58178c4f08a" providerId="ADAL" clId="{39F37E07-B507-4E13-8D18-79EA0456B6AA}" dt="2024-10-01T16:00:57.083" v="1568" actId="1076"/>
          <ac:picMkLst>
            <pc:docMk/>
            <pc:sldMk cId="883586103" sldId="296"/>
            <ac:picMk id="7" creationId="{52B6AFEB-E0E5-0701-34E3-435003C7D8C9}"/>
          </ac:picMkLst>
        </pc:picChg>
      </pc:sldChg>
      <pc:sldChg chg="addSp delSp modSp add mod modNotesTx">
        <pc:chgData name="Cat Cayley" userId="01e44b2d-e5a9-4feb-9050-a58178c4f08a" providerId="ADAL" clId="{39F37E07-B507-4E13-8D18-79EA0456B6AA}" dt="2024-10-08T14:05:53.588" v="1768"/>
        <pc:sldMkLst>
          <pc:docMk/>
          <pc:sldMk cId="1101733397" sldId="297"/>
        </pc:sldMkLst>
        <pc:spChg chg="add mod">
          <ac:chgData name="Cat Cayley" userId="01e44b2d-e5a9-4feb-9050-a58178c4f08a" providerId="ADAL" clId="{39F37E07-B507-4E13-8D18-79EA0456B6AA}" dt="2024-10-01T15:55:34.853" v="1445" actId="1076"/>
          <ac:spMkLst>
            <pc:docMk/>
            <pc:sldMk cId="1101733397" sldId="297"/>
            <ac:spMk id="2" creationId="{EB70455B-5712-34B2-B8F0-043146043CA4}"/>
          </ac:spMkLst>
        </pc:spChg>
        <pc:spChg chg="del mod">
          <ac:chgData name="Cat Cayley" userId="01e44b2d-e5a9-4feb-9050-a58178c4f08a" providerId="ADAL" clId="{39F37E07-B507-4E13-8D18-79EA0456B6AA}" dt="2024-10-08T14:05:53.260" v="1767" actId="478"/>
          <ac:spMkLst>
            <pc:docMk/>
            <pc:sldMk cId="1101733397" sldId="297"/>
            <ac:spMk id="18" creationId="{DEE89EB3-4075-EA0B-3469-FBDEB2A7A9D5}"/>
          </ac:spMkLst>
        </pc:spChg>
        <pc:spChg chg="add mod">
          <ac:chgData name="Cat Cayley" userId="01e44b2d-e5a9-4feb-9050-a58178c4f08a" providerId="ADAL" clId="{39F37E07-B507-4E13-8D18-79EA0456B6AA}" dt="2024-10-08T14:05:53.588" v="1768"/>
          <ac:spMkLst>
            <pc:docMk/>
            <pc:sldMk cId="1101733397" sldId="297"/>
            <ac:spMk id="25" creationId="{73018BB6-A724-1B06-81B8-BAE24B2A1652}"/>
          </ac:spMkLst>
        </pc:spChg>
        <pc:grpChg chg="add mod">
          <ac:chgData name="Cat Cayley" userId="01e44b2d-e5a9-4feb-9050-a58178c4f08a" providerId="ADAL" clId="{39F37E07-B507-4E13-8D18-79EA0456B6AA}" dt="2024-10-01T15:55:39.789" v="1447" actId="1076"/>
          <ac:grpSpMkLst>
            <pc:docMk/>
            <pc:sldMk cId="1101733397" sldId="297"/>
            <ac:grpSpMk id="3" creationId="{BF96CF80-FAFF-1E62-15B2-D16EF6368A62}"/>
          </ac:grpSpMkLst>
        </pc:grpChg>
        <pc:picChg chg="mod">
          <ac:chgData name="Cat Cayley" userId="01e44b2d-e5a9-4feb-9050-a58178c4f08a" providerId="ADAL" clId="{39F37E07-B507-4E13-8D18-79EA0456B6AA}" dt="2024-10-01T15:55:32.596" v="1444"/>
          <ac:picMkLst>
            <pc:docMk/>
            <pc:sldMk cId="1101733397" sldId="297"/>
            <ac:picMk id="4" creationId="{EE45863A-F52A-E6C6-024E-862942C34624}"/>
          </ac:picMkLst>
        </pc:picChg>
        <pc:picChg chg="mod">
          <ac:chgData name="Cat Cayley" userId="01e44b2d-e5a9-4feb-9050-a58178c4f08a" providerId="ADAL" clId="{39F37E07-B507-4E13-8D18-79EA0456B6AA}" dt="2024-10-01T15:55:32.596" v="1444"/>
          <ac:picMkLst>
            <pc:docMk/>
            <pc:sldMk cId="1101733397" sldId="297"/>
            <ac:picMk id="5" creationId="{5A12F6FC-483F-241C-E1C9-1D76C035A557}"/>
          </ac:picMkLst>
        </pc:picChg>
        <pc:picChg chg="mod">
          <ac:chgData name="Cat Cayley" userId="01e44b2d-e5a9-4feb-9050-a58178c4f08a" providerId="ADAL" clId="{39F37E07-B507-4E13-8D18-79EA0456B6AA}" dt="2024-10-01T15:55:32.596" v="1444"/>
          <ac:picMkLst>
            <pc:docMk/>
            <pc:sldMk cId="1101733397" sldId="297"/>
            <ac:picMk id="6" creationId="{2B498360-03D8-08FB-A8B6-D5465AE28209}"/>
          </ac:picMkLst>
        </pc:picChg>
        <pc:picChg chg="mod">
          <ac:chgData name="Cat Cayley" userId="01e44b2d-e5a9-4feb-9050-a58178c4f08a" providerId="ADAL" clId="{39F37E07-B507-4E13-8D18-79EA0456B6AA}" dt="2024-10-01T15:55:32.596" v="1444"/>
          <ac:picMkLst>
            <pc:docMk/>
            <pc:sldMk cId="1101733397" sldId="297"/>
            <ac:picMk id="7" creationId="{61320B4D-37DA-86AC-DA03-E3583C0FE9F1}"/>
          </ac:picMkLst>
        </pc:picChg>
        <pc:picChg chg="mod">
          <ac:chgData name="Cat Cayley" userId="01e44b2d-e5a9-4feb-9050-a58178c4f08a" providerId="ADAL" clId="{39F37E07-B507-4E13-8D18-79EA0456B6AA}" dt="2024-10-01T15:55:32.596" v="1444"/>
          <ac:picMkLst>
            <pc:docMk/>
            <pc:sldMk cId="1101733397" sldId="297"/>
            <ac:picMk id="8" creationId="{4185B432-FE2A-2794-48BC-01C65B2B5178}"/>
          </ac:picMkLst>
        </pc:picChg>
        <pc:picChg chg="mod">
          <ac:chgData name="Cat Cayley" userId="01e44b2d-e5a9-4feb-9050-a58178c4f08a" providerId="ADAL" clId="{39F37E07-B507-4E13-8D18-79EA0456B6AA}" dt="2024-10-01T15:55:32.596" v="1444"/>
          <ac:picMkLst>
            <pc:docMk/>
            <pc:sldMk cId="1101733397" sldId="297"/>
            <ac:picMk id="9" creationId="{B508B980-20DF-FE80-EA05-6F1C43296778}"/>
          </ac:picMkLst>
        </pc:picChg>
        <pc:picChg chg="mod">
          <ac:chgData name="Cat Cayley" userId="01e44b2d-e5a9-4feb-9050-a58178c4f08a" providerId="ADAL" clId="{39F37E07-B507-4E13-8D18-79EA0456B6AA}" dt="2024-10-01T15:55:32.596" v="1444"/>
          <ac:picMkLst>
            <pc:docMk/>
            <pc:sldMk cId="1101733397" sldId="297"/>
            <ac:picMk id="12" creationId="{2E9BEEC0-426C-888F-38E2-D2E7794D10D0}"/>
          </ac:picMkLst>
        </pc:picChg>
        <pc:picChg chg="mod">
          <ac:chgData name="Cat Cayley" userId="01e44b2d-e5a9-4feb-9050-a58178c4f08a" providerId="ADAL" clId="{39F37E07-B507-4E13-8D18-79EA0456B6AA}" dt="2024-10-01T15:55:32.596" v="1444"/>
          <ac:picMkLst>
            <pc:docMk/>
            <pc:sldMk cId="1101733397" sldId="297"/>
            <ac:picMk id="13" creationId="{4428749D-1B35-8E0B-86C6-CFA0877ACBA6}"/>
          </ac:picMkLst>
        </pc:picChg>
        <pc:picChg chg="mod">
          <ac:chgData name="Cat Cayley" userId="01e44b2d-e5a9-4feb-9050-a58178c4f08a" providerId="ADAL" clId="{39F37E07-B507-4E13-8D18-79EA0456B6AA}" dt="2024-10-01T15:55:32.596" v="1444"/>
          <ac:picMkLst>
            <pc:docMk/>
            <pc:sldMk cId="1101733397" sldId="297"/>
            <ac:picMk id="14" creationId="{444E19DA-2AEE-D291-5576-A44E944AB69E}"/>
          </ac:picMkLst>
        </pc:picChg>
        <pc:picChg chg="mod">
          <ac:chgData name="Cat Cayley" userId="01e44b2d-e5a9-4feb-9050-a58178c4f08a" providerId="ADAL" clId="{39F37E07-B507-4E13-8D18-79EA0456B6AA}" dt="2024-10-01T15:55:32.596" v="1444"/>
          <ac:picMkLst>
            <pc:docMk/>
            <pc:sldMk cId="1101733397" sldId="297"/>
            <ac:picMk id="15" creationId="{DDBF8473-7379-F723-65A6-CBEF853A3B38}"/>
          </ac:picMkLst>
        </pc:picChg>
        <pc:picChg chg="mod">
          <ac:chgData name="Cat Cayley" userId="01e44b2d-e5a9-4feb-9050-a58178c4f08a" providerId="ADAL" clId="{39F37E07-B507-4E13-8D18-79EA0456B6AA}" dt="2024-10-01T15:55:32.596" v="1444"/>
          <ac:picMkLst>
            <pc:docMk/>
            <pc:sldMk cId="1101733397" sldId="297"/>
            <ac:picMk id="16" creationId="{424C908B-835F-B86A-DB3C-D234A597149F}"/>
          </ac:picMkLst>
        </pc:picChg>
        <pc:picChg chg="mod">
          <ac:chgData name="Cat Cayley" userId="01e44b2d-e5a9-4feb-9050-a58178c4f08a" providerId="ADAL" clId="{39F37E07-B507-4E13-8D18-79EA0456B6AA}" dt="2024-10-01T15:55:32.596" v="1444"/>
          <ac:picMkLst>
            <pc:docMk/>
            <pc:sldMk cId="1101733397" sldId="297"/>
            <ac:picMk id="20" creationId="{5AEDCEFA-92D9-1769-D345-0EDB4DAA6F4E}"/>
          </ac:picMkLst>
        </pc:picChg>
        <pc:picChg chg="mod">
          <ac:chgData name="Cat Cayley" userId="01e44b2d-e5a9-4feb-9050-a58178c4f08a" providerId="ADAL" clId="{39F37E07-B507-4E13-8D18-79EA0456B6AA}" dt="2024-10-01T15:55:32.596" v="1444"/>
          <ac:picMkLst>
            <pc:docMk/>
            <pc:sldMk cId="1101733397" sldId="297"/>
            <ac:picMk id="21" creationId="{F84B56A9-B5CB-B673-86B3-D3B131CA6D93}"/>
          </ac:picMkLst>
        </pc:picChg>
        <pc:picChg chg="mod">
          <ac:chgData name="Cat Cayley" userId="01e44b2d-e5a9-4feb-9050-a58178c4f08a" providerId="ADAL" clId="{39F37E07-B507-4E13-8D18-79EA0456B6AA}" dt="2024-10-01T15:55:32.596" v="1444"/>
          <ac:picMkLst>
            <pc:docMk/>
            <pc:sldMk cId="1101733397" sldId="297"/>
            <ac:picMk id="23" creationId="{38927924-A868-1A23-B4E3-BD38A29E8694}"/>
          </ac:picMkLst>
        </pc:picChg>
        <pc:picChg chg="mod">
          <ac:chgData name="Cat Cayley" userId="01e44b2d-e5a9-4feb-9050-a58178c4f08a" providerId="ADAL" clId="{39F37E07-B507-4E13-8D18-79EA0456B6AA}" dt="2024-10-01T15:55:32.596" v="1444"/>
          <ac:picMkLst>
            <pc:docMk/>
            <pc:sldMk cId="1101733397" sldId="297"/>
            <ac:picMk id="24" creationId="{A16E4FEC-BA1D-9734-5F6E-A8EB373AD587}"/>
          </ac:picMkLst>
        </pc:picChg>
      </pc:sldChg>
      <pc:sldChg chg="modSp add mod ord setBg">
        <pc:chgData name="Cat Cayley" userId="01e44b2d-e5a9-4feb-9050-a58178c4f08a" providerId="ADAL" clId="{39F37E07-B507-4E13-8D18-79EA0456B6AA}" dt="2024-10-01T15:51:34.046" v="1413" actId="20577"/>
        <pc:sldMkLst>
          <pc:docMk/>
          <pc:sldMk cId="3327866804" sldId="298"/>
        </pc:sldMkLst>
        <pc:spChg chg="mod">
          <ac:chgData name="Cat Cayley" userId="01e44b2d-e5a9-4feb-9050-a58178c4f08a" providerId="ADAL" clId="{39F37E07-B507-4E13-8D18-79EA0456B6AA}" dt="2024-10-01T15:51:34.046" v="1413" actId="20577"/>
          <ac:spMkLst>
            <pc:docMk/>
            <pc:sldMk cId="3327866804" sldId="298"/>
            <ac:spMk id="10" creationId="{63B5B7EF-101B-A120-753F-9882877159F3}"/>
          </ac:spMkLst>
        </pc:spChg>
      </pc:sldChg>
      <pc:sldChg chg="add del">
        <pc:chgData name="Cat Cayley" userId="01e44b2d-e5a9-4feb-9050-a58178c4f08a" providerId="ADAL" clId="{39F37E07-B507-4E13-8D18-79EA0456B6AA}" dt="2024-10-01T15:48:16.720" v="1237"/>
        <pc:sldMkLst>
          <pc:docMk/>
          <pc:sldMk cId="3482438894" sldId="298"/>
        </pc:sldMkLst>
      </pc:sldChg>
      <pc:sldChg chg="add del">
        <pc:chgData name="Cat Cayley" userId="01e44b2d-e5a9-4feb-9050-a58178c4f08a" providerId="ADAL" clId="{39F37E07-B507-4E13-8D18-79EA0456B6AA}" dt="2024-10-01T15:48:27.770" v="1243"/>
        <pc:sldMkLst>
          <pc:docMk/>
          <pc:sldMk cId="3506114520" sldId="298"/>
        </pc:sldMkLst>
      </pc:sldChg>
      <pc:sldChg chg="addSp delSp modSp add mod modNotesTx">
        <pc:chgData name="Cat Cayley" userId="01e44b2d-e5a9-4feb-9050-a58178c4f08a" providerId="ADAL" clId="{39F37E07-B507-4E13-8D18-79EA0456B6AA}" dt="2024-10-08T14:05:56.072" v="1770"/>
        <pc:sldMkLst>
          <pc:docMk/>
          <pc:sldMk cId="4130647542" sldId="299"/>
        </pc:sldMkLst>
        <pc:spChg chg="add mod">
          <ac:chgData name="Cat Cayley" userId="01e44b2d-e5a9-4feb-9050-a58178c4f08a" providerId="ADAL" clId="{39F37E07-B507-4E13-8D18-79EA0456B6AA}" dt="2024-10-08T14:05:56.072" v="1770"/>
          <ac:spMkLst>
            <pc:docMk/>
            <pc:sldMk cId="4130647542" sldId="299"/>
            <ac:spMk id="3" creationId="{A8CFE883-4B1D-33BE-4EE5-56B725FD7FA8}"/>
          </ac:spMkLst>
        </pc:spChg>
        <pc:spChg chg="del">
          <ac:chgData name="Cat Cayley" userId="01e44b2d-e5a9-4feb-9050-a58178c4f08a" providerId="ADAL" clId="{39F37E07-B507-4E13-8D18-79EA0456B6AA}" dt="2024-10-08T14:05:55.828" v="1769" actId="478"/>
          <ac:spMkLst>
            <pc:docMk/>
            <pc:sldMk cId="4130647542" sldId="299"/>
            <ac:spMk id="18" creationId="{DEE89EB3-4075-EA0B-3469-FBDEB2A7A9D5}"/>
          </ac:spMkLst>
        </pc:spChg>
        <pc:graphicFrameChg chg="add mod modGraphic">
          <ac:chgData name="Cat Cayley" userId="01e44b2d-e5a9-4feb-9050-a58178c4f08a" providerId="ADAL" clId="{39F37E07-B507-4E13-8D18-79EA0456B6AA}" dt="2024-10-01T15:59:11.343" v="1549" actId="1076"/>
          <ac:graphicFrameMkLst>
            <pc:docMk/>
            <pc:sldMk cId="4130647542" sldId="299"/>
            <ac:graphicFrameMk id="2" creationId="{5F2A3BB3-BD00-1800-E03C-A421AB1D24C8}"/>
          </ac:graphicFrameMkLst>
        </pc:graphicFrameChg>
      </pc:sldChg>
      <pc:sldChg chg="addSp delSp modSp add mod modNotesTx">
        <pc:chgData name="Cat Cayley" userId="01e44b2d-e5a9-4feb-9050-a58178c4f08a" providerId="ADAL" clId="{39F37E07-B507-4E13-8D18-79EA0456B6AA}" dt="2024-10-08T14:06:00.735" v="1772"/>
        <pc:sldMkLst>
          <pc:docMk/>
          <pc:sldMk cId="4139098108" sldId="300"/>
        </pc:sldMkLst>
        <pc:spChg chg="add mod">
          <ac:chgData name="Cat Cayley" userId="01e44b2d-e5a9-4feb-9050-a58178c4f08a" providerId="ADAL" clId="{39F37E07-B507-4E13-8D18-79EA0456B6AA}" dt="2024-10-01T16:00:16.282" v="1556"/>
          <ac:spMkLst>
            <pc:docMk/>
            <pc:sldMk cId="4139098108" sldId="300"/>
            <ac:spMk id="4" creationId="{02DA937A-E8F9-7680-4EC7-ADE5D48F0D68}"/>
          </ac:spMkLst>
        </pc:spChg>
        <pc:spChg chg="add mod">
          <ac:chgData name="Cat Cayley" userId="01e44b2d-e5a9-4feb-9050-a58178c4f08a" providerId="ADAL" clId="{39F37E07-B507-4E13-8D18-79EA0456B6AA}" dt="2024-10-08T14:06:00.735" v="1772"/>
          <ac:spMkLst>
            <pc:docMk/>
            <pc:sldMk cId="4139098108" sldId="300"/>
            <ac:spMk id="6" creationId="{A13AC568-BF38-82FD-AE61-68F5EE5D47C7}"/>
          </ac:spMkLst>
        </pc:spChg>
        <pc:spChg chg="del">
          <ac:chgData name="Cat Cayley" userId="01e44b2d-e5a9-4feb-9050-a58178c4f08a" providerId="ADAL" clId="{39F37E07-B507-4E13-8D18-79EA0456B6AA}" dt="2024-10-08T14:06:00.525" v="1771" actId="478"/>
          <ac:spMkLst>
            <pc:docMk/>
            <pc:sldMk cId="4139098108" sldId="300"/>
            <ac:spMk id="18" creationId="{DEE89EB3-4075-EA0B-3469-FBDEB2A7A9D5}"/>
          </ac:spMkLst>
        </pc:spChg>
        <pc:picChg chg="add mod">
          <ac:chgData name="Cat Cayley" userId="01e44b2d-e5a9-4feb-9050-a58178c4f08a" providerId="ADAL" clId="{39F37E07-B507-4E13-8D18-79EA0456B6AA}" dt="2024-10-01T16:00:16.282" v="1556"/>
          <ac:picMkLst>
            <pc:docMk/>
            <pc:sldMk cId="4139098108" sldId="300"/>
            <ac:picMk id="2" creationId="{000DF4CE-A99A-3925-8CC1-DE28A0D5ADD7}"/>
          </ac:picMkLst>
        </pc:picChg>
        <pc:picChg chg="add mod">
          <ac:chgData name="Cat Cayley" userId="01e44b2d-e5a9-4feb-9050-a58178c4f08a" providerId="ADAL" clId="{39F37E07-B507-4E13-8D18-79EA0456B6AA}" dt="2024-10-01T16:00:16.282" v="1556"/>
          <ac:picMkLst>
            <pc:docMk/>
            <pc:sldMk cId="4139098108" sldId="300"/>
            <ac:picMk id="3" creationId="{E3C94784-9C34-54F6-B513-48AD5A44D0EB}"/>
          </ac:picMkLst>
        </pc:picChg>
        <pc:picChg chg="add mod">
          <ac:chgData name="Cat Cayley" userId="01e44b2d-e5a9-4feb-9050-a58178c4f08a" providerId="ADAL" clId="{39F37E07-B507-4E13-8D18-79EA0456B6AA}" dt="2024-10-01T16:00:16.282" v="1556"/>
          <ac:picMkLst>
            <pc:docMk/>
            <pc:sldMk cId="4139098108" sldId="300"/>
            <ac:picMk id="5" creationId="{A15F0923-6D7A-39A5-CD47-0731E08D3A6C}"/>
          </ac:picMkLst>
        </pc:picChg>
      </pc:sldChg>
      <pc:sldChg chg="add del">
        <pc:chgData name="Cat Cayley" userId="01e44b2d-e5a9-4feb-9050-a58178c4f08a" providerId="ADAL" clId="{39F37E07-B507-4E13-8D18-79EA0456B6AA}" dt="2024-10-01T16:02:42.690" v="1619" actId="47"/>
        <pc:sldMkLst>
          <pc:docMk/>
          <pc:sldMk cId="1364601181" sldId="301"/>
        </pc:sldMkLst>
      </pc:sldChg>
      <pc:sldChg chg="addSp delSp modSp add mod ord modNotesTx">
        <pc:chgData name="Cat Cayley" userId="01e44b2d-e5a9-4feb-9050-a58178c4f08a" providerId="ADAL" clId="{39F37E07-B507-4E13-8D18-79EA0456B6AA}" dt="2024-10-08T14:06:03.095" v="1774"/>
        <pc:sldMkLst>
          <pc:docMk/>
          <pc:sldMk cId="52364066" sldId="302"/>
        </pc:sldMkLst>
        <pc:spChg chg="add mod">
          <ac:chgData name="Cat Cayley" userId="01e44b2d-e5a9-4feb-9050-a58178c4f08a" providerId="ADAL" clId="{39F37E07-B507-4E13-8D18-79EA0456B6AA}" dt="2024-10-01T16:02:08.331" v="1608" actId="20577"/>
          <ac:spMkLst>
            <pc:docMk/>
            <pc:sldMk cId="52364066" sldId="302"/>
            <ac:spMk id="3" creationId="{0962A40C-BA52-4319-6DFF-58BCC0FD877E}"/>
          </ac:spMkLst>
        </pc:spChg>
        <pc:spChg chg="add mod">
          <ac:chgData name="Cat Cayley" userId="01e44b2d-e5a9-4feb-9050-a58178c4f08a" providerId="ADAL" clId="{39F37E07-B507-4E13-8D18-79EA0456B6AA}" dt="2024-10-08T14:06:03.095" v="1774"/>
          <ac:spMkLst>
            <pc:docMk/>
            <pc:sldMk cId="52364066" sldId="302"/>
            <ac:spMk id="5" creationId="{516E756A-CC15-D322-FE10-23A81D440826}"/>
          </ac:spMkLst>
        </pc:spChg>
        <pc:spChg chg="del">
          <ac:chgData name="Cat Cayley" userId="01e44b2d-e5a9-4feb-9050-a58178c4f08a" providerId="ADAL" clId="{39F37E07-B507-4E13-8D18-79EA0456B6AA}" dt="2024-10-08T14:06:02.829" v="1773" actId="478"/>
          <ac:spMkLst>
            <pc:docMk/>
            <pc:sldMk cId="52364066" sldId="302"/>
            <ac:spMk id="18" creationId="{DEE89EB3-4075-EA0B-3469-FBDEB2A7A9D5}"/>
          </ac:spMkLst>
        </pc:spChg>
        <pc:graphicFrameChg chg="add mod">
          <ac:chgData name="Cat Cayley" userId="01e44b2d-e5a9-4feb-9050-a58178c4f08a" providerId="ADAL" clId="{39F37E07-B507-4E13-8D18-79EA0456B6AA}" dt="2024-10-01T16:02:20.309" v="1610" actId="1076"/>
          <ac:graphicFrameMkLst>
            <pc:docMk/>
            <pc:sldMk cId="52364066" sldId="302"/>
            <ac:graphicFrameMk id="4" creationId="{9374EC05-722B-BABD-8542-A76949CB8FB8}"/>
          </ac:graphicFrameMkLst>
        </pc:graphicFrameChg>
        <pc:picChg chg="add mod">
          <ac:chgData name="Cat Cayley" userId="01e44b2d-e5a9-4feb-9050-a58178c4f08a" providerId="ADAL" clId="{39F37E07-B507-4E13-8D18-79EA0456B6AA}" dt="2024-10-01T16:02:03.462" v="1587" actId="1076"/>
          <ac:picMkLst>
            <pc:docMk/>
            <pc:sldMk cId="52364066" sldId="302"/>
            <ac:picMk id="2" creationId="{8E75150A-0CCA-6223-FF60-04367604ED2A}"/>
          </ac:picMkLst>
        </pc:picChg>
      </pc:sldChg>
      <pc:sldChg chg="modSp mod">
        <pc:chgData name="Cat Cayley" userId="01e44b2d-e5a9-4feb-9050-a58178c4f08a" providerId="ADAL" clId="{39F37E07-B507-4E13-8D18-79EA0456B6AA}" dt="2024-10-11T12:45:42.199" v="1788" actId="1076"/>
        <pc:sldMkLst>
          <pc:docMk/>
          <pc:sldMk cId="2158812364" sldId="303"/>
        </pc:sldMkLst>
        <pc:spChg chg="mod">
          <ac:chgData name="Cat Cayley" userId="01e44b2d-e5a9-4feb-9050-a58178c4f08a" providerId="ADAL" clId="{39F37E07-B507-4E13-8D18-79EA0456B6AA}" dt="2024-10-11T12:45:38.988" v="1787" actId="1076"/>
          <ac:spMkLst>
            <pc:docMk/>
            <pc:sldMk cId="2158812364" sldId="303"/>
            <ac:spMk id="4" creationId="{07CAD68C-D437-ABD3-1C11-19A28E4FDD6B}"/>
          </ac:spMkLst>
        </pc:spChg>
        <pc:spChg chg="mod">
          <ac:chgData name="Cat Cayley" userId="01e44b2d-e5a9-4feb-9050-a58178c4f08a" providerId="ADAL" clId="{39F37E07-B507-4E13-8D18-79EA0456B6AA}" dt="2024-10-11T12:45:42.199" v="1788" actId="1076"/>
          <ac:spMkLst>
            <pc:docMk/>
            <pc:sldMk cId="2158812364" sldId="303"/>
            <ac:spMk id="5" creationId="{DE2FDA27-3321-1301-FB33-4CF86D6D3BDD}"/>
          </ac:spMkLst>
        </pc:spChg>
        <pc:spChg chg="mod">
          <ac:chgData name="Cat Cayley" userId="01e44b2d-e5a9-4feb-9050-a58178c4f08a" providerId="ADAL" clId="{39F37E07-B507-4E13-8D18-79EA0456B6AA}" dt="2024-10-11T12:45:38.988" v="1787" actId="1076"/>
          <ac:spMkLst>
            <pc:docMk/>
            <pc:sldMk cId="2158812364" sldId="303"/>
            <ac:spMk id="6" creationId="{FE046022-0AD6-113A-DA8A-BDC4C1DBFE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72F9D4-4738-46B4-84AF-1B327F599C5D}"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4F9D16-E4FA-406D-80A7-DADF56214360}" type="slidenum">
              <a:rPr lang="en-GB" smtClean="0"/>
              <a:t>‹#›</a:t>
            </a:fld>
            <a:endParaRPr lang="en-GB"/>
          </a:p>
        </p:txBody>
      </p:sp>
    </p:spTree>
    <p:extLst>
      <p:ext uri="{BB962C8B-B14F-4D97-AF65-F5344CB8AC3E}">
        <p14:creationId xmlns:p14="http://schemas.microsoft.com/office/powerpoint/2010/main" val="342113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1" kern="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55C2D8F-F570-4028-B7BC-DA0FF4854CB2}" type="slidenum">
              <a:rPr lang="en-GB" smtClean="0"/>
              <a:t>2</a:t>
            </a:fld>
            <a:endParaRPr lang="en-GB"/>
          </a:p>
        </p:txBody>
      </p:sp>
    </p:spTree>
    <p:extLst>
      <p:ext uri="{BB962C8B-B14F-4D97-AF65-F5344CB8AC3E}">
        <p14:creationId xmlns:p14="http://schemas.microsoft.com/office/powerpoint/2010/main" val="1239535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WARM-UP GAME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warm-up activity helps children explore the range of sounds, colours, and dynamics they can create with their instruments, preparing them for later activities.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Dynamics</a:t>
            </a:r>
            <a:r>
              <a:rPr lang="en-GB" sz="1800" b="1" i="1"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is the word used by musicians to describe how loud or quiet sound is.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They are often described using Italian vocabulary.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Ensure each child has an instrument or a selection of instruments to play. Explain that you will now play a game where different actions represent different dynamics.</a:t>
            </a: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Action: Dynamics  </a:t>
            </a:r>
            <a:br>
              <a:rPr lang="en-GB" sz="1800" b="1"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Open your hands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Play very loudly (forte)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Close your hands</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Play very quietly (piano)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Moving between open and closed hands</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Play every dynamic in between (see above table)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Palms completely together</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Silence</a:t>
            </a:r>
          </a:p>
          <a:p>
            <a:pPr algn="l">
              <a:spcBef>
                <a:spcPts val="300"/>
              </a:spcBef>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Practise moving from loud to quiet and vice versa, aiming for the full range of dynamics. Can they play even quieter or louder? Encourage children to come up to lead or conduct using these signals to create short pieces exploring loud and quiet.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Next, repeat the exercise using the same actions above but different opposites instead of loud and quiet, for example:</a:t>
            </a:r>
            <a:br>
              <a:rPr lang="en-GB" sz="1800" kern="100" dirty="0">
                <a:effectLst/>
                <a:latin typeface="Calibri" panose="020F0502020204030204" pitchFamily="34" charset="0"/>
                <a:ea typeface="Aptos" panose="020B000402020202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Lots of notes to few notes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Spiky sounds to smooth sounds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Shiny sounds to rough sounds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Random notes to notes of an E minor chord (E G B)</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spcBef>
                <a:spcPts val="300"/>
              </a:spcBef>
              <a:spcAft>
                <a:spcPts val="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Any other opposites suggested by the children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With these opposites, challenge the children to be as spiky or smooth as possible (b and c) and tradition from a mass of notes to a specific group of notes (a &amp; 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spcBef>
                <a:spcPts val="300"/>
              </a:spcBef>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15</a:t>
            </a:fld>
            <a:endParaRPr lang="en-GB"/>
          </a:p>
        </p:txBody>
      </p:sp>
    </p:spTree>
    <p:extLst>
      <p:ext uri="{BB962C8B-B14F-4D97-AF65-F5344CB8AC3E}">
        <p14:creationId xmlns:p14="http://schemas.microsoft.com/office/powerpoint/2010/main" val="1619752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 ACTIVITY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We are going to create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compositions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using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graphic scores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Explain that a graphic score represents music using pictures, symbols and colours instead of traditional musical (staff) notation.  </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Ask your class whether they think lines can have emotion and if so, what are they?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Ask pupils to experiment by playing these lines on musical instruments or with their voices, thinking about how they can interpret or convert the different lines into musical sounds: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a:p>
            <a:pPr marL="0" marR="0" lvl="0" indent="0" algn="l" defTabSz="914400" rtl="0" eaLnBrk="1" fontAlgn="auto" latinLnBrk="0" hangingPunct="1">
              <a:lnSpc>
                <a:spcPct val="115000"/>
              </a:lnSpc>
              <a:spcBef>
                <a:spcPts val="0"/>
              </a:spcBef>
              <a:spcAft>
                <a:spcPts val="800"/>
              </a:spcAft>
              <a:buClrTx/>
              <a:buSzTx/>
              <a:buFont typeface="+mj-lt"/>
              <a:buNone/>
              <a:tabLst>
                <a:tab pos="1711960" algn="l"/>
              </a:tabLst>
              <a:defRP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Emphasise that graphic scores help students understand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structure</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elements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of music, such as pitch, duration, dynamics, and timbre, without needing to read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traditional musical (staff) notation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This means that it will not be a picture; there will be a start and an end to this ‘art’ as it will represent the sound moving through time.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16</a:t>
            </a:fld>
            <a:endParaRPr lang="en-GB"/>
          </a:p>
        </p:txBody>
      </p:sp>
    </p:spTree>
    <p:extLst>
      <p:ext uri="{BB962C8B-B14F-4D97-AF65-F5344CB8AC3E}">
        <p14:creationId xmlns:p14="http://schemas.microsoft.com/office/powerpoint/2010/main" val="1030084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3. MAIN TASK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Before students start their own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graphic scores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it might be helpful to revisit the work from the last lesson and discuss the colours they came up with during their emotional response and colours when responding to the music.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endParaRPr lang="en-GB" sz="1800" kern="1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Listen to the piece again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several times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and provide large pieces of paper. Encourage students to be as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creative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as they like here when creating their graphic scores. You may want to stick to A3 with pencils and pen, or you may want to use large pieces of sugar paper with pastels, paint and even collage material. Provide paper, markers, coloured pencils, and other art supplies.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300"/>
              </a:spcBef>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Once they have finished, explain that they will use this graphic to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create their own piece of music</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They can keep this within the realm of plainchant, </a:t>
            </a:r>
            <a:r>
              <a:rPr lang="en-GB" sz="1800" kern="100" dirty="0" err="1">
                <a:effectLst/>
                <a:latin typeface="Calibri" panose="020F0502020204030204" pitchFamily="34" charset="0"/>
                <a:ea typeface="Aptos" panose="020B0004020202020204" pitchFamily="34" charset="0"/>
                <a:cs typeface="Times New Roman" panose="02020603050405020304" pitchFamily="18" charset="0"/>
              </a:rPr>
              <a:t>i.e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15000"/>
              </a:lnSpc>
              <a:buFont typeface="Symbol" panose="05050102010706020507" pitchFamily="18" charset="2"/>
              <a:buChar char=""/>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monophonic</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in texture (a single line)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sung </a:t>
            </a:r>
            <a:r>
              <a:rPr lang="en-GB" sz="1800" b="1" i="1" kern="100" dirty="0">
                <a:effectLst/>
                <a:latin typeface="Calibri" panose="020F0502020204030204" pitchFamily="34" charset="0"/>
                <a:ea typeface="Aptos" panose="020B0004020202020204" pitchFamily="34" charset="0"/>
                <a:cs typeface="Times New Roman" panose="02020603050405020304" pitchFamily="18" charset="0"/>
              </a:rPr>
              <a:t>a cappella </a:t>
            </a:r>
            <a:r>
              <a:rPr lang="en-GB" sz="1800" i="1" kern="100" dirty="0">
                <a:effectLst/>
                <a:latin typeface="Calibri" panose="020F0502020204030204" pitchFamily="34" charset="0"/>
                <a:ea typeface="Aptos" panose="020B0004020202020204" pitchFamily="34" charset="0"/>
                <a:cs typeface="Times New Roman" panose="02020603050405020304" pitchFamily="18" charset="0"/>
              </a:rPr>
              <a:t>(no accompaniment)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sung in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Latin</a:t>
            </a:r>
            <a:endParaRPr lang="en-GB"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non-metric (no sense of pulse; the singer can sing at any speed)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fontAlgn="base">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composed in modes or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modal</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(not the normal major or minor scales often used today) – the notes EFGABCDE can be used in a scale-like pattern here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Calibri" panose="020F0502020204030204" pitchFamily="34" charset="0"/>
              <a:ea typeface="Aptos" panose="020B0004020202020204" pitchFamily="34" charset="0"/>
            </a:endParaRPr>
          </a:p>
          <a:p>
            <a:r>
              <a:rPr lang="en-GB" sz="1800" dirty="0">
                <a:effectLst/>
                <a:latin typeface="Calibri" panose="020F0502020204030204" pitchFamily="34" charset="0"/>
                <a:ea typeface="Aptos" panose="020B0004020202020204" pitchFamily="34" charset="0"/>
              </a:rPr>
              <a:t>Or, they can create a piece with multiple lines. Group the children into pairs and ask them to combine their graphic scores to create a bigger piece. The children should start to write down how they think their pieces would sound on a piece of paper next to their pictures. </a:t>
            </a: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17</a:t>
            </a:fld>
            <a:endParaRPr lang="en-GB"/>
          </a:p>
        </p:txBody>
      </p:sp>
    </p:spTree>
    <p:extLst>
      <p:ext uri="{BB962C8B-B14F-4D97-AF65-F5344CB8AC3E}">
        <p14:creationId xmlns:p14="http://schemas.microsoft.com/office/powerpoint/2010/main" val="2320676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18</a:t>
            </a:fld>
            <a:endParaRPr lang="en-GB"/>
          </a:p>
        </p:txBody>
      </p:sp>
    </p:spTree>
    <p:extLst>
      <p:ext uri="{BB962C8B-B14F-4D97-AF65-F5344CB8AC3E}">
        <p14:creationId xmlns:p14="http://schemas.microsoft.com/office/powerpoint/2010/main" val="2034524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l">
              <a:lnSpc>
                <a:spcPct val="115000"/>
              </a:lnSpc>
              <a:spcAft>
                <a:spcPts val="800"/>
              </a:spcAft>
              <a:buFont typeface="+mj-lt"/>
              <a:buAutoNum type="arabicPeriod"/>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WARM UP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Hand out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classroom instruments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Ask the class to play very short, quiet sounds with pauses in between, like raindrops, each playing at different times. Ask them what this could look like on a page as a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symbol</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for example, maybe dots on a page. Discuss with the class what other kinds of sounds you could use to create different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musical textures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such as: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Short, wobbling sounds with gaps in between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Rising or falling scale patterns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Loud, sustained notes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Smooth, wavy figures moving between two notes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l">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Accented zigzags moving between high and low notes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Collectively decide on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symbols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that could be drawn for each new sound texture, then practice each one while looking at the symbols. Invite the children to come up and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conduct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using the open and closed hands from the previous lesson to control the dynamics (volume).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19</a:t>
            </a:fld>
            <a:endParaRPr lang="en-GB"/>
          </a:p>
        </p:txBody>
      </p:sp>
    </p:spTree>
    <p:extLst>
      <p:ext uri="{BB962C8B-B14F-4D97-AF65-F5344CB8AC3E}">
        <p14:creationId xmlns:p14="http://schemas.microsoft.com/office/powerpoint/2010/main" val="293996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 ACTIVITY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Separate the class back into their groups with their graphic scores and written descriptions of the pieces. Ask the children to further annotate their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scores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with the symbols created by the class. This will help them define the sounds further. Ask the children to list the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instruments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they think they will need to play their pieces.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l">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Hand out instruments to the children so they can practice their pieces. Encourage them to explore all the different sounds one instrument can make. Remind them that they can still use their voices as instruments.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gn="l">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r>
              <a:rPr lang="en-GB" sz="1800" dirty="0">
                <a:effectLst/>
                <a:latin typeface="Calibri" panose="020F0502020204030204" pitchFamily="34" charset="0"/>
                <a:ea typeface="Aptos" panose="020B0004020202020204" pitchFamily="34" charset="0"/>
              </a:rPr>
              <a:t>While the children work on their pieces, </a:t>
            </a:r>
            <a:r>
              <a:rPr lang="en-GB" sz="1800" b="1" dirty="0">
                <a:effectLst/>
                <a:latin typeface="Calibri" panose="020F0502020204030204" pitchFamily="34" charset="0"/>
                <a:ea typeface="Aptos" panose="020B0004020202020204" pitchFamily="34" charset="0"/>
              </a:rPr>
              <a:t>record or film them </a:t>
            </a:r>
            <a:r>
              <a:rPr lang="en-GB" sz="1800" dirty="0">
                <a:effectLst/>
                <a:latin typeface="Calibri" panose="020F0502020204030204" pitchFamily="34" charset="0"/>
                <a:ea typeface="Aptos" panose="020B0004020202020204" pitchFamily="34" charset="0"/>
              </a:rPr>
              <a:t>and ask them to listen to or watch their pieces. To help them develop their ideas further, ask them to consider and write down what they like/dislike/think works well/needs improvement. Analysing and refining their scores helps students develop </a:t>
            </a:r>
            <a:r>
              <a:rPr lang="en-GB" sz="1800" b="1" dirty="0">
                <a:effectLst/>
                <a:latin typeface="Calibri" panose="020F0502020204030204" pitchFamily="34" charset="0"/>
                <a:ea typeface="Aptos" panose="020B0004020202020204" pitchFamily="34" charset="0"/>
              </a:rPr>
              <a:t>critical thinking </a:t>
            </a:r>
            <a:r>
              <a:rPr lang="en-GB" sz="1800" dirty="0">
                <a:effectLst/>
                <a:latin typeface="Calibri" panose="020F0502020204030204" pitchFamily="34" charset="0"/>
                <a:ea typeface="Aptos" panose="020B0004020202020204" pitchFamily="34" charset="0"/>
              </a:rPr>
              <a:t>and </a:t>
            </a:r>
            <a:r>
              <a:rPr lang="en-GB" sz="1800" b="1" dirty="0">
                <a:effectLst/>
                <a:latin typeface="Calibri" panose="020F0502020204030204" pitchFamily="34" charset="0"/>
                <a:ea typeface="Aptos" panose="020B0004020202020204" pitchFamily="34" charset="0"/>
              </a:rPr>
              <a:t>problem-solving skills.</a:t>
            </a:r>
            <a:endParaRPr lang="en-GB" b="1" dirty="0"/>
          </a:p>
        </p:txBody>
      </p:sp>
      <p:sp>
        <p:nvSpPr>
          <p:cNvPr id="4" name="Slide Number Placeholder 3"/>
          <p:cNvSpPr>
            <a:spLocks noGrp="1"/>
          </p:cNvSpPr>
          <p:nvPr>
            <p:ph type="sldNum" sz="quarter" idx="5"/>
          </p:nvPr>
        </p:nvSpPr>
        <p:spPr/>
        <p:txBody>
          <a:bodyPr/>
          <a:lstStyle/>
          <a:p>
            <a:fld id="{F55C2D8F-F570-4028-B7BC-DA0FF4854CB2}" type="slidenum">
              <a:rPr lang="en-GB" smtClean="0"/>
              <a:t>20</a:t>
            </a:fld>
            <a:endParaRPr lang="en-GB"/>
          </a:p>
        </p:txBody>
      </p:sp>
    </p:spTree>
    <p:extLst>
      <p:ext uri="{BB962C8B-B14F-4D97-AF65-F5344CB8AC3E}">
        <p14:creationId xmlns:p14="http://schemas.microsoft.com/office/powerpoint/2010/main" val="2364705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21</a:t>
            </a:fld>
            <a:endParaRPr lang="en-GB"/>
          </a:p>
        </p:txBody>
      </p:sp>
    </p:spTree>
    <p:extLst>
      <p:ext uri="{BB962C8B-B14F-4D97-AF65-F5344CB8AC3E}">
        <p14:creationId xmlns:p14="http://schemas.microsoft.com/office/powerpoint/2010/main" val="25722423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WARM UP </a:t>
            </a:r>
            <a:br>
              <a:rPr lang="en-GB" sz="1800" b="1"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Start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lesson by recapping the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musical contrasts</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we have been working on over the past few sessions. This can be done with the voice or classroom instruments: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Loud and quiet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Fast and slow</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Spikey and smooth</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Long and short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High and low</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22</a:t>
            </a:fld>
            <a:endParaRPr lang="en-GB"/>
          </a:p>
        </p:txBody>
      </p:sp>
    </p:spTree>
    <p:extLst>
      <p:ext uri="{BB962C8B-B14F-4D97-AF65-F5344CB8AC3E}">
        <p14:creationId xmlns:p14="http://schemas.microsoft.com/office/powerpoint/2010/main" val="3964061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 ACTIVITY</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Teach the children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hand-clapping game ‘Sevens’.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This game can be played sitting on a carpet or at tables.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are 4 clapping patterns to learn.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br>
              <a:rPr lang="en-GB" sz="1800" dirty="0">
                <a:effectLst/>
                <a:latin typeface="Calibri" panose="020F0502020204030204" pitchFamily="34" charset="0"/>
                <a:ea typeface="Calibri" panose="020F0502020204030204" pitchFamily="34" charset="0"/>
              </a:rPr>
            </a:br>
            <a:r>
              <a:rPr lang="en-GB" sz="1800" dirty="0">
                <a:effectLst/>
                <a:latin typeface="Calibri" panose="020F0502020204030204" pitchFamily="34" charset="0"/>
                <a:ea typeface="Calibri" panose="020F0502020204030204" pitchFamily="34" charset="0"/>
              </a:rPr>
              <a:t>Pat legs or the table x 7 – do this twice with a one-pat gap (or one beat rest) in between</a:t>
            </a:r>
          </a:p>
          <a:p>
            <a:endParaRPr lang="en-GB" sz="1800" dirty="0">
              <a:effectLst/>
              <a:latin typeface="Calibri" panose="020F0502020204030204" pitchFamily="34"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PATTERN 1</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Count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1 2 3 4 5 6 7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Count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1 2 3 4 5 6 7 (Whisper 8)</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Pat</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PATTERN 2</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Clap Pat Clap Pat Clap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Clap Pat Clap Pat Clap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PATTERN 3</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Clap Click Pat Clap Click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Clap Click Pat Clap Click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PATTERN 4</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Cross hands over whilst patting</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Action</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Pat Cross Pat Clap Click Clap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gn="ctr">
              <a:lnSpc>
                <a:spcPct val="115000"/>
              </a:lnSpc>
              <a:spcAft>
                <a:spcPts val="800"/>
              </a:spcAft>
            </a:pP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Action</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Pat Cross Pat Clap Click Clap Pat (rest)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sz="18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You then put the parts together in this order: 1, 2, 3, 4, 3, 2, 1. You can then play the game using our musical contrasts: slow and fast, loud and quiet, etc. Start slowly and build up!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23</a:t>
            </a:fld>
            <a:endParaRPr lang="en-GB"/>
          </a:p>
        </p:txBody>
      </p:sp>
    </p:spTree>
    <p:extLst>
      <p:ext uri="{BB962C8B-B14F-4D97-AF65-F5344CB8AC3E}">
        <p14:creationId xmlns:p14="http://schemas.microsoft.com/office/powerpoint/2010/main" val="1462983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3. MAIN TASK</a:t>
            </a: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Hand out the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graphic scores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from last lesson, notes that the children have made along with them, and the classroom instruments. Allow the children time to practise their pieces, and then ask them to perform them to the class.</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After each performance, encourage the children to explain how they decided on the sounds from their graphic scores.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24</a:t>
            </a:fld>
            <a:endParaRPr lang="en-GB"/>
          </a:p>
        </p:txBody>
      </p:sp>
    </p:spTree>
    <p:extLst>
      <p:ext uri="{BB962C8B-B14F-4D97-AF65-F5344CB8AC3E}">
        <p14:creationId xmlns:p14="http://schemas.microsoft.com/office/powerpoint/2010/main" val="2709840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800" b="1" i="1" kern="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F55C2D8F-F570-4028-B7BC-DA0FF4854CB2}" type="slidenum">
              <a:rPr lang="en-GB" smtClean="0"/>
              <a:t>3</a:t>
            </a:fld>
            <a:endParaRPr lang="en-GB"/>
          </a:p>
        </p:txBody>
      </p:sp>
    </p:spTree>
    <p:extLst>
      <p:ext uri="{BB962C8B-B14F-4D97-AF65-F5344CB8AC3E}">
        <p14:creationId xmlns:p14="http://schemas.microsoft.com/office/powerpoint/2010/main" val="34142669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4. PLENARY</a:t>
            </a:r>
          </a:p>
          <a:p>
            <a:pPr marL="0" lvl="0" indent="0">
              <a:lnSpc>
                <a:spcPct val="115000"/>
              </a:lnSpc>
              <a:spcAft>
                <a:spcPts val="800"/>
              </a:spcAft>
              <a:buFont typeface="+mj-lt"/>
              <a:buNone/>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fontAlgn="base">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The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plainchant</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often included lines from the bible or single words such as Alleluia, which were sung at certain times during church service. In Medieval times, there would have been no electricity, and hardly anyone could read. People would attend church and would have had a deep sensory experience. They would have been in an impressive building with low lighting, incense and music that echoed around it. The music would have ‘drawn people’s eyes up’ as it echoed and reverberated around the church, and people would have experienced the music in a very special way. </a:t>
            </a:r>
          </a:p>
          <a:p>
            <a:pPr fontAlgn="base">
              <a:lnSpc>
                <a:spcPct val="115000"/>
              </a:lnSpc>
              <a:spcAft>
                <a:spcPts val="800"/>
              </a:spcAft>
            </a:pP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fontAlgn="base">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Around the time of this composition, stained glass windows were being invented. Imagine how amazed the congregation would have been at seeing different coloured lights pour into the building when the sun shone. Hand out </a:t>
            </a:r>
            <a:r>
              <a:rPr lang="en-GB" sz="1800" b="1" kern="100" dirty="0" err="1">
                <a:effectLst/>
                <a:latin typeface="Calibri" panose="020F0502020204030204" pitchFamily="34" charset="0"/>
                <a:ea typeface="Aptos" panose="020B0004020202020204" pitchFamily="34" charset="0"/>
                <a:cs typeface="Times New Roman" panose="02020603050405020304" pitchFamily="18" charset="0"/>
              </a:rPr>
              <a:t>HvB</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 Stained Glass Window Stencil </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to the class along with colouring pens/pencils. </a:t>
            </a:r>
            <a:r>
              <a:rPr lang="en-GB" sz="1800" b="1" kern="100" dirty="0">
                <a:effectLst/>
                <a:latin typeface="Calibri" panose="020F0502020204030204" pitchFamily="34" charset="0"/>
                <a:ea typeface="Aptos" panose="020B0004020202020204" pitchFamily="34" charset="0"/>
                <a:cs typeface="Times New Roman" panose="02020603050405020304" pitchFamily="18" charset="0"/>
              </a:rPr>
              <a:t>Listen to the piece</a:t>
            </a:r>
            <a:r>
              <a:rPr lang="en-GB" sz="1800" kern="100" dirty="0">
                <a:effectLst/>
                <a:latin typeface="Calibri" panose="020F0502020204030204" pitchFamily="34" charset="0"/>
                <a:ea typeface="Aptos" panose="020B0004020202020204" pitchFamily="34" charset="0"/>
                <a:cs typeface="Times New Roman" panose="02020603050405020304" pitchFamily="18" charset="0"/>
              </a:rPr>
              <a:t> one final time, and as the children listen, ask them to colour in the stained glass window stencil, imagining how vibrant it would have been if the sun was shining through their window.</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25</a:t>
            </a:fld>
            <a:endParaRPr lang="en-GB"/>
          </a:p>
        </p:txBody>
      </p:sp>
    </p:spTree>
    <p:extLst>
      <p:ext uri="{BB962C8B-B14F-4D97-AF65-F5344CB8AC3E}">
        <p14:creationId xmlns:p14="http://schemas.microsoft.com/office/powerpoint/2010/main" val="194527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26</a:t>
            </a:fld>
            <a:endParaRPr lang="en-GB"/>
          </a:p>
        </p:txBody>
      </p:sp>
    </p:spTree>
    <p:extLst>
      <p:ext uri="{BB962C8B-B14F-4D97-AF65-F5344CB8AC3E}">
        <p14:creationId xmlns:p14="http://schemas.microsoft.com/office/powerpoint/2010/main" val="24732662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F4F9D16-E4FA-406D-80A7-DADF56214360}" type="slidenum">
              <a:rPr lang="en-GB" smtClean="0"/>
              <a:t>4</a:t>
            </a:fld>
            <a:endParaRPr lang="en-GB"/>
          </a:p>
        </p:txBody>
      </p:sp>
    </p:spTree>
    <p:extLst>
      <p:ext uri="{BB962C8B-B14F-4D97-AF65-F5344CB8AC3E}">
        <p14:creationId xmlns:p14="http://schemas.microsoft.com/office/powerpoint/2010/main" val="126857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15000"/>
              </a:lnSpc>
              <a:spcAft>
                <a:spcPts val="800"/>
              </a:spcAft>
              <a:buFont typeface="+mj-lt"/>
              <a:buAutoNum type="arabicPeriod"/>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STARTER</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As a class, ask students to put their hands up and tell the class their favourite piece of music. Encourage students to explain why the music is special to them, and if appropriate, play short excerpts of these pieces to the class (on Spotify or YouTube). Make sure you share yours, too.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Explain to the class that music used to be shared with other people before it was recorded, and also before it was written down. People would listen to the music and copy what they heard.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This often took place in a religious context and still does today. Music plays a significant role in many religions and is used in many differing ways:</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Buddhism, music can help people focus before meditation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the Sikh religion, music, known as Kirtan, helps people connect with the religion's teachings and God</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Judaism, music is used to recite the Tora</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In Islam, the call to prayer is often recited in a melodious tone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Religious music helps people of all religions connect with their faith and remember their religious values. Ask children in your classes to share their experiences with their religions (if comfortable) and the music they listen to.</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mj-lt"/>
              <a:buAutoNum type="arabicPeriod"/>
            </a:pPr>
            <a:endParaRPr lang="en-GB"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2. ACTIVITY </a:t>
            </a:r>
          </a:p>
          <a:p>
            <a:pPr marL="0" lvl="0" indent="0">
              <a:lnSpc>
                <a:spcPct val="115000"/>
              </a:lnSpc>
              <a:spcAft>
                <a:spcPts val="800"/>
              </a:spcAft>
              <a:buFont typeface="+mj-lt"/>
              <a:buNone/>
            </a:pPr>
            <a:endParaRPr lang="en-GB" sz="1800" b="0" kern="100" dirty="0">
              <a:effectLst/>
              <a:latin typeface="Calibri" panose="020F050202020403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pPr>
            <a:r>
              <a:rPr lang="en-GB" sz="1800" b="0" kern="100" dirty="0">
                <a:effectLst/>
                <a:latin typeface="Calibri" panose="020F0502020204030204" pitchFamily="34" charset="0"/>
                <a:ea typeface="Aptos" panose="020B0004020202020204" pitchFamily="34" charset="0"/>
                <a:cs typeface="Times New Roman" panose="02020603050405020304" pitchFamily="18" charset="0"/>
              </a:rPr>
              <a:t>Watch and listen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to the film for Hildegard of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Bingen’s</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O </a:t>
            </a:r>
            <a:r>
              <a:rPr lang="en-GB" sz="1800" i="1" kern="100" dirty="0" err="1">
                <a:effectLst/>
                <a:latin typeface="Calibri" panose="020F0502020204030204" pitchFamily="34" charset="0"/>
                <a:ea typeface="Calibri" panose="020F0502020204030204" pitchFamily="34" charset="0"/>
                <a:cs typeface="Times New Roman" panose="02020603050405020304" pitchFamily="18" charset="0"/>
              </a:rPr>
              <a:t>Euchari</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in </a:t>
            </a:r>
            <a:r>
              <a:rPr lang="en-GB" sz="1800" i="1" kern="100" dirty="0" err="1">
                <a:effectLst/>
                <a:latin typeface="Calibri" panose="020F0502020204030204" pitchFamily="34" charset="0"/>
                <a:ea typeface="Calibri" panose="020F0502020204030204" pitchFamily="34" charset="0"/>
                <a:cs typeface="Times New Roman" panose="02020603050405020304" pitchFamily="18" charset="0"/>
              </a:rPr>
              <a:t>leta</a:t>
            </a:r>
            <a:r>
              <a:rPr lang="en-GB" sz="1800" i="1" kern="100" dirty="0">
                <a:effectLst/>
                <a:latin typeface="Calibri" panose="020F0502020204030204" pitchFamily="34" charset="0"/>
                <a:ea typeface="Calibri" panose="020F0502020204030204" pitchFamily="34" charset="0"/>
                <a:cs typeface="Times New Roman" panose="02020603050405020304" pitchFamily="18" charset="0"/>
              </a:rPr>
              <a:t> via</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As students are listening, ask them to write down how the music makes them feel (this can be in sentences or a list). Discuss some of these responses as a class and collect their ideas on the board. As you discuss, bring in words that describe the colour of temperatures, landscapes, and emotions reflected in the music – this will support the next step in this lesson.</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9</a:t>
            </a:fld>
            <a:endParaRPr lang="en-GB"/>
          </a:p>
        </p:txBody>
      </p:sp>
    </p:spTree>
    <p:extLst>
      <p:ext uri="{BB962C8B-B14F-4D97-AF65-F5344CB8AC3E}">
        <p14:creationId xmlns:p14="http://schemas.microsoft.com/office/powerpoint/2010/main" val="858427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3. MAIN TASK</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Hand </a:t>
            </a:r>
            <a:r>
              <a:rPr lang="en-GB"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out </a:t>
            </a:r>
            <a:r>
              <a:rPr lang="en-GB" sz="1800" u="none"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HvB</a:t>
            </a:r>
            <a:r>
              <a:rPr lang="en-GB" sz="1800" u="none"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Worksheet 1 (Score) </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and coloured pencils.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On the whiteboard, show the children the old manuscript score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HvB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Old Manuscript). Explain that both scores represent the same piece of music. Ask children to compare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HvB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Worksheet 1 (printed out in front of them) to </a:t>
            </a:r>
            <a:r>
              <a:rPr lang="en-GB" sz="1800" kern="100" dirty="0" err="1">
                <a:effectLst/>
                <a:latin typeface="Calibri" panose="020F0502020204030204" pitchFamily="34" charset="0"/>
                <a:ea typeface="Calibri" panose="020F0502020204030204" pitchFamily="34" charset="0"/>
                <a:cs typeface="Times New Roman" panose="02020603050405020304" pitchFamily="18" charset="0"/>
              </a:rPr>
              <a:t>HvB</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Old Manuscript (pictured here on slide), encouraging them to notice any similarities or differences.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lvl="0" indent="0">
              <a:lnSpc>
                <a:spcPct val="115000"/>
              </a:lnSpc>
              <a:spcAft>
                <a:spcPts val="800"/>
              </a:spcAft>
              <a:buFont typeface="+mj-lt"/>
              <a:buNone/>
              <a:tabLst>
                <a:tab pos="1711960" algn="l"/>
              </a:tabLst>
            </a:pPr>
            <a:endParaRPr lang="en-GB" dirty="0"/>
          </a:p>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10</a:t>
            </a:fld>
            <a:endParaRPr lang="en-GB"/>
          </a:p>
        </p:txBody>
      </p:sp>
    </p:spTree>
    <p:extLst>
      <p:ext uri="{BB962C8B-B14F-4D97-AF65-F5344CB8AC3E}">
        <p14:creationId xmlns:p14="http://schemas.microsoft.com/office/powerpoint/2010/main" val="1846295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Listen to the recording of </a:t>
            </a: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O </a:t>
            </a:r>
            <a:r>
              <a:rPr lang="en-GB" sz="1200" i="1" kern="100" dirty="0" err="1">
                <a:effectLst/>
                <a:latin typeface="Calibri" panose="020F0502020204030204" pitchFamily="34" charset="0"/>
                <a:ea typeface="Calibri" panose="020F0502020204030204" pitchFamily="34" charset="0"/>
                <a:cs typeface="Times New Roman" panose="02020603050405020304" pitchFamily="18" charset="0"/>
              </a:rPr>
              <a:t>Euchari</a:t>
            </a: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 in </a:t>
            </a:r>
            <a:r>
              <a:rPr lang="en-GB" sz="1200" i="1" kern="100" dirty="0" err="1">
                <a:effectLst/>
                <a:latin typeface="Calibri" panose="020F0502020204030204" pitchFamily="34" charset="0"/>
                <a:ea typeface="Calibri" panose="020F0502020204030204" pitchFamily="34" charset="0"/>
                <a:cs typeface="Times New Roman" panose="02020603050405020304" pitchFamily="18" charset="0"/>
              </a:rPr>
              <a:t>leta</a:t>
            </a:r>
            <a:r>
              <a:rPr lang="en-GB" sz="1200" i="1" kern="100" dirty="0">
                <a:effectLst/>
                <a:latin typeface="Calibri" panose="020F0502020204030204" pitchFamily="34" charset="0"/>
                <a:ea typeface="Calibri" panose="020F0502020204030204" pitchFamily="34" charset="0"/>
                <a:cs typeface="Times New Roman" panose="02020603050405020304" pitchFamily="18" charset="0"/>
              </a:rPr>
              <a:t> via </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and ask the children to colour in the </a:t>
            </a:r>
            <a:r>
              <a:rPr lang="en-GB" sz="1200" kern="100" dirty="0" err="1">
                <a:effectLst/>
                <a:latin typeface="Calibri" panose="020F0502020204030204" pitchFamily="34" charset="0"/>
                <a:ea typeface="Calibri" panose="020F0502020204030204" pitchFamily="34" charset="0"/>
                <a:cs typeface="Times New Roman" panose="02020603050405020304" pitchFamily="18" charset="0"/>
              </a:rPr>
              <a:t>HvB</a:t>
            </a: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Worksheet 1 (Score) as they listen to the colours that the piece suggests – for example, green could suggest calm sounding, purple could suggest mysterious sounding etc. Encourage the children to be creative, there is no right/wrong with how to do this/which colours they use! They may not know how to follow the score’s music, which is okay. Tell them that the music shows how it moves up and down in pitch. The higher the dot on the group of lines, the higher the note, and the lower it is placed, the lower the sound.</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F4F9D16-E4FA-406D-80A7-DADF56214360}" type="slidenum">
              <a:rPr lang="en-GB" smtClean="0"/>
              <a:t>11</a:t>
            </a:fld>
            <a:endParaRPr lang="en-GB"/>
          </a:p>
        </p:txBody>
      </p:sp>
    </p:spTree>
    <p:extLst>
      <p:ext uri="{BB962C8B-B14F-4D97-AF65-F5344CB8AC3E}">
        <p14:creationId xmlns:p14="http://schemas.microsoft.com/office/powerpoint/2010/main" val="1265985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Aft>
                <a:spcPts val="800"/>
              </a:spcAft>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After they have listened to it twice, ask them to describe how the music sounds. They may say things along the lines of:</a:t>
            </a:r>
            <a:br>
              <a:rPr lang="en-GB"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There is one voice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I’m not sure what language it is, but it is different to my language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 can’t feel a beat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It sounds sad but also different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12</a:t>
            </a:fld>
            <a:endParaRPr lang="en-GB"/>
          </a:p>
        </p:txBody>
      </p:sp>
    </p:spTree>
    <p:extLst>
      <p:ext uri="{BB962C8B-B14F-4D97-AF65-F5344CB8AC3E}">
        <p14:creationId xmlns:p14="http://schemas.microsoft.com/office/powerpoint/2010/main" val="3090484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15000"/>
              </a:lnSpc>
              <a:spcAft>
                <a:spcPts val="800"/>
              </a:spcAft>
              <a:buFont typeface="+mj-lt"/>
              <a:buNone/>
              <a:tabLst>
                <a:tab pos="1711960" algn="l"/>
              </a:tabLst>
            </a:pPr>
            <a:endParaRPr lang="en-GB" dirty="0"/>
          </a:p>
        </p:txBody>
      </p:sp>
      <p:sp>
        <p:nvSpPr>
          <p:cNvPr id="4" name="Slide Number Placeholder 3"/>
          <p:cNvSpPr>
            <a:spLocks noGrp="1"/>
          </p:cNvSpPr>
          <p:nvPr>
            <p:ph type="sldNum" sz="quarter" idx="5"/>
          </p:nvPr>
        </p:nvSpPr>
        <p:spPr/>
        <p:txBody>
          <a:bodyPr/>
          <a:lstStyle/>
          <a:p>
            <a:fld id="{F55C2D8F-F570-4028-B7BC-DA0FF4854CB2}" type="slidenum">
              <a:rPr lang="en-GB" smtClean="0"/>
              <a:t>13</a:t>
            </a:fld>
            <a:endParaRPr lang="en-GB"/>
          </a:p>
        </p:txBody>
      </p:sp>
    </p:spTree>
    <p:extLst>
      <p:ext uri="{BB962C8B-B14F-4D97-AF65-F5344CB8AC3E}">
        <p14:creationId xmlns:p14="http://schemas.microsoft.com/office/powerpoint/2010/main" val="22051985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F9D16-E4FA-406D-80A7-DADF56214360}" type="slidenum">
              <a:rPr lang="en-GB" smtClean="0"/>
              <a:t>14</a:t>
            </a:fld>
            <a:endParaRPr lang="en-GB"/>
          </a:p>
        </p:txBody>
      </p:sp>
    </p:spTree>
    <p:extLst>
      <p:ext uri="{BB962C8B-B14F-4D97-AF65-F5344CB8AC3E}">
        <p14:creationId xmlns:p14="http://schemas.microsoft.com/office/powerpoint/2010/main" val="2974392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4.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each.files.bbci.co.uk/tenpieces/audio-Hildegard-of-Bingen-O-Euchari-in-leta-via-BBC.mp3" TargetMode="External"/><Relationship Id="rId5" Type="http://schemas.openxmlformats.org/officeDocument/2006/relationships/image" Target="../media/image1.emf"/><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teach.files.bbci.co.uk/tenpieces/audio-Hildegard-of-Bingen-O-Euchari-in-leta-via-BBC.mp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2.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emf"/><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2.emf"/><Relationship Id="rId9"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teach.files.bbci.co.uk/tenpieces/audio-Hildegard-of-Bingen-O-Euchari-in-leta-via-BBC.mp3"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4.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emf"/><Relationship Id="rId21" Type="http://schemas.openxmlformats.org/officeDocument/2006/relationships/image" Target="../media/image37.svg"/><Relationship Id="rId34" Type="http://schemas.openxmlformats.org/officeDocument/2006/relationships/image" Target="../media/image50.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2" Type="http://schemas.openxmlformats.org/officeDocument/2006/relationships/notesSlide" Target="../notesSlides/notesSlide14.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4.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svg"/><Relationship Id="rId31" Type="http://schemas.openxmlformats.org/officeDocument/2006/relationships/image" Target="../media/image47.svg"/><Relationship Id="rId4" Type="http://schemas.openxmlformats.org/officeDocument/2006/relationships/image" Target="../media/image2.emf"/><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emf"/><Relationship Id="rId7" Type="http://schemas.openxmlformats.org/officeDocument/2006/relationships/image" Target="../media/image53.sv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4.png"/><Relationship Id="rId10" Type="http://schemas.openxmlformats.org/officeDocument/2006/relationships/image" Target="../media/image56.png"/><Relationship Id="rId4" Type="http://schemas.openxmlformats.org/officeDocument/2006/relationships/image" Target="../media/image2.emf"/><Relationship Id="rId9" Type="http://schemas.openxmlformats.org/officeDocument/2006/relationships/image" Target="../media/image55.sv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emf"/><Relationship Id="rId21" Type="http://schemas.openxmlformats.org/officeDocument/2006/relationships/image" Target="../media/image37.svg"/><Relationship Id="rId34" Type="http://schemas.openxmlformats.org/officeDocument/2006/relationships/image" Target="../media/image50.pn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5" Type="http://schemas.openxmlformats.org/officeDocument/2006/relationships/image" Target="../media/image41.svg"/><Relationship Id="rId33" Type="http://schemas.openxmlformats.org/officeDocument/2006/relationships/image" Target="../media/image49.svg"/><Relationship Id="rId2" Type="http://schemas.openxmlformats.org/officeDocument/2006/relationships/notesSlide" Target="../notesSlides/notesSlide17.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sv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sv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4.png"/><Relationship Id="rId15" Type="http://schemas.openxmlformats.org/officeDocument/2006/relationships/image" Target="../media/image31.svg"/><Relationship Id="rId23" Type="http://schemas.openxmlformats.org/officeDocument/2006/relationships/image" Target="../media/image39.sv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svg"/><Relationship Id="rId31" Type="http://schemas.openxmlformats.org/officeDocument/2006/relationships/image" Target="../media/image47.svg"/><Relationship Id="rId4" Type="http://schemas.openxmlformats.org/officeDocument/2006/relationships/image" Target="../media/image2.emf"/><Relationship Id="rId9" Type="http://schemas.openxmlformats.org/officeDocument/2006/relationships/image" Target="../media/image25.sv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svg"/><Relationship Id="rId30" Type="http://schemas.openxmlformats.org/officeDocument/2006/relationships/image" Target="../media/image46.png"/><Relationship Id="rId35" Type="http://schemas.openxmlformats.org/officeDocument/2006/relationships/image" Target="../media/image51.svg"/></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emf"/><Relationship Id="rId7" Type="http://schemas.openxmlformats.org/officeDocument/2006/relationships/image" Target="../media/image59.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55.svg"/><Relationship Id="rId5" Type="http://schemas.openxmlformats.org/officeDocument/2006/relationships/image" Target="../media/image4.png"/><Relationship Id="rId10" Type="http://schemas.openxmlformats.org/officeDocument/2006/relationships/image" Target="../media/image54.png"/><Relationship Id="rId4" Type="http://schemas.openxmlformats.org/officeDocument/2006/relationships/image" Target="../media/image2.emf"/><Relationship Id="rId9" Type="http://schemas.openxmlformats.org/officeDocument/2006/relationships/image" Target="../media/image53.svg"/></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hyperlink" Target="https://teach.files.bbci.co.uk/tenpieces/audio-Hildegard-of-Bingen-O-Euchari-in-leta-via-BBC.mp3"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hyperlink" Target="https://teach.files.bbci.co.uk/tenpieces/HvB-Worksheet-1-Score.pdf" TargetMode="External"/><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hyperlink" Target="https://teach.files.bbci.co.uk/tenpieces/HvB-Stained-Glass-Window-Stencil.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bbc.co.uk/teach/ten-pieces/articles/zsc8p9q" TargetMode="External"/><Relationship Id="rId5" Type="http://schemas.openxmlformats.org/officeDocument/2006/relationships/image" Target="../media/image4.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7" y="2208213"/>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Hildegard of </a:t>
            </a:r>
            <a:r>
              <a:rPr lang="en-US" sz="4400" dirty="0" err="1">
                <a:solidFill>
                  <a:schemeClr val="bg1"/>
                </a:solidFill>
                <a:latin typeface="Calibri" panose="020F0502020204030204" pitchFamily="34" charset="0"/>
                <a:cs typeface="Calibri" panose="020F0502020204030204" pitchFamily="34" charset="0"/>
              </a:rPr>
              <a:t>Bingen</a:t>
            </a:r>
            <a:endParaRPr lang="en-US" sz="4400" dirty="0">
              <a:latin typeface="Calibri" panose="020F0502020204030204" pitchFamily="34" charset="0"/>
              <a:cs typeface="Calibri" panose="020F0502020204030204" pitchFamily="34" charset="0"/>
            </a:endParaRPr>
          </a:p>
        </p:txBody>
      </p:sp>
      <p:sp>
        <p:nvSpPr>
          <p:cNvPr id="11" name="Text Placeholder 9">
            <a:extLst>
              <a:ext uri="{FF2B5EF4-FFF2-40B4-BE49-F238E27FC236}">
                <a16:creationId xmlns:a16="http://schemas.microsoft.com/office/drawing/2014/main" id="{4CA9F064-31C5-962D-B7F9-B46DBC4E319F}"/>
              </a:ext>
            </a:extLst>
          </p:cNvPr>
          <p:cNvSpPr txBox="1">
            <a:spLocks/>
          </p:cNvSpPr>
          <p:nvPr/>
        </p:nvSpPr>
        <p:spPr>
          <a:xfrm>
            <a:off x="2584450" y="3390280"/>
            <a:ext cx="7023100" cy="1370012"/>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2pPr>
            <a:lvl3pPr marL="9144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3pPr>
            <a:lvl4pPr marL="13716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4pPr>
            <a:lvl5pPr marL="1828800" indent="0" algn="l" defTabSz="914400" rtl="0" eaLnBrk="1" latinLnBrk="0" hangingPunct="1">
              <a:lnSpc>
                <a:spcPct val="90000"/>
              </a:lnSpc>
              <a:spcBef>
                <a:spcPts val="500"/>
              </a:spcBef>
              <a:buFontTx/>
              <a:buNone/>
              <a:defRPr sz="3200" b="1" i="0" kern="120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latin typeface="Calibri" panose="020F0502020204030204" pitchFamily="34" charset="0"/>
                <a:cs typeface="Calibri" panose="020F0502020204030204" pitchFamily="34" charset="0"/>
              </a:rPr>
              <a:t>O </a:t>
            </a:r>
            <a:r>
              <a:rPr lang="en-GB" dirty="0" err="1">
                <a:solidFill>
                  <a:schemeClr val="bg1"/>
                </a:solidFill>
                <a:latin typeface="Calibri" panose="020F0502020204030204" pitchFamily="34" charset="0"/>
                <a:cs typeface="Calibri" panose="020F0502020204030204" pitchFamily="34" charset="0"/>
              </a:rPr>
              <a:t>Euchari</a:t>
            </a:r>
            <a:r>
              <a:rPr lang="en-GB" dirty="0">
                <a:solidFill>
                  <a:schemeClr val="bg1"/>
                </a:solidFill>
                <a:latin typeface="Calibri" panose="020F0502020204030204" pitchFamily="34" charset="0"/>
                <a:cs typeface="Calibri" panose="020F0502020204030204" pitchFamily="34" charset="0"/>
              </a:rPr>
              <a:t> in </a:t>
            </a:r>
            <a:r>
              <a:rPr lang="en-GB" dirty="0" err="1">
                <a:solidFill>
                  <a:schemeClr val="bg1"/>
                </a:solidFill>
                <a:latin typeface="Calibri" panose="020F0502020204030204" pitchFamily="34" charset="0"/>
                <a:cs typeface="Calibri" panose="020F0502020204030204" pitchFamily="34" charset="0"/>
              </a:rPr>
              <a:t>leta</a:t>
            </a:r>
            <a:r>
              <a:rPr lang="en-GB" dirty="0">
                <a:solidFill>
                  <a:schemeClr val="bg1"/>
                </a:solidFill>
                <a:latin typeface="Calibri" panose="020F0502020204030204" pitchFamily="34" charset="0"/>
                <a:cs typeface="Calibri" panose="020F0502020204030204" pitchFamily="34" charset="0"/>
              </a:rPr>
              <a:t> via</a:t>
            </a:r>
          </a:p>
          <a:p>
            <a:pPr algn="ctr"/>
            <a:endParaRPr lang="en-US" sz="2400" dirty="0">
              <a:solidFill>
                <a:schemeClr val="bg1"/>
              </a:solidFill>
              <a:latin typeface="Calibri" panose="020F0502020204030204" pitchFamily="34" charset="0"/>
              <a:cs typeface="Calibri" panose="020F0502020204030204" pitchFamily="34" charset="0"/>
            </a:endParaRPr>
          </a:p>
          <a:p>
            <a:pPr algn="ctr"/>
            <a:r>
              <a:rPr lang="en-US" sz="2400" dirty="0">
                <a:solidFill>
                  <a:schemeClr val="bg1"/>
                </a:solidFill>
                <a:latin typeface="Calibri" panose="020F0502020204030204" pitchFamily="34" charset="0"/>
                <a:cs typeface="Calibri" panose="020F0502020204030204" pitchFamily="34" charset="0"/>
              </a:rPr>
              <a:t>Primary Classroom Lesson Plan</a:t>
            </a:r>
            <a:endParaRPr lang="en-GB" sz="2400" dirty="0">
              <a:solidFill>
                <a:schemeClr val="bg1"/>
              </a:solidFill>
              <a:latin typeface="Calibri" panose="020F0502020204030204" pitchFamily="34" charset="0"/>
              <a:cs typeface="Calibri" panose="020F0502020204030204" pitchFamily="34" charset="0"/>
            </a:endParaRPr>
          </a:p>
        </p:txBody>
      </p:sp>
      <p:sp>
        <p:nvSpPr>
          <p:cNvPr id="12" name="Text Placeholder 11">
            <a:extLst>
              <a:ext uri="{FF2B5EF4-FFF2-40B4-BE49-F238E27FC236}">
                <a16:creationId xmlns:a16="http://schemas.microsoft.com/office/drawing/2014/main" id="{8053679D-3475-E04F-6C85-47A6067ED2AB}"/>
              </a:ext>
            </a:extLst>
          </p:cNvPr>
          <p:cNvSpPr txBox="1">
            <a:spLocks/>
          </p:cNvSpPr>
          <p:nvPr/>
        </p:nvSpPr>
        <p:spPr>
          <a:xfrm>
            <a:off x="4648200" y="5306322"/>
            <a:ext cx="2895600" cy="784225"/>
          </a:xfrm>
          <a:prstGeom prst="rect">
            <a:avLst/>
          </a:prstGeom>
        </p:spPr>
        <p:txBody>
          <a:bodyPr vert="horz"/>
          <a:lstStyle>
            <a:lvl1pPr marL="0" indent="0" algn="l" defTabSz="914400" rtl="0" eaLnBrk="1" latinLnBrk="0" hangingPunct="1">
              <a:lnSpc>
                <a:spcPct val="90000"/>
              </a:lnSpc>
              <a:spcBef>
                <a:spcPts val="1000"/>
              </a:spcBef>
              <a:buFontTx/>
              <a:buNone/>
              <a:defRPr sz="2000" kern="1200" baseline="0">
                <a:solidFill>
                  <a:schemeClr val="tx1"/>
                </a:solidFill>
                <a:latin typeface="Gill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Written by Katie </a:t>
            </a:r>
            <a:r>
              <a:rPr lang="en-GB" dirty="0" err="1">
                <a:solidFill>
                  <a:schemeClr val="bg1"/>
                </a:solidFill>
              </a:rPr>
              <a:t>Teage</a:t>
            </a:r>
            <a:endParaRPr lang="en-US" dirty="0">
              <a:solidFill>
                <a:schemeClr val="bg1"/>
              </a:solidFill>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8" name="Footer Placeholder 3">
            <a:extLst>
              <a:ext uri="{FF2B5EF4-FFF2-40B4-BE49-F238E27FC236}">
                <a16:creationId xmlns:a16="http://schemas.microsoft.com/office/drawing/2014/main" id="{DEE89EB3-4075-EA0B-3469-FBDEB2A7A9D5}"/>
              </a:ext>
            </a:extLst>
          </p:cNvPr>
          <p:cNvSpPr>
            <a:spLocks noGrp="1"/>
          </p:cNvSpPr>
          <p:nvPr>
            <p:ph type="ftr" sz="quarter" idx="11"/>
          </p:nvPr>
        </p:nvSpPr>
        <p:spPr>
          <a:xfrm>
            <a:off x="4468585" y="6177847"/>
            <a:ext cx="2895600" cy="365125"/>
          </a:xfrm>
        </p:spPr>
        <p:txBody>
          <a:bodyPr/>
          <a:lstStyle/>
          <a:p>
            <a:r>
              <a:rPr lang="en-US" dirty="0"/>
              <a:t>Copyright</a:t>
            </a:r>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10</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Picture 2" descr="A close up of a paper&#10;&#10;Description automatically generated">
            <a:extLst>
              <a:ext uri="{FF2B5EF4-FFF2-40B4-BE49-F238E27FC236}">
                <a16:creationId xmlns:a16="http://schemas.microsoft.com/office/drawing/2014/main" id="{1EE8E7C0-EEA2-AC5F-D069-9B0D093A7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97091" y="354681"/>
            <a:ext cx="6576256" cy="17873701"/>
          </a:xfrm>
          <a:prstGeom prst="rect">
            <a:avLst/>
          </a:prstGeom>
        </p:spPr>
      </p:pic>
    </p:spTree>
    <p:extLst>
      <p:ext uri="{BB962C8B-B14F-4D97-AF65-F5344CB8AC3E}">
        <p14:creationId xmlns:p14="http://schemas.microsoft.com/office/powerpoint/2010/main" val="16358786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a black square&#10;&#10;Description automatically generated with medium confidence">
            <a:extLst>
              <a:ext uri="{FF2B5EF4-FFF2-40B4-BE49-F238E27FC236}">
                <a16:creationId xmlns:a16="http://schemas.microsoft.com/office/drawing/2014/main" id="{B5168812-8864-9C3E-06DE-534B0C20A5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5" name="Picture 4">
            <a:extLst>
              <a:ext uri="{FF2B5EF4-FFF2-40B4-BE49-F238E27FC236}">
                <a16:creationId xmlns:a16="http://schemas.microsoft.com/office/drawing/2014/main" id="{56FAC929-D063-B58C-DD9F-BEC68E6C2530}"/>
              </a:ext>
            </a:extLst>
          </p:cNvPr>
          <p:cNvPicPr>
            <a:picLocks noChangeAspect="1"/>
          </p:cNvPicPr>
          <p:nvPr/>
        </p:nvPicPr>
        <p:blipFill>
          <a:blip r:embed="rId4"/>
          <a:stretch>
            <a:fillRect/>
          </a:stretch>
        </p:blipFill>
        <p:spPr>
          <a:xfrm>
            <a:off x="10518799" y="4161211"/>
            <a:ext cx="2171111" cy="3507613"/>
          </a:xfrm>
          <a:prstGeom prst="rect">
            <a:avLst/>
          </a:prstGeom>
        </p:spPr>
      </p:pic>
      <p:pic>
        <p:nvPicPr>
          <p:cNvPr id="6" name="Picture 5">
            <a:extLst>
              <a:ext uri="{FF2B5EF4-FFF2-40B4-BE49-F238E27FC236}">
                <a16:creationId xmlns:a16="http://schemas.microsoft.com/office/drawing/2014/main" id="{FB0BE1DE-C09D-ECA8-0911-9A1999BB8A07}"/>
              </a:ext>
            </a:extLst>
          </p:cNvPr>
          <p:cNvPicPr>
            <a:picLocks noChangeAspect="1"/>
          </p:cNvPicPr>
          <p:nvPr/>
        </p:nvPicPr>
        <p:blipFill>
          <a:blip r:embed="rId5"/>
          <a:stretch>
            <a:fillRect/>
          </a:stretch>
        </p:blipFill>
        <p:spPr>
          <a:xfrm>
            <a:off x="-718131" y="-419778"/>
            <a:ext cx="2701478" cy="3397674"/>
          </a:xfrm>
          <a:prstGeom prst="rect">
            <a:avLst/>
          </a:prstGeom>
        </p:spPr>
      </p:pic>
      <p:sp>
        <p:nvSpPr>
          <p:cNvPr id="7" name="Date Placeholder 2">
            <a:extLst>
              <a:ext uri="{FF2B5EF4-FFF2-40B4-BE49-F238E27FC236}">
                <a16:creationId xmlns:a16="http://schemas.microsoft.com/office/drawing/2014/main" id="{35A153CA-2565-0690-BA9C-64FF98EB92CB}"/>
              </a:ext>
            </a:extLst>
          </p:cNvPr>
          <p:cNvSpPr>
            <a:spLocks noGrp="1"/>
          </p:cNvSpPr>
          <p:nvPr>
            <p:ph type="dt" sz="half" idx="10"/>
          </p:nvPr>
        </p:nvSpPr>
        <p:spPr>
          <a:xfrm>
            <a:off x="1464278" y="6177847"/>
            <a:ext cx="1891632" cy="365125"/>
          </a:xfrm>
        </p:spPr>
        <p:txBody>
          <a:bodyPr/>
          <a:lstStyle/>
          <a:p>
            <a:endParaRPr lang="en-US" dirty="0"/>
          </a:p>
        </p:txBody>
      </p:sp>
      <p:sp>
        <p:nvSpPr>
          <p:cNvPr id="8" name="Footer Placeholder 3">
            <a:extLst>
              <a:ext uri="{FF2B5EF4-FFF2-40B4-BE49-F238E27FC236}">
                <a16:creationId xmlns:a16="http://schemas.microsoft.com/office/drawing/2014/main" id="{E5B04B56-4F63-BE7B-55DC-69B712415075}"/>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
        <p:nvSpPr>
          <p:cNvPr id="9" name="Slide Number Placeholder 4">
            <a:extLst>
              <a:ext uri="{FF2B5EF4-FFF2-40B4-BE49-F238E27FC236}">
                <a16:creationId xmlns:a16="http://schemas.microsoft.com/office/drawing/2014/main" id="{C32D3B43-42C3-8FC4-E6EA-8DAE8BDF0096}"/>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11</a:t>
            </a:fld>
            <a:endParaRPr lang="en-US" dirty="0"/>
          </a:p>
        </p:txBody>
      </p:sp>
      <p:sp>
        <p:nvSpPr>
          <p:cNvPr id="11" name="TextBox 10">
            <a:extLst>
              <a:ext uri="{FF2B5EF4-FFF2-40B4-BE49-F238E27FC236}">
                <a16:creationId xmlns:a16="http://schemas.microsoft.com/office/drawing/2014/main" id="{A62694C8-CABC-C9DC-E7C4-0C7F2FB92DB2}"/>
              </a:ext>
            </a:extLst>
          </p:cNvPr>
          <p:cNvSpPr txBox="1"/>
          <p:nvPr/>
        </p:nvSpPr>
        <p:spPr>
          <a:xfrm>
            <a:off x="1464278" y="5495035"/>
            <a:ext cx="9817509" cy="369332"/>
          </a:xfrm>
          <a:prstGeom prst="rect">
            <a:avLst/>
          </a:prstGeom>
          <a:noFill/>
        </p:spPr>
        <p:txBody>
          <a:bodyPr wrap="square">
            <a:spAutoFit/>
          </a:bodyPr>
          <a:lstStyle/>
          <a:p>
            <a:pPr algn="l" fontAlgn="b"/>
            <a:r>
              <a:rPr lang="en-GB" sz="1800" b="0" i="0" u="sng" strike="noStrike" dirty="0">
                <a:solidFill>
                  <a:srgbClr val="467886"/>
                </a:solidFill>
                <a:effectLst/>
                <a:latin typeface="Calibri" panose="020F0502020204030204" pitchFamily="34" charset="0"/>
                <a:cs typeface="Calibri" panose="020F0502020204030204" pitchFamily="34" charset="0"/>
                <a:hlinkClick r:id="rId6"/>
              </a:rPr>
              <a:t>https://teach.files.bbci.co.uk/tenpieces/audio-Hildegard-of-Bingen-O-Euchari-in-leta-via-BBC.mp3</a:t>
            </a:r>
            <a:endParaRPr lang="en-GB" sz="1800" b="0" i="0" u="sng" strike="noStrike" dirty="0">
              <a:solidFill>
                <a:srgbClr val="467886"/>
              </a:solidFill>
              <a:effectLst/>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607DC938-AE52-6A03-D2F1-9DFF42DAB40F}"/>
              </a:ext>
            </a:extLst>
          </p:cNvPr>
          <p:cNvPicPr>
            <a:picLocks noChangeAspect="1"/>
          </p:cNvPicPr>
          <p:nvPr/>
        </p:nvPicPr>
        <p:blipFill rotWithShape="1">
          <a:blip r:embed="rId7"/>
          <a:srcRect l="15491" t="3219" r="14881" b="12739"/>
          <a:stretch/>
        </p:blipFill>
        <p:spPr>
          <a:xfrm>
            <a:off x="3529780" y="78937"/>
            <a:ext cx="5411711" cy="5142271"/>
          </a:xfrm>
          <a:prstGeom prst="rect">
            <a:avLst/>
          </a:prstGeom>
        </p:spPr>
      </p:pic>
    </p:spTree>
    <p:extLst>
      <p:ext uri="{BB962C8B-B14F-4D97-AF65-F5344CB8AC3E}">
        <p14:creationId xmlns:p14="http://schemas.microsoft.com/office/powerpoint/2010/main" val="3894493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D57D961C-801B-B1FF-1227-DEF7E4CC8220}"/>
              </a:ext>
            </a:extLst>
          </p:cNvPr>
          <p:cNvSpPr txBox="1">
            <a:spLocks/>
          </p:cNvSpPr>
          <p:nvPr/>
        </p:nvSpPr>
        <p:spPr>
          <a:xfrm>
            <a:off x="1645347" y="504807"/>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Listen and Reflect</a:t>
            </a:r>
            <a:endParaRPr lang="en-US" b="1" dirty="0">
              <a:latin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12</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group of women singing on stage&#10;&#10;Description automatically generated">
            <a:extLst>
              <a:ext uri="{FF2B5EF4-FFF2-40B4-BE49-F238E27FC236}">
                <a16:creationId xmlns:a16="http://schemas.microsoft.com/office/drawing/2014/main" id="{5721F67E-BAEC-3386-97DF-69B0B0E8EE1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347" y="1461734"/>
            <a:ext cx="7012582" cy="3944577"/>
          </a:xfrm>
          <a:prstGeom prst="rect">
            <a:avLst/>
          </a:prstGeom>
        </p:spPr>
      </p:pic>
      <p:graphicFrame>
        <p:nvGraphicFramePr>
          <p:cNvPr id="3" name="Table 2">
            <a:extLst>
              <a:ext uri="{FF2B5EF4-FFF2-40B4-BE49-F238E27FC236}">
                <a16:creationId xmlns:a16="http://schemas.microsoft.com/office/drawing/2014/main" id="{4B0F8A69-B7A5-903D-0CE1-2352D3B1D82A}"/>
              </a:ext>
            </a:extLst>
          </p:cNvPr>
          <p:cNvGraphicFramePr>
            <a:graphicFrameLocks noGrp="1"/>
          </p:cNvGraphicFramePr>
          <p:nvPr>
            <p:extLst>
              <p:ext uri="{D42A27DB-BD31-4B8C-83A1-F6EECF244321}">
                <p14:modId xmlns:p14="http://schemas.microsoft.com/office/powerpoint/2010/main" val="3387608387"/>
              </p:ext>
            </p:extLst>
          </p:nvPr>
        </p:nvGraphicFramePr>
        <p:xfrm>
          <a:off x="1147749" y="5567653"/>
          <a:ext cx="8440615" cy="299085"/>
        </p:xfrm>
        <a:graphic>
          <a:graphicData uri="http://schemas.openxmlformats.org/drawingml/2006/table">
            <a:tbl>
              <a:tblPr/>
              <a:tblGrid>
                <a:gridCol w="8440615">
                  <a:extLst>
                    <a:ext uri="{9D8B030D-6E8A-4147-A177-3AD203B41FA5}">
                      <a16:colId xmlns:a16="http://schemas.microsoft.com/office/drawing/2014/main" val="2955277234"/>
                    </a:ext>
                  </a:extLst>
                </a:gridCol>
              </a:tblGrid>
              <a:tr h="190500">
                <a:tc>
                  <a:txBody>
                    <a:bodyPr/>
                    <a:lstStyle/>
                    <a:p>
                      <a:pPr algn="l" fontAlgn="b"/>
                      <a:r>
                        <a:rPr lang="en-GB" sz="1600" b="0" i="0" u="sng" strike="noStrike">
                          <a:solidFill>
                            <a:srgbClr val="467886"/>
                          </a:solidFill>
                          <a:effectLst/>
                          <a:latin typeface="Calibri" panose="020F0502020204030204" pitchFamily="34" charset="0"/>
                          <a:cs typeface="Calibri" panose="020F0502020204030204" pitchFamily="34" charset="0"/>
                          <a:hlinkClick r:id="rId7"/>
                        </a:rPr>
                        <a:t>https://teach.files.bbci.co.uk/tenpieces/audio-Hildegard-of-Bingen-O-Euchari-in-leta-via-BBC.mp3</a:t>
                      </a:r>
                      <a:endParaRPr lang="en-GB" sz="1600" b="0" i="0" u="sng" strike="noStrike" dirty="0">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914653618"/>
                  </a:ext>
                </a:extLst>
              </a:tr>
            </a:tbl>
          </a:graphicData>
        </a:graphic>
      </p:graphicFrame>
      <p:sp>
        <p:nvSpPr>
          <p:cNvPr id="5" name="Footer Placeholder 3">
            <a:extLst>
              <a:ext uri="{FF2B5EF4-FFF2-40B4-BE49-F238E27FC236}">
                <a16:creationId xmlns:a16="http://schemas.microsoft.com/office/drawing/2014/main" id="{22777164-7A59-8FB5-DE6D-2DB434030AAF}"/>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57013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13</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52487E02-6E39-1FCA-2804-BE21438BA984}"/>
              </a:ext>
            </a:extLst>
          </p:cNvPr>
          <p:cNvSpPr txBox="1">
            <a:spLocks/>
          </p:cNvSpPr>
          <p:nvPr/>
        </p:nvSpPr>
        <p:spPr>
          <a:xfrm>
            <a:off x="1651981" y="504807"/>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Plainchant</a:t>
            </a:r>
            <a:endParaRPr lang="en-US" b="1"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266F667-0647-C516-F5B2-D5B04BA34EF2}"/>
              </a:ext>
            </a:extLst>
          </p:cNvPr>
          <p:cNvSpPr txBox="1"/>
          <p:nvPr/>
        </p:nvSpPr>
        <p:spPr>
          <a:xfrm>
            <a:off x="1651981" y="1625246"/>
            <a:ext cx="7902329" cy="3889976"/>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Monophonic in texture (a single line)</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lnSpc>
                <a:spcPct val="115000"/>
              </a:lnSpc>
              <a:buFont typeface="Symbol" panose="05050102010706020507" pitchFamily="18"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Sung ‘a </a:t>
            </a:r>
            <a:r>
              <a:rPr lang="en-GB" sz="2400" kern="100" dirty="0" err="1">
                <a:effectLst/>
                <a:latin typeface="Calibri" panose="020F0502020204030204" pitchFamily="34" charset="0"/>
                <a:ea typeface="Aptos" panose="020B0004020202020204" pitchFamily="34" charset="0"/>
                <a:cs typeface="Calibri" panose="020F0502020204030204" pitchFamily="34" charset="0"/>
              </a:rPr>
              <a:t>capella</a:t>
            </a:r>
            <a:r>
              <a:rPr lang="en-GB" sz="2400" kern="100" dirty="0">
                <a:effectLst/>
                <a:latin typeface="Calibri" panose="020F0502020204030204" pitchFamily="34" charset="0"/>
                <a:ea typeface="Aptos" panose="020B0004020202020204" pitchFamily="34" charset="0"/>
                <a:cs typeface="Calibri" panose="020F0502020204030204" pitchFamily="34" charset="0"/>
              </a:rPr>
              <a:t>’ (no accompaniment)</a:t>
            </a:r>
          </a:p>
          <a:p>
            <a:pPr marL="342900" lvl="0" indent="-342900">
              <a:lnSpc>
                <a:spcPct val="115000"/>
              </a:lnSpc>
              <a:buFont typeface="Symbol" panose="05050102010706020507" pitchFamily="18"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Sung in Latin</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Non-metric (no sense of pulse; the singer can sing at any speed) </a:t>
            </a:r>
          </a:p>
          <a:p>
            <a:pPr marL="342900" lvl="0" indent="-342900">
              <a:lnSpc>
                <a:spcPct val="115000"/>
              </a:lnSpc>
              <a:buFont typeface="Symbol" panose="05050102010706020507" pitchFamily="18" charset="2"/>
              <a:buChar char=""/>
            </a:pPr>
            <a:r>
              <a:rPr lang="en-GB" sz="2400" kern="100" dirty="0">
                <a:effectLst/>
                <a:latin typeface="Calibri" panose="020F0502020204030204" pitchFamily="34" charset="0"/>
                <a:ea typeface="Aptos" panose="020B0004020202020204" pitchFamily="34" charset="0"/>
                <a:cs typeface="Calibri" panose="020F0502020204030204" pitchFamily="34" charset="0"/>
              </a:rPr>
              <a:t>Compose</a:t>
            </a:r>
            <a:r>
              <a:rPr lang="en-GB" sz="2400" kern="100" dirty="0">
                <a:latin typeface="Calibri" panose="020F0502020204030204" pitchFamily="34" charset="0"/>
                <a:ea typeface="Aptos" panose="020B0004020202020204" pitchFamily="34" charset="0"/>
                <a:cs typeface="Calibri" panose="020F0502020204030204" pitchFamily="34" charset="0"/>
              </a:rPr>
              <a:t>d in modes (not the usual major or minor scales that are often used today) </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They also have a special feature called a melisma (one syllable sung to many notes) </a:t>
            </a:r>
            <a:endParaRPr lang="en-GB" sz="24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Graphic 4" descr="Music notes with solid fill">
            <a:extLst>
              <a:ext uri="{FF2B5EF4-FFF2-40B4-BE49-F238E27FC236}">
                <a16:creationId xmlns:a16="http://schemas.microsoft.com/office/drawing/2014/main" id="{004FD887-5581-3087-70A4-BE852A4D841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54310" y="2807028"/>
            <a:ext cx="1610354" cy="1610354"/>
          </a:xfrm>
          <a:prstGeom prst="rect">
            <a:avLst/>
          </a:prstGeom>
        </p:spPr>
      </p:pic>
      <p:sp>
        <p:nvSpPr>
          <p:cNvPr id="4" name="Footer Placeholder 3">
            <a:extLst>
              <a:ext uri="{FF2B5EF4-FFF2-40B4-BE49-F238E27FC236}">
                <a16:creationId xmlns:a16="http://schemas.microsoft.com/office/drawing/2014/main" id="{79CCC922-84B9-A193-F9BD-D4EB6A894F28}"/>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2609550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2</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Katie </a:t>
            </a:r>
            <a:r>
              <a:rPr lang="en-GB" sz="1000" dirty="0" err="1">
                <a:solidFill>
                  <a:schemeClr val="bg1"/>
                </a:solidFill>
              </a:rPr>
              <a:t>Teage</a:t>
            </a:r>
            <a:r>
              <a:rPr lang="en-GB" sz="1000" dirty="0">
                <a:solidFill>
                  <a:schemeClr val="bg1"/>
                </a:solidFill>
              </a:rPr>
              <a:t> &amp; BBC</a:t>
            </a:r>
          </a:p>
        </p:txBody>
      </p:sp>
    </p:spTree>
    <p:extLst>
      <p:ext uri="{BB962C8B-B14F-4D97-AF65-F5344CB8AC3E}">
        <p14:creationId xmlns:p14="http://schemas.microsoft.com/office/powerpoint/2010/main" val="225946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15</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6" name="Table 6">
            <a:extLst>
              <a:ext uri="{FF2B5EF4-FFF2-40B4-BE49-F238E27FC236}">
                <a16:creationId xmlns:a16="http://schemas.microsoft.com/office/drawing/2014/main" id="{9F913F5A-AA21-A567-92C6-DB45F96B27F1}"/>
              </a:ext>
            </a:extLst>
          </p:cNvPr>
          <p:cNvGraphicFramePr>
            <a:graphicFrameLocks noGrp="1"/>
          </p:cNvGraphicFramePr>
          <p:nvPr>
            <p:extLst>
              <p:ext uri="{D42A27DB-BD31-4B8C-83A1-F6EECF244321}">
                <p14:modId xmlns:p14="http://schemas.microsoft.com/office/powerpoint/2010/main" val="2519648192"/>
              </p:ext>
            </p:extLst>
          </p:nvPr>
        </p:nvGraphicFramePr>
        <p:xfrm>
          <a:off x="821636" y="2531847"/>
          <a:ext cx="10548728" cy="2422784"/>
        </p:xfrm>
        <a:graphic>
          <a:graphicData uri="http://schemas.openxmlformats.org/drawingml/2006/table">
            <a:tbl>
              <a:tblPr firstRow="1" bandRow="1">
                <a:tableStyleId>{5940675A-B579-460E-94D1-54222C63F5DA}</a:tableStyleId>
              </a:tblPr>
              <a:tblGrid>
                <a:gridCol w="1497497">
                  <a:extLst>
                    <a:ext uri="{9D8B030D-6E8A-4147-A177-3AD203B41FA5}">
                      <a16:colId xmlns:a16="http://schemas.microsoft.com/office/drawing/2014/main" val="3916310127"/>
                    </a:ext>
                  </a:extLst>
                </a:gridCol>
                <a:gridCol w="1351722">
                  <a:extLst>
                    <a:ext uri="{9D8B030D-6E8A-4147-A177-3AD203B41FA5}">
                      <a16:colId xmlns:a16="http://schemas.microsoft.com/office/drawing/2014/main" val="3145976338"/>
                    </a:ext>
                  </a:extLst>
                </a:gridCol>
                <a:gridCol w="1166191">
                  <a:extLst>
                    <a:ext uri="{9D8B030D-6E8A-4147-A177-3AD203B41FA5}">
                      <a16:colId xmlns:a16="http://schemas.microsoft.com/office/drawing/2014/main" val="1134818228"/>
                    </a:ext>
                  </a:extLst>
                </a:gridCol>
                <a:gridCol w="1258954">
                  <a:extLst>
                    <a:ext uri="{9D8B030D-6E8A-4147-A177-3AD203B41FA5}">
                      <a16:colId xmlns:a16="http://schemas.microsoft.com/office/drawing/2014/main" val="3696776866"/>
                    </a:ext>
                  </a:extLst>
                </a:gridCol>
                <a:gridCol w="1213285">
                  <a:extLst>
                    <a:ext uri="{9D8B030D-6E8A-4147-A177-3AD203B41FA5}">
                      <a16:colId xmlns:a16="http://schemas.microsoft.com/office/drawing/2014/main" val="2421813460"/>
                    </a:ext>
                  </a:extLst>
                </a:gridCol>
                <a:gridCol w="1298713">
                  <a:extLst>
                    <a:ext uri="{9D8B030D-6E8A-4147-A177-3AD203B41FA5}">
                      <a16:colId xmlns:a16="http://schemas.microsoft.com/office/drawing/2014/main" val="2799323535"/>
                    </a:ext>
                  </a:extLst>
                </a:gridCol>
                <a:gridCol w="1251619">
                  <a:extLst>
                    <a:ext uri="{9D8B030D-6E8A-4147-A177-3AD203B41FA5}">
                      <a16:colId xmlns:a16="http://schemas.microsoft.com/office/drawing/2014/main" val="2537212655"/>
                    </a:ext>
                  </a:extLst>
                </a:gridCol>
                <a:gridCol w="1510747">
                  <a:extLst>
                    <a:ext uri="{9D8B030D-6E8A-4147-A177-3AD203B41FA5}">
                      <a16:colId xmlns:a16="http://schemas.microsoft.com/office/drawing/2014/main" val="1683029037"/>
                    </a:ext>
                  </a:extLst>
                </a:gridCol>
              </a:tblGrid>
              <a:tr h="370840">
                <a:tc>
                  <a:txBody>
                    <a:bodyPr/>
                    <a:lstStyle/>
                    <a:p>
                      <a:r>
                        <a:rPr lang="en-GB" dirty="0">
                          <a:latin typeface="Calibri" panose="020F0502020204030204" pitchFamily="34" charset="0"/>
                          <a:cs typeface="Calibri" panose="020F0502020204030204" pitchFamily="34" charset="0"/>
                        </a:rPr>
                        <a:t>Softer</a:t>
                      </a:r>
                    </a:p>
                  </a:txBody>
                  <a:tcPr/>
                </a:tc>
                <a:tc gridSpan="6">
                  <a:txBody>
                    <a:bodyPr/>
                    <a:lstStyle/>
                    <a:p>
                      <a:endParaRPr lang="en-GB" dirty="0">
                        <a:latin typeface="Calibri" panose="020F0502020204030204" pitchFamily="34" charset="0"/>
                        <a:cs typeface="Calibri" panose="020F0502020204030204" pitchFamily="34" charset="0"/>
                      </a:endParaRPr>
                    </a:p>
                  </a:txBody>
                  <a:tcPr/>
                </a:tc>
                <a:tc hMerge="1">
                  <a:txBody>
                    <a:bodyPr/>
                    <a:lstStyle/>
                    <a:p>
                      <a:endParaRPr lang="en-GB"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tc>
                  <a:txBody>
                    <a:bodyPr/>
                    <a:lstStyle/>
                    <a:p>
                      <a:r>
                        <a:rPr lang="en-GB" dirty="0">
                          <a:latin typeface="Calibri" panose="020F0502020204030204" pitchFamily="34" charset="0"/>
                          <a:cs typeface="Calibri" panose="020F0502020204030204" pitchFamily="34" charset="0"/>
                        </a:rPr>
                        <a:t>Louder</a:t>
                      </a:r>
                    </a:p>
                  </a:txBody>
                  <a:tcPr/>
                </a:tc>
                <a:extLst>
                  <a:ext uri="{0D108BD9-81ED-4DB2-BD59-A6C34878D82A}">
                    <a16:rowId xmlns:a16="http://schemas.microsoft.com/office/drawing/2014/main" val="2867605104"/>
                  </a:ext>
                </a:extLst>
              </a:tr>
              <a:tr h="1664593">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tc>
                  <a:txBody>
                    <a:bodyPr/>
                    <a:lstStyle/>
                    <a:p>
                      <a:endParaRPr lang="en-GB" dirty="0">
                        <a:latin typeface="Calibri" panose="020F0502020204030204" pitchFamily="34" charset="0"/>
                        <a:cs typeface="Calibri" panose="020F0502020204030204" pitchFamily="34" charset="0"/>
                      </a:endParaRPr>
                    </a:p>
                  </a:txBody>
                  <a:tcPr/>
                </a:tc>
                <a:tc>
                  <a:txBody>
                    <a:bodyPr/>
                    <a:lstStyle/>
                    <a:p>
                      <a:endParaRPr lang="en-GB">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228692130"/>
                  </a:ext>
                </a:extLst>
              </a:tr>
              <a:tr h="387351">
                <a:tc>
                  <a:txBody>
                    <a:bodyPr/>
                    <a:lstStyle/>
                    <a:p>
                      <a:r>
                        <a:rPr lang="en-GB" sz="1600" kern="1200" dirty="0" err="1">
                          <a:solidFill>
                            <a:schemeClr val="tx1"/>
                          </a:solidFill>
                          <a:effectLst/>
                          <a:latin typeface="Calibri" panose="020F0502020204030204" pitchFamily="34" charset="0"/>
                          <a:ea typeface="+mn-ea"/>
                          <a:cs typeface="Calibri" panose="020F0502020204030204" pitchFamily="34" charset="0"/>
                        </a:rPr>
                        <a:t>piannississimo</a:t>
                      </a:r>
                      <a:endParaRPr lang="en-GB" sz="1600" dirty="0">
                        <a:latin typeface="Calibri" panose="020F0502020204030204" pitchFamily="34" charset="0"/>
                        <a:cs typeface="Calibri" panose="020F0502020204030204" pitchFamily="34" charset="0"/>
                      </a:endParaRPr>
                    </a:p>
                  </a:txBody>
                  <a:tcPr/>
                </a:tc>
                <a:tc>
                  <a:txBody>
                    <a:bodyPr/>
                    <a:lstStyle/>
                    <a:p>
                      <a:r>
                        <a:rPr lang="en-GB" sz="1600" kern="1200" dirty="0" err="1">
                          <a:solidFill>
                            <a:schemeClr val="tx1"/>
                          </a:solidFill>
                          <a:effectLst/>
                          <a:latin typeface="Calibri" panose="020F0502020204030204" pitchFamily="34" charset="0"/>
                          <a:ea typeface="+mn-ea"/>
                          <a:cs typeface="Calibri" panose="020F0502020204030204" pitchFamily="34" charset="0"/>
                        </a:rPr>
                        <a:t>piannissimo</a:t>
                      </a:r>
                      <a:endParaRPr lang="en-GB" sz="1600" dirty="0">
                        <a:latin typeface="Calibri" panose="020F0502020204030204" pitchFamily="34" charset="0"/>
                        <a:cs typeface="Calibri" panose="020F0502020204030204" pitchFamily="34" charset="0"/>
                      </a:endParaRPr>
                    </a:p>
                  </a:txBody>
                  <a:tcPr/>
                </a:tc>
                <a:tc>
                  <a:txBody>
                    <a:bodyPr/>
                    <a:lstStyle/>
                    <a:p>
                      <a:r>
                        <a:rPr lang="en-GB" sz="1600" kern="1200" dirty="0">
                          <a:solidFill>
                            <a:schemeClr val="tx1"/>
                          </a:solidFill>
                          <a:effectLst/>
                          <a:latin typeface="Calibri" panose="020F0502020204030204" pitchFamily="34" charset="0"/>
                          <a:ea typeface="+mn-ea"/>
                          <a:cs typeface="Calibri" panose="020F0502020204030204" pitchFamily="34" charset="0"/>
                        </a:rPr>
                        <a:t>piano</a:t>
                      </a:r>
                      <a:endParaRPr lang="en-GB" sz="1600" dirty="0">
                        <a:latin typeface="Calibri" panose="020F0502020204030204" pitchFamily="34" charset="0"/>
                        <a:cs typeface="Calibri" panose="020F0502020204030204" pitchFamily="34" charset="0"/>
                      </a:endParaRPr>
                    </a:p>
                  </a:txBody>
                  <a:tcPr/>
                </a:tc>
                <a:tc>
                  <a:txBody>
                    <a:bodyPr/>
                    <a:lstStyle/>
                    <a:p>
                      <a:r>
                        <a:rPr lang="en-GB" sz="1600" kern="1200" dirty="0">
                          <a:solidFill>
                            <a:schemeClr val="tx1"/>
                          </a:solidFill>
                          <a:effectLst/>
                          <a:latin typeface="Calibri" panose="020F0502020204030204" pitchFamily="34" charset="0"/>
                          <a:ea typeface="+mn-ea"/>
                          <a:cs typeface="Calibri" panose="020F0502020204030204" pitchFamily="34" charset="0"/>
                        </a:rPr>
                        <a:t>mezzo piano</a:t>
                      </a:r>
                      <a:endParaRPr lang="en-GB" sz="1600" dirty="0">
                        <a:latin typeface="Calibri" panose="020F0502020204030204" pitchFamily="34" charset="0"/>
                        <a:cs typeface="Calibri" panose="020F0502020204030204" pitchFamily="34" charset="0"/>
                      </a:endParaRPr>
                    </a:p>
                  </a:txBody>
                  <a:tcPr/>
                </a:tc>
                <a:tc>
                  <a:txBody>
                    <a:bodyPr/>
                    <a:lstStyle/>
                    <a:p>
                      <a:r>
                        <a:rPr lang="en-GB" sz="1600">
                          <a:latin typeface="Calibri" panose="020F0502020204030204" pitchFamily="34" charset="0"/>
                          <a:cs typeface="Calibri" panose="020F0502020204030204" pitchFamily="34" charset="0"/>
                        </a:rPr>
                        <a:t>mezzo forte</a:t>
                      </a:r>
                    </a:p>
                  </a:txBody>
                  <a:tcPr/>
                </a:tc>
                <a:tc>
                  <a:txBody>
                    <a:bodyPr/>
                    <a:lstStyle/>
                    <a:p>
                      <a:r>
                        <a:rPr lang="en-GB" sz="1600" kern="1200" dirty="0">
                          <a:solidFill>
                            <a:schemeClr val="tx1"/>
                          </a:solidFill>
                          <a:effectLst/>
                          <a:latin typeface="Calibri" panose="020F0502020204030204" pitchFamily="34" charset="0"/>
                          <a:ea typeface="+mn-ea"/>
                          <a:cs typeface="Calibri" panose="020F0502020204030204" pitchFamily="34" charset="0"/>
                        </a:rPr>
                        <a:t>forte</a:t>
                      </a:r>
                      <a:endParaRPr lang="en-GB" sz="1600" dirty="0">
                        <a:latin typeface="Calibri" panose="020F0502020204030204" pitchFamily="34" charset="0"/>
                        <a:cs typeface="Calibri" panose="020F0502020204030204" pitchFamily="34" charset="0"/>
                      </a:endParaRPr>
                    </a:p>
                  </a:txBody>
                  <a:tcPr/>
                </a:tc>
                <a:tc>
                  <a:txBody>
                    <a:bodyPr/>
                    <a:lstStyle/>
                    <a:p>
                      <a:r>
                        <a:rPr lang="en-GB" sz="1600" kern="1200" dirty="0">
                          <a:solidFill>
                            <a:schemeClr val="tx1"/>
                          </a:solidFill>
                          <a:effectLst/>
                          <a:latin typeface="Calibri" panose="020F0502020204030204" pitchFamily="34" charset="0"/>
                          <a:ea typeface="+mn-ea"/>
                          <a:cs typeface="Calibri" panose="020F0502020204030204" pitchFamily="34" charset="0"/>
                        </a:rPr>
                        <a:t>fortissimo</a:t>
                      </a:r>
                      <a:endParaRPr lang="en-GB" sz="1600" dirty="0">
                        <a:latin typeface="Calibri" panose="020F0502020204030204" pitchFamily="34" charset="0"/>
                        <a:cs typeface="Calibri" panose="020F0502020204030204" pitchFamily="34" charset="0"/>
                      </a:endParaRPr>
                    </a:p>
                  </a:txBody>
                  <a:tcPr/>
                </a:tc>
                <a:tc>
                  <a:txBody>
                    <a:bodyPr/>
                    <a:lstStyle/>
                    <a:p>
                      <a:r>
                        <a:rPr lang="en-GB" sz="1600" kern="1200" dirty="0">
                          <a:solidFill>
                            <a:schemeClr val="tx1"/>
                          </a:solidFill>
                          <a:effectLst/>
                          <a:latin typeface="Calibri" panose="020F0502020204030204" pitchFamily="34" charset="0"/>
                          <a:ea typeface="+mn-ea"/>
                          <a:cs typeface="Calibri" panose="020F0502020204030204" pitchFamily="34" charset="0"/>
                        </a:rPr>
                        <a:t>fortississimo</a:t>
                      </a:r>
                      <a:endParaRPr lang="en-GB" sz="16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493966599"/>
                  </a:ext>
                </a:extLst>
              </a:tr>
            </a:tbl>
          </a:graphicData>
        </a:graphic>
      </p:graphicFrame>
      <p:sp>
        <p:nvSpPr>
          <p:cNvPr id="7" name="Title Placeholder 9">
            <a:extLst>
              <a:ext uri="{FF2B5EF4-FFF2-40B4-BE49-F238E27FC236}">
                <a16:creationId xmlns:a16="http://schemas.microsoft.com/office/drawing/2014/main" id="{0D03CC85-9593-BCA9-5D45-5233EBBB6882}"/>
              </a:ext>
            </a:extLst>
          </p:cNvPr>
          <p:cNvSpPr txBox="1">
            <a:spLocks/>
          </p:cNvSpPr>
          <p:nvPr/>
        </p:nvSpPr>
        <p:spPr>
          <a:xfrm>
            <a:off x="1717295" y="914625"/>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Dynamics</a:t>
            </a:r>
            <a:endParaRPr lang="en-US" b="1" dirty="0">
              <a:latin typeface="Calibri" panose="020F0502020204030204" pitchFamily="34" charset="0"/>
              <a:cs typeface="Calibri" panose="020F0502020204030204" pitchFamily="34" charset="0"/>
            </a:endParaRPr>
          </a:p>
        </p:txBody>
      </p:sp>
      <p:cxnSp>
        <p:nvCxnSpPr>
          <p:cNvPr id="9" name="Straight Arrow Connector 8">
            <a:extLst>
              <a:ext uri="{FF2B5EF4-FFF2-40B4-BE49-F238E27FC236}">
                <a16:creationId xmlns:a16="http://schemas.microsoft.com/office/drawing/2014/main" id="{C41FB84A-98BE-400D-EDFC-A049F9FC3102}"/>
              </a:ext>
            </a:extLst>
          </p:cNvPr>
          <p:cNvCxnSpPr>
            <a:cxnSpLocks/>
          </p:cNvCxnSpPr>
          <p:nvPr/>
        </p:nvCxnSpPr>
        <p:spPr>
          <a:xfrm>
            <a:off x="2623930" y="2696571"/>
            <a:ext cx="6864627" cy="0"/>
          </a:xfrm>
          <a:prstGeom prst="straightConnector1">
            <a:avLst/>
          </a:prstGeom>
          <a:ln w="28575">
            <a:headEnd type="triangle"/>
            <a:tailEnd type="triangle"/>
          </a:ln>
        </p:spPr>
        <p:style>
          <a:lnRef idx="2">
            <a:schemeClr val="dk1"/>
          </a:lnRef>
          <a:fillRef idx="0">
            <a:schemeClr val="dk1"/>
          </a:fillRef>
          <a:effectRef idx="1">
            <a:schemeClr val="dk1"/>
          </a:effectRef>
          <a:fontRef idx="minor">
            <a:schemeClr val="tx1"/>
          </a:fontRef>
        </p:style>
      </p:cxnSp>
      <p:pic>
        <p:nvPicPr>
          <p:cNvPr id="13" name="Picture 12" descr="Stream Pattern 5 (100bpm) by Pianississimo | Listen online for free on  SoundCloud">
            <a:extLst>
              <a:ext uri="{FF2B5EF4-FFF2-40B4-BE49-F238E27FC236}">
                <a16:creationId xmlns:a16="http://schemas.microsoft.com/office/drawing/2014/main" id="{8E2F81B6-59FE-5616-30CD-248F4E97C81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7797" r="11064" b="32400"/>
          <a:stretch/>
        </p:blipFill>
        <p:spPr bwMode="auto">
          <a:xfrm>
            <a:off x="880315" y="3367275"/>
            <a:ext cx="1167925" cy="653085"/>
          </a:xfrm>
          <a:prstGeom prst="rect">
            <a:avLst/>
          </a:prstGeom>
          <a:noFill/>
          <a:ln>
            <a:noFill/>
          </a:ln>
          <a:extLst>
            <a:ext uri="{53640926-AAD7-44D8-BBD7-CCE9431645EC}">
              <a14:shadowObscured xmlns:a14="http://schemas.microsoft.com/office/drawing/2010/main"/>
            </a:ext>
          </a:extLst>
        </p:spPr>
      </p:pic>
      <p:pic>
        <p:nvPicPr>
          <p:cNvPr id="14" name="Picture 13" descr="pianissimo - Wiktionary, the free dictionary">
            <a:extLst>
              <a:ext uri="{FF2B5EF4-FFF2-40B4-BE49-F238E27FC236}">
                <a16:creationId xmlns:a16="http://schemas.microsoft.com/office/drawing/2014/main" id="{BF98273F-9DA8-6FFC-A1FE-5D9730CFD79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79859" y="3385160"/>
            <a:ext cx="776051" cy="776051"/>
          </a:xfrm>
          <a:prstGeom prst="rect">
            <a:avLst/>
          </a:prstGeom>
          <a:noFill/>
          <a:ln>
            <a:noFill/>
          </a:ln>
        </p:spPr>
      </p:pic>
      <p:pic>
        <p:nvPicPr>
          <p:cNvPr id="15" name="Picture 14" descr="Dynamics | 2.7K plays | Quizizz">
            <a:extLst>
              <a:ext uri="{FF2B5EF4-FFF2-40B4-BE49-F238E27FC236}">
                <a16:creationId xmlns:a16="http://schemas.microsoft.com/office/drawing/2014/main" id="{628ADB8A-70B9-D863-90E1-483CF4E5E51F}"/>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54327" y="3581570"/>
            <a:ext cx="406798" cy="390306"/>
          </a:xfrm>
          <a:prstGeom prst="rect">
            <a:avLst/>
          </a:prstGeom>
          <a:noFill/>
          <a:ln>
            <a:noFill/>
          </a:ln>
        </p:spPr>
      </p:pic>
      <p:pic>
        <p:nvPicPr>
          <p:cNvPr id="16" name="Picture 15" descr="A black background with a black square&#10;&#10;Description automatically generated with medium confidence">
            <a:extLst>
              <a:ext uri="{FF2B5EF4-FFF2-40B4-BE49-F238E27FC236}">
                <a16:creationId xmlns:a16="http://schemas.microsoft.com/office/drawing/2014/main" id="{566076CC-B3D1-630B-B202-774FA68BAD9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46754" y="3396104"/>
            <a:ext cx="776050" cy="776050"/>
          </a:xfrm>
          <a:prstGeom prst="rect">
            <a:avLst/>
          </a:prstGeom>
        </p:spPr>
      </p:pic>
      <p:pic>
        <p:nvPicPr>
          <p:cNvPr id="20" name="Picture 19" descr="What does notation like p-mf mean in music? - Quora">
            <a:extLst>
              <a:ext uri="{FF2B5EF4-FFF2-40B4-BE49-F238E27FC236}">
                <a16:creationId xmlns:a16="http://schemas.microsoft.com/office/drawing/2014/main" id="{CBBCD1C8-1E94-AB04-0EAC-DF9E2E450F84}"/>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60510" y="3385160"/>
            <a:ext cx="776050" cy="776050"/>
          </a:xfrm>
          <a:prstGeom prst="rect">
            <a:avLst/>
          </a:prstGeom>
          <a:noFill/>
          <a:ln>
            <a:noFill/>
          </a:ln>
        </p:spPr>
      </p:pic>
      <p:pic>
        <p:nvPicPr>
          <p:cNvPr id="21" name="Picture 20">
            <a:extLst>
              <a:ext uri="{FF2B5EF4-FFF2-40B4-BE49-F238E27FC236}">
                <a16:creationId xmlns:a16="http://schemas.microsoft.com/office/drawing/2014/main" id="{DBB37157-B865-50C3-AD31-AC248070DE1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74266" y="3520903"/>
            <a:ext cx="353531" cy="423681"/>
          </a:xfrm>
          <a:prstGeom prst="rect">
            <a:avLst/>
          </a:prstGeom>
          <a:noFill/>
          <a:ln>
            <a:noFill/>
          </a:ln>
        </p:spPr>
      </p:pic>
      <p:pic>
        <p:nvPicPr>
          <p:cNvPr id="23" name="Picture 22">
            <a:extLst>
              <a:ext uri="{FF2B5EF4-FFF2-40B4-BE49-F238E27FC236}">
                <a16:creationId xmlns:a16="http://schemas.microsoft.com/office/drawing/2014/main" id="{81028EC6-AB3E-AFEA-644E-9EA4EFBC54D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927113" y="3548197"/>
            <a:ext cx="561444" cy="423679"/>
          </a:xfrm>
          <a:prstGeom prst="rect">
            <a:avLst/>
          </a:prstGeom>
          <a:noFill/>
          <a:ln>
            <a:noFill/>
          </a:ln>
        </p:spPr>
      </p:pic>
      <p:pic>
        <p:nvPicPr>
          <p:cNvPr id="24" name="Picture 23" descr="Fortississimo (fff) - Italian Musical Terms">
            <a:extLst>
              <a:ext uri="{FF2B5EF4-FFF2-40B4-BE49-F238E27FC236}">
                <a16:creationId xmlns:a16="http://schemas.microsoft.com/office/drawing/2014/main" id="{AA9E4C4F-0882-2147-254C-82A6357CEF87}"/>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206732" y="3506932"/>
            <a:ext cx="798296" cy="437652"/>
          </a:xfrm>
          <a:prstGeom prst="rect">
            <a:avLst/>
          </a:prstGeom>
          <a:noFill/>
          <a:ln>
            <a:noFill/>
          </a:ln>
        </p:spPr>
      </p:pic>
      <p:sp>
        <p:nvSpPr>
          <p:cNvPr id="2" name="Footer Placeholder 3">
            <a:extLst>
              <a:ext uri="{FF2B5EF4-FFF2-40B4-BE49-F238E27FC236}">
                <a16:creationId xmlns:a16="http://schemas.microsoft.com/office/drawing/2014/main" id="{F227735C-0E76-8D50-8938-77B0B94595C9}"/>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273161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78AD0796-5C75-0C71-1076-C30DBD4BB204}"/>
              </a:ext>
            </a:extLst>
          </p:cNvPr>
          <p:cNvSpPr txBox="1">
            <a:spLocks/>
          </p:cNvSpPr>
          <p:nvPr/>
        </p:nvSpPr>
        <p:spPr>
          <a:xfrm>
            <a:off x="1730353" y="713908"/>
            <a:ext cx="7012582" cy="17680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Graphic </a:t>
            </a:r>
          </a:p>
          <a:p>
            <a:r>
              <a:rPr lang="en-GB" b="1" dirty="0">
                <a:latin typeface="Calibri" panose="020F0502020204030204" pitchFamily="34" charset="0"/>
                <a:cs typeface="Calibri" panose="020F0502020204030204" pitchFamily="34" charset="0"/>
              </a:rPr>
              <a:t>Scores</a:t>
            </a:r>
            <a:endParaRPr lang="en-US"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365EC4E-C1C4-9E34-E04D-16F9AC2720D0}"/>
              </a:ext>
            </a:extLst>
          </p:cNvPr>
          <p:cNvPicPr>
            <a:picLocks noChangeAspect="1"/>
          </p:cNvPicPr>
          <p:nvPr/>
        </p:nvPicPr>
        <p:blipFill rotWithShape="1">
          <a:blip r:embed="rId6">
            <a:extLst>
              <a:ext uri="{28A0092B-C50C-407E-A947-70E740481C1C}">
                <a14:useLocalDpi xmlns:a14="http://schemas.microsoft.com/office/drawing/2010/main" val="0"/>
              </a:ext>
            </a:extLst>
          </a:blip>
          <a:srcRect l="7540" t="5178" r="12877" b="15092"/>
          <a:stretch/>
        </p:blipFill>
        <p:spPr bwMode="auto">
          <a:xfrm flipH="1">
            <a:off x="4936831" y="499236"/>
            <a:ext cx="2696570" cy="5344274"/>
          </a:xfrm>
          <a:prstGeom prst="rect">
            <a:avLst/>
          </a:prstGeom>
          <a:ln>
            <a:noFill/>
          </a:ln>
          <a:extLst>
            <a:ext uri="{53640926-AAD7-44D8-BBD7-CCE9431645EC}">
              <a14:shadowObscured xmlns:a14="http://schemas.microsoft.com/office/drawing/2010/main"/>
            </a:ext>
          </a:extLst>
        </p:spPr>
      </p:pic>
      <p:sp>
        <p:nvSpPr>
          <p:cNvPr id="4" name="Footer Placeholder 3">
            <a:extLst>
              <a:ext uri="{FF2B5EF4-FFF2-40B4-BE49-F238E27FC236}">
                <a16:creationId xmlns:a16="http://schemas.microsoft.com/office/drawing/2014/main" id="{56818113-7286-8829-66F1-DCF9050F13D1}"/>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1625949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17</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FC9DEDB4-3FB6-E0AB-E32D-936994532283}"/>
              </a:ext>
            </a:extLst>
          </p:cNvPr>
          <p:cNvSpPr txBox="1">
            <a:spLocks/>
          </p:cNvSpPr>
          <p:nvPr/>
        </p:nvSpPr>
        <p:spPr>
          <a:xfrm>
            <a:off x="1645347" y="504807"/>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Listen and respond </a:t>
            </a:r>
            <a:endParaRPr lang="en-US" b="1" dirty="0">
              <a:latin typeface="Calibri" panose="020F0502020204030204" pitchFamily="34" charset="0"/>
              <a:cs typeface="Calibri" panose="020F0502020204030204" pitchFamily="34" charset="0"/>
            </a:endParaRPr>
          </a:p>
        </p:txBody>
      </p:sp>
      <p:pic>
        <p:nvPicPr>
          <p:cNvPr id="3" name="Picture 2" descr="A group of women singing on stage&#10;&#10;Description automatically generated">
            <a:extLst>
              <a:ext uri="{FF2B5EF4-FFF2-40B4-BE49-F238E27FC236}">
                <a16:creationId xmlns:a16="http://schemas.microsoft.com/office/drawing/2014/main" id="{86DD9C88-13E8-66C4-0153-E59A6C3C7E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45347" y="1461734"/>
            <a:ext cx="7012582" cy="3944577"/>
          </a:xfrm>
          <a:prstGeom prst="rect">
            <a:avLst/>
          </a:prstGeom>
        </p:spPr>
      </p:pic>
      <p:graphicFrame>
        <p:nvGraphicFramePr>
          <p:cNvPr id="4" name="Table 3">
            <a:extLst>
              <a:ext uri="{FF2B5EF4-FFF2-40B4-BE49-F238E27FC236}">
                <a16:creationId xmlns:a16="http://schemas.microsoft.com/office/drawing/2014/main" id="{B4961CDF-1E53-7200-F157-249F585342D7}"/>
              </a:ext>
            </a:extLst>
          </p:cNvPr>
          <p:cNvGraphicFramePr>
            <a:graphicFrameLocks noGrp="1"/>
          </p:cNvGraphicFramePr>
          <p:nvPr>
            <p:extLst>
              <p:ext uri="{D42A27DB-BD31-4B8C-83A1-F6EECF244321}">
                <p14:modId xmlns:p14="http://schemas.microsoft.com/office/powerpoint/2010/main" val="85083068"/>
              </p:ext>
            </p:extLst>
          </p:nvPr>
        </p:nvGraphicFramePr>
        <p:xfrm>
          <a:off x="1645347" y="5519760"/>
          <a:ext cx="7012582" cy="542925"/>
        </p:xfrm>
        <a:graphic>
          <a:graphicData uri="http://schemas.openxmlformats.org/drawingml/2006/table">
            <a:tbl>
              <a:tblPr/>
              <a:tblGrid>
                <a:gridCol w="7012582">
                  <a:extLst>
                    <a:ext uri="{9D8B030D-6E8A-4147-A177-3AD203B41FA5}">
                      <a16:colId xmlns:a16="http://schemas.microsoft.com/office/drawing/2014/main" val="2955277234"/>
                    </a:ext>
                  </a:extLst>
                </a:gridCol>
              </a:tblGrid>
              <a:tr h="190500">
                <a:tc>
                  <a:txBody>
                    <a:bodyPr/>
                    <a:lstStyle/>
                    <a:p>
                      <a:pPr algn="l" fontAlgn="b"/>
                      <a:r>
                        <a:rPr lang="en-GB" sz="1600" b="0" i="0" u="sng" strike="noStrike" dirty="0">
                          <a:solidFill>
                            <a:srgbClr val="467886"/>
                          </a:solidFill>
                          <a:effectLst/>
                          <a:latin typeface="Aptos Narrow" panose="020B0004020202020204" pitchFamily="34" charset="0"/>
                          <a:hlinkClick r:id="rId7"/>
                        </a:rPr>
                        <a:t>https://teach.files.bbci.co.uk/tenpieces/audio-Hildegard-of-Bingen-O-Euchari-in-leta-via-BBC.mp3</a:t>
                      </a:r>
                      <a:endParaRPr lang="en-GB" sz="1600" b="0" i="0" u="sng" strike="noStrike" dirty="0">
                        <a:solidFill>
                          <a:srgbClr val="467886"/>
                        </a:solidFill>
                        <a:effectLst/>
                        <a:latin typeface="Aptos Narrow" panose="020B00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914653618"/>
                  </a:ext>
                </a:extLst>
              </a:tr>
            </a:tbl>
          </a:graphicData>
        </a:graphic>
      </p:graphicFrame>
      <p:sp>
        <p:nvSpPr>
          <p:cNvPr id="5" name="Footer Placeholder 3">
            <a:extLst>
              <a:ext uri="{FF2B5EF4-FFF2-40B4-BE49-F238E27FC236}">
                <a16:creationId xmlns:a16="http://schemas.microsoft.com/office/drawing/2014/main" id="{38BAC3D6-AFA5-A73F-A442-561D34CED0DD}"/>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262994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3</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Katie </a:t>
            </a:r>
            <a:r>
              <a:rPr lang="en-GB" sz="1000" dirty="0" err="1">
                <a:solidFill>
                  <a:schemeClr val="bg1"/>
                </a:solidFill>
              </a:rPr>
              <a:t>Teage</a:t>
            </a:r>
            <a:r>
              <a:rPr lang="en-GB" sz="1000" dirty="0">
                <a:solidFill>
                  <a:schemeClr val="bg1"/>
                </a:solidFill>
              </a:rPr>
              <a:t> &amp; BBC</a:t>
            </a:r>
          </a:p>
        </p:txBody>
      </p:sp>
    </p:spTree>
    <p:extLst>
      <p:ext uri="{BB962C8B-B14F-4D97-AF65-F5344CB8AC3E}">
        <p14:creationId xmlns:p14="http://schemas.microsoft.com/office/powerpoint/2010/main" val="986306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19</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pSp>
        <p:nvGrpSpPr>
          <p:cNvPr id="2" name="Group 1">
            <a:extLst>
              <a:ext uri="{FF2B5EF4-FFF2-40B4-BE49-F238E27FC236}">
                <a16:creationId xmlns:a16="http://schemas.microsoft.com/office/drawing/2014/main" id="{9B845A09-FA6A-1239-0AC5-2C35860E4A33}"/>
              </a:ext>
            </a:extLst>
          </p:cNvPr>
          <p:cNvGrpSpPr/>
          <p:nvPr/>
        </p:nvGrpSpPr>
        <p:grpSpPr>
          <a:xfrm>
            <a:off x="8090083" y="2462375"/>
            <a:ext cx="2517621" cy="3397674"/>
            <a:chOff x="4185584" y="2041860"/>
            <a:chExt cx="2892099" cy="3889594"/>
          </a:xfrm>
        </p:grpSpPr>
        <p:pic>
          <p:nvPicPr>
            <p:cNvPr id="3" name="Graphic 2" descr="Piano with solid fill">
              <a:extLst>
                <a:ext uri="{FF2B5EF4-FFF2-40B4-BE49-F238E27FC236}">
                  <a16:creationId xmlns:a16="http://schemas.microsoft.com/office/drawing/2014/main" id="{6FA60B59-AFA9-A4C6-29FA-7EEC466CBD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014" y="3281823"/>
              <a:ext cx="914400" cy="914400"/>
            </a:xfrm>
            <a:prstGeom prst="rect">
              <a:avLst/>
            </a:prstGeom>
          </p:spPr>
        </p:pic>
        <p:pic>
          <p:nvPicPr>
            <p:cNvPr id="4" name="Graphic 3" descr="Bongo with solid fill">
              <a:extLst>
                <a:ext uri="{FF2B5EF4-FFF2-40B4-BE49-F238E27FC236}">
                  <a16:creationId xmlns:a16="http://schemas.microsoft.com/office/drawing/2014/main" id="{EE572C6A-3206-F0FA-A44C-EA33DDBACE9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1985" y="3308192"/>
              <a:ext cx="914400" cy="914400"/>
            </a:xfrm>
            <a:prstGeom prst="rect">
              <a:avLst/>
            </a:prstGeom>
          </p:spPr>
        </p:pic>
        <p:pic>
          <p:nvPicPr>
            <p:cNvPr id="5" name="Graphic 4" descr="Guitar with solid fill">
              <a:extLst>
                <a:ext uri="{FF2B5EF4-FFF2-40B4-BE49-F238E27FC236}">
                  <a16:creationId xmlns:a16="http://schemas.microsoft.com/office/drawing/2014/main" id="{84E21CF1-2C0B-0A80-4669-2E7155E8C27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2531" y="3303563"/>
              <a:ext cx="914400" cy="914400"/>
            </a:xfrm>
            <a:prstGeom prst="rect">
              <a:avLst/>
            </a:prstGeom>
          </p:spPr>
        </p:pic>
        <p:pic>
          <p:nvPicPr>
            <p:cNvPr id="6" name="Graphic 5" descr="Harp with solid fill">
              <a:extLst>
                <a:ext uri="{FF2B5EF4-FFF2-40B4-BE49-F238E27FC236}">
                  <a16:creationId xmlns:a16="http://schemas.microsoft.com/office/drawing/2014/main" id="{F7831851-8190-D9B7-833D-29AA1153A95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0943" y="4190931"/>
              <a:ext cx="914400" cy="914400"/>
            </a:xfrm>
            <a:prstGeom prst="rect">
              <a:avLst/>
            </a:prstGeom>
          </p:spPr>
        </p:pic>
        <p:pic>
          <p:nvPicPr>
            <p:cNvPr id="7" name="Graphic 6" descr="Gong with solid fill">
              <a:extLst>
                <a:ext uri="{FF2B5EF4-FFF2-40B4-BE49-F238E27FC236}">
                  <a16:creationId xmlns:a16="http://schemas.microsoft.com/office/drawing/2014/main" id="{4ADB22DB-7511-1B0A-487C-CE081031DD2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0609" y="4244994"/>
              <a:ext cx="914400" cy="914400"/>
            </a:xfrm>
            <a:prstGeom prst="rect">
              <a:avLst/>
            </a:prstGeom>
          </p:spPr>
        </p:pic>
        <p:pic>
          <p:nvPicPr>
            <p:cNvPr id="8" name="Graphic 7" descr="Violin with solid fill">
              <a:extLst>
                <a:ext uri="{FF2B5EF4-FFF2-40B4-BE49-F238E27FC236}">
                  <a16:creationId xmlns:a16="http://schemas.microsoft.com/office/drawing/2014/main" id="{D24BCD72-921B-7EFC-2F20-F109D42229FE}"/>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5584" y="4180579"/>
              <a:ext cx="914400" cy="914400"/>
            </a:xfrm>
            <a:prstGeom prst="rect">
              <a:avLst/>
            </a:prstGeom>
          </p:spPr>
        </p:pic>
        <p:pic>
          <p:nvPicPr>
            <p:cNvPr id="9" name="Graphic 8" descr="Banjo with solid fill">
              <a:extLst>
                <a:ext uri="{FF2B5EF4-FFF2-40B4-BE49-F238E27FC236}">
                  <a16:creationId xmlns:a16="http://schemas.microsoft.com/office/drawing/2014/main" id="{6953F027-8138-85F4-15FC-80A8D3B4F19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13492" y="2640937"/>
              <a:ext cx="914400" cy="914400"/>
            </a:xfrm>
            <a:prstGeom prst="rect">
              <a:avLst/>
            </a:prstGeom>
          </p:spPr>
        </p:pic>
        <p:pic>
          <p:nvPicPr>
            <p:cNvPr id="12" name="Graphic 11" descr="Saxophone with solid fill">
              <a:extLst>
                <a:ext uri="{FF2B5EF4-FFF2-40B4-BE49-F238E27FC236}">
                  <a16:creationId xmlns:a16="http://schemas.microsoft.com/office/drawing/2014/main" id="{45D37EC0-72CF-C11E-64AA-3333FAE7F204}"/>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5009" y="3523356"/>
              <a:ext cx="914400" cy="914400"/>
            </a:xfrm>
            <a:prstGeom prst="rect">
              <a:avLst/>
            </a:prstGeom>
          </p:spPr>
        </p:pic>
        <p:pic>
          <p:nvPicPr>
            <p:cNvPr id="13" name="Graphic 12" descr="Medieval Trumpet with solid fill">
              <a:extLst>
                <a:ext uri="{FF2B5EF4-FFF2-40B4-BE49-F238E27FC236}">
                  <a16:creationId xmlns:a16="http://schemas.microsoft.com/office/drawing/2014/main" id="{BA808BCB-5970-B337-9936-79A3E327AC22}"/>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48500" y="2790836"/>
              <a:ext cx="914400" cy="914400"/>
            </a:xfrm>
            <a:prstGeom prst="rect">
              <a:avLst/>
            </a:prstGeom>
          </p:spPr>
        </p:pic>
        <p:pic>
          <p:nvPicPr>
            <p:cNvPr id="14" name="Graphic 13" descr="Drum with solid fill">
              <a:extLst>
                <a:ext uri="{FF2B5EF4-FFF2-40B4-BE49-F238E27FC236}">
                  <a16:creationId xmlns:a16="http://schemas.microsoft.com/office/drawing/2014/main" id="{E926FC72-F236-8550-8700-7C581963B8F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63257" y="2140623"/>
              <a:ext cx="650213" cy="650213"/>
            </a:xfrm>
            <a:prstGeom prst="rect">
              <a:avLst/>
            </a:prstGeom>
          </p:spPr>
        </p:pic>
        <p:pic>
          <p:nvPicPr>
            <p:cNvPr id="15" name="Graphic 14" descr="Clarinet with solid fill">
              <a:extLst>
                <a:ext uri="{FF2B5EF4-FFF2-40B4-BE49-F238E27FC236}">
                  <a16:creationId xmlns:a16="http://schemas.microsoft.com/office/drawing/2014/main" id="{4D780F8B-B154-3034-0642-D767FE969EEE}"/>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20975540">
              <a:off x="6163283" y="4540915"/>
              <a:ext cx="914400" cy="914400"/>
            </a:xfrm>
            <a:prstGeom prst="rect">
              <a:avLst/>
            </a:prstGeom>
          </p:spPr>
        </p:pic>
        <p:pic>
          <p:nvPicPr>
            <p:cNvPr id="16" name="Graphic 15" descr="Flute with solid fill">
              <a:extLst>
                <a:ext uri="{FF2B5EF4-FFF2-40B4-BE49-F238E27FC236}">
                  <a16:creationId xmlns:a16="http://schemas.microsoft.com/office/drawing/2014/main" id="{ADC62FE4-2073-A4B7-6D17-BD5FE2F7F650}"/>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55469" y="2079504"/>
              <a:ext cx="1253659" cy="1253659"/>
            </a:xfrm>
            <a:prstGeom prst="rect">
              <a:avLst/>
            </a:prstGeom>
          </p:spPr>
        </p:pic>
        <p:pic>
          <p:nvPicPr>
            <p:cNvPr id="20" name="Graphic 19" descr="Trumpet with solid fill">
              <a:extLst>
                <a:ext uri="{FF2B5EF4-FFF2-40B4-BE49-F238E27FC236}">
                  <a16:creationId xmlns:a16="http://schemas.microsoft.com/office/drawing/2014/main" id="{EDF62500-C18D-DB65-71B4-F7FF4E7C2E37}"/>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039638" y="4858849"/>
              <a:ext cx="1072605" cy="1072605"/>
            </a:xfrm>
            <a:prstGeom prst="rect">
              <a:avLst/>
            </a:prstGeom>
          </p:spPr>
        </p:pic>
        <p:pic>
          <p:nvPicPr>
            <p:cNvPr id="21" name="Graphic 20" descr="Drum set with solid fill">
              <a:extLst>
                <a:ext uri="{FF2B5EF4-FFF2-40B4-BE49-F238E27FC236}">
                  <a16:creationId xmlns:a16="http://schemas.microsoft.com/office/drawing/2014/main" id="{747417C2-BFFC-A7DD-DB19-E5B73328196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6544" y="2041860"/>
              <a:ext cx="914400" cy="914400"/>
            </a:xfrm>
            <a:prstGeom prst="rect">
              <a:avLst/>
            </a:prstGeom>
          </p:spPr>
        </p:pic>
        <p:pic>
          <p:nvPicPr>
            <p:cNvPr id="23" name="Graphic 22" descr="Electric guitar with solid fill">
              <a:extLst>
                <a:ext uri="{FF2B5EF4-FFF2-40B4-BE49-F238E27FC236}">
                  <a16:creationId xmlns:a16="http://schemas.microsoft.com/office/drawing/2014/main" id="{1B2F6424-C8D3-B8D7-A59D-C6CF6C6EDE0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89829" y="4824634"/>
              <a:ext cx="914400" cy="914400"/>
            </a:xfrm>
            <a:prstGeom prst="rect">
              <a:avLst/>
            </a:prstGeom>
          </p:spPr>
        </p:pic>
      </p:grpSp>
      <p:sp>
        <p:nvSpPr>
          <p:cNvPr id="24" name="Title Placeholder 9">
            <a:extLst>
              <a:ext uri="{FF2B5EF4-FFF2-40B4-BE49-F238E27FC236}">
                <a16:creationId xmlns:a16="http://schemas.microsoft.com/office/drawing/2014/main" id="{60D2E1D9-D303-E2A4-60FC-4FAB40DFBE0E}"/>
              </a:ext>
            </a:extLst>
          </p:cNvPr>
          <p:cNvSpPr txBox="1">
            <a:spLocks/>
          </p:cNvSpPr>
          <p:nvPr/>
        </p:nvSpPr>
        <p:spPr>
          <a:xfrm>
            <a:off x="1464278" y="1117338"/>
            <a:ext cx="7012582" cy="8434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latin typeface="Calibri" panose="020F0502020204030204" pitchFamily="34" charset="0"/>
                <a:cs typeface="Calibri" panose="020F0502020204030204" pitchFamily="34" charset="0"/>
              </a:rPr>
              <a:t>Experimenting with sounds</a:t>
            </a:r>
            <a:endParaRPr lang="en-US" b="1"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0AE4D61-FD38-D498-4D3A-A485DA95D2DD}"/>
              </a:ext>
            </a:extLst>
          </p:cNvPr>
          <p:cNvSpPr txBox="1"/>
          <p:nvPr/>
        </p:nvSpPr>
        <p:spPr>
          <a:xfrm>
            <a:off x="518434" y="2716653"/>
            <a:ext cx="7902329" cy="3040512"/>
          </a:xfrm>
          <a:prstGeom prst="rect">
            <a:avLst/>
          </a:prstGeom>
          <a:noFill/>
        </p:spPr>
        <p:txBody>
          <a:bodyPr wrap="square">
            <a:spAutoFit/>
          </a:bodyPr>
          <a:lstStyle/>
          <a:p>
            <a:pPr lvl="0">
              <a:lnSpc>
                <a:spcPct val="115000"/>
              </a:lnSpc>
            </a:pPr>
            <a:r>
              <a:rPr lang="en-GB" sz="2400" kern="100" dirty="0">
                <a:latin typeface="Calibri" panose="020F0502020204030204" pitchFamily="34" charset="0"/>
                <a:ea typeface="Aptos" panose="020B0004020202020204" pitchFamily="34" charset="0"/>
                <a:cs typeface="Calibri" panose="020F0502020204030204" pitchFamily="34" charset="0"/>
              </a:rPr>
              <a:t>Can you play… </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Short, wobbling sounds with gaps in between</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Rising or falling scale patterns</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Loud, sustained notes</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Smooth, wavy figures moving between two notes</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Accented zigzags moving between high and low notes</a:t>
            </a:r>
          </a:p>
          <a:p>
            <a:pPr marL="342900" lvl="0" indent="-342900">
              <a:lnSpc>
                <a:spcPct val="115000"/>
              </a:lnSpc>
              <a:buFont typeface="Symbol" panose="05050102010706020507" pitchFamily="18" charset="2"/>
              <a:buChar char=""/>
            </a:pPr>
            <a:r>
              <a:rPr lang="en-GB" sz="2400" kern="100" dirty="0">
                <a:latin typeface="Calibri" panose="020F0502020204030204" pitchFamily="34" charset="0"/>
                <a:ea typeface="Aptos" panose="020B0004020202020204" pitchFamily="34" charset="0"/>
                <a:cs typeface="Calibri" panose="020F0502020204030204" pitchFamily="34" charset="0"/>
              </a:rPr>
              <a:t>Any others?</a:t>
            </a:r>
          </a:p>
        </p:txBody>
      </p:sp>
      <p:sp>
        <p:nvSpPr>
          <p:cNvPr id="25" name="Footer Placeholder 3">
            <a:extLst>
              <a:ext uri="{FF2B5EF4-FFF2-40B4-BE49-F238E27FC236}">
                <a16:creationId xmlns:a16="http://schemas.microsoft.com/office/drawing/2014/main" id="{E07FA3AE-96AB-0944-E907-730ED4652FF6}"/>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3851945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67103" y="354681"/>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Lesson outcomes</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599111" y="1423578"/>
            <a:ext cx="7809932" cy="440738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GB" sz="2100" b="1" kern="100" dirty="0">
                <a:latin typeface="Calibri" panose="020F0502020204030204" pitchFamily="34" charset="0"/>
                <a:ea typeface="Aptos" panose="020B0004020202020204" pitchFamily="34" charset="0"/>
                <a:cs typeface="Calibri" panose="020F0502020204030204" pitchFamily="34" charset="0"/>
              </a:rPr>
              <a:t>Learners will:</a:t>
            </a:r>
            <a:endParaRPr lang="en-GB" sz="2100" b="1" kern="100" dirty="0">
              <a:effectLst/>
              <a:latin typeface="Calibri" panose="020F0502020204030204" pitchFamily="34" charset="0"/>
              <a:ea typeface="Aptos" panose="020B0004020202020204" pitchFamily="34" charset="0"/>
              <a:cs typeface="Calibri" panose="020F0502020204030204" pitchFamily="34" charset="0"/>
            </a:endParaRPr>
          </a:p>
          <a:p>
            <a:pPr marL="342900" lvl="0" indent="-342900">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Calibri" panose="020F0502020204030204" pitchFamily="34" charset="0"/>
              </a:rPr>
              <a:t>Learn about plainchant and musical language appropriate to tasks</a:t>
            </a:r>
          </a:p>
          <a:p>
            <a:pPr marL="342900" lvl="0" indent="-342900">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Calibri" panose="020F0502020204030204" pitchFamily="34" charset="0"/>
              </a:rPr>
              <a:t>Learn about and create a graphic score</a:t>
            </a:r>
          </a:p>
          <a:p>
            <a:pPr marL="342900" lvl="0" indent="-342900">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Calibri" panose="020F0502020204030204" pitchFamily="34" charset="0"/>
              </a:rPr>
              <a:t>Play musicianship games to explore indicative musical features </a:t>
            </a:r>
          </a:p>
          <a:p>
            <a:pPr marL="342900" lvl="0" indent="-342900">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Calibri" panose="020F0502020204030204" pitchFamily="34" charset="0"/>
              </a:rPr>
              <a:t>Perform as an ensemble (or as individuals)</a:t>
            </a:r>
          </a:p>
          <a:p>
            <a:pPr marL="0" lvl="0" indent="0">
              <a:buNone/>
            </a:pPr>
            <a:endParaRPr lang="en-GB" sz="1600" b="1" kern="100" dirty="0">
              <a:latin typeface="Calibri" panose="020F0502020204030204" pitchFamily="34" charset="0"/>
              <a:ea typeface="Aptos" panose="020B000402020202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667103" y="1226592"/>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2</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195589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20</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3" name="Graphic 2" descr="Conductor female with solid fill">
            <a:extLst>
              <a:ext uri="{FF2B5EF4-FFF2-40B4-BE49-F238E27FC236}">
                <a16:creationId xmlns:a16="http://schemas.microsoft.com/office/drawing/2014/main" id="{86E69D1A-6B72-AE00-5D74-267F245120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19744" y="3260914"/>
            <a:ext cx="1572341" cy="1572341"/>
          </a:xfrm>
          <a:prstGeom prst="rect">
            <a:avLst/>
          </a:prstGeom>
        </p:spPr>
      </p:pic>
      <p:sp>
        <p:nvSpPr>
          <p:cNvPr id="4" name="Title Placeholder 9">
            <a:extLst>
              <a:ext uri="{FF2B5EF4-FFF2-40B4-BE49-F238E27FC236}">
                <a16:creationId xmlns:a16="http://schemas.microsoft.com/office/drawing/2014/main" id="{D34DC1FC-1AAB-2E66-7627-398C40286242}"/>
              </a:ext>
            </a:extLst>
          </p:cNvPr>
          <p:cNvSpPr>
            <a:spLocks noGrp="1"/>
          </p:cNvSpPr>
          <p:nvPr>
            <p:ph type="title"/>
          </p:nvPr>
        </p:nvSpPr>
        <p:spPr>
          <a:xfrm>
            <a:off x="1803883" y="1375445"/>
            <a:ext cx="7012582" cy="843478"/>
          </a:xfrm>
          <a:prstGeom prst="rect">
            <a:avLst/>
          </a:prstGeom>
        </p:spPr>
        <p:txBody>
          <a:bodyPr vert="horz" lIns="91440" tIns="45720" rIns="91440" bIns="45720" rtlCol="0" anchor="ctr">
            <a:normAutofit/>
          </a:bodyPr>
          <a:lstStyle/>
          <a:p>
            <a:r>
              <a:rPr lang="en-GB" sz="4000" b="1" dirty="0">
                <a:latin typeface="Calibri" panose="020F0502020204030204" pitchFamily="34" charset="0"/>
                <a:cs typeface="Calibri" panose="020F0502020204030204" pitchFamily="34" charset="0"/>
              </a:rPr>
              <a:t>Practice and record!</a:t>
            </a:r>
            <a:endParaRPr lang="en-US" sz="4000" b="1" dirty="0">
              <a:latin typeface="Calibri" panose="020F0502020204030204" pitchFamily="34" charset="0"/>
              <a:cs typeface="Calibri" panose="020F0502020204030204" pitchFamily="34" charset="0"/>
            </a:endParaRPr>
          </a:p>
        </p:txBody>
      </p:sp>
      <p:pic>
        <p:nvPicPr>
          <p:cNvPr id="5" name="Graphic 4" descr="Radio microphone with solid fill">
            <a:extLst>
              <a:ext uri="{FF2B5EF4-FFF2-40B4-BE49-F238E27FC236}">
                <a16:creationId xmlns:a16="http://schemas.microsoft.com/office/drawing/2014/main" id="{09CAC035-F95C-D907-704F-9FF8969E46F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936837" y="3289836"/>
            <a:ext cx="1432421" cy="1432421"/>
          </a:xfrm>
          <a:prstGeom prst="rect">
            <a:avLst/>
          </a:prstGeom>
        </p:spPr>
      </p:pic>
      <p:pic>
        <p:nvPicPr>
          <p:cNvPr id="7" name="Graphic 6" descr="Pencil with solid fill">
            <a:extLst>
              <a:ext uri="{FF2B5EF4-FFF2-40B4-BE49-F238E27FC236}">
                <a16:creationId xmlns:a16="http://schemas.microsoft.com/office/drawing/2014/main" id="{52B6AFEB-E0E5-0701-34E3-435003C7D8C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141626" y="3305087"/>
            <a:ext cx="1432421" cy="1432421"/>
          </a:xfrm>
          <a:prstGeom prst="rect">
            <a:avLst/>
          </a:prstGeom>
        </p:spPr>
      </p:pic>
      <p:sp>
        <p:nvSpPr>
          <p:cNvPr id="2" name="Footer Placeholder 3">
            <a:extLst>
              <a:ext uri="{FF2B5EF4-FFF2-40B4-BE49-F238E27FC236}">
                <a16:creationId xmlns:a16="http://schemas.microsoft.com/office/drawing/2014/main" id="{6AB5F43A-5107-C608-827C-8A5B8C1F6F19}"/>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8835861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3"/>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4"/>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4</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Katie </a:t>
            </a:r>
            <a:r>
              <a:rPr lang="en-GB" sz="1000" dirty="0" err="1">
                <a:solidFill>
                  <a:schemeClr val="bg1"/>
                </a:solidFill>
              </a:rPr>
              <a:t>Teage</a:t>
            </a:r>
            <a:r>
              <a:rPr lang="en-GB" sz="1000" dirty="0">
                <a:solidFill>
                  <a:schemeClr val="bg1"/>
                </a:solidFill>
              </a:rPr>
              <a:t> &amp; BBC</a:t>
            </a:r>
          </a:p>
        </p:txBody>
      </p:sp>
    </p:spTree>
    <p:extLst>
      <p:ext uri="{BB962C8B-B14F-4D97-AF65-F5344CB8AC3E}">
        <p14:creationId xmlns:p14="http://schemas.microsoft.com/office/powerpoint/2010/main" val="3327866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22</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EB70455B-5712-34B2-B8F0-043146043CA4}"/>
              </a:ext>
            </a:extLst>
          </p:cNvPr>
          <p:cNvSpPr>
            <a:spLocks noGrp="1"/>
          </p:cNvSpPr>
          <p:nvPr>
            <p:ph type="title"/>
          </p:nvPr>
        </p:nvSpPr>
        <p:spPr>
          <a:xfrm>
            <a:off x="1576007" y="712687"/>
            <a:ext cx="7012582" cy="843478"/>
          </a:xfrm>
          <a:prstGeom prst="rect">
            <a:avLst/>
          </a:prstGeom>
        </p:spPr>
        <p:txBody>
          <a:bodyPr vert="horz" lIns="91440" tIns="45720" rIns="91440" bIns="45720" rtlCol="0" anchor="ctr">
            <a:normAutofit/>
          </a:bodyPr>
          <a:lstStyle/>
          <a:p>
            <a:r>
              <a:rPr lang="en-GB" sz="4000" b="1" dirty="0">
                <a:latin typeface="Calibri" panose="020F0502020204030204" pitchFamily="34" charset="0"/>
                <a:cs typeface="Calibri" panose="020F0502020204030204" pitchFamily="34" charset="0"/>
              </a:rPr>
              <a:t>Musical Contrasts! </a:t>
            </a:r>
            <a:endParaRPr lang="en-US" sz="4000" b="1" dirty="0">
              <a:latin typeface="Calibri" panose="020F0502020204030204" pitchFamily="34" charset="0"/>
              <a:cs typeface="Calibri" panose="020F0502020204030204" pitchFamily="34" charset="0"/>
            </a:endParaRPr>
          </a:p>
        </p:txBody>
      </p:sp>
      <p:grpSp>
        <p:nvGrpSpPr>
          <p:cNvPr id="3" name="Group 2">
            <a:extLst>
              <a:ext uri="{FF2B5EF4-FFF2-40B4-BE49-F238E27FC236}">
                <a16:creationId xmlns:a16="http://schemas.microsoft.com/office/drawing/2014/main" id="{BF96CF80-FAFF-1E62-15B2-D16EF6368A62}"/>
              </a:ext>
            </a:extLst>
          </p:cNvPr>
          <p:cNvGrpSpPr/>
          <p:nvPr/>
        </p:nvGrpSpPr>
        <p:grpSpPr>
          <a:xfrm>
            <a:off x="4462752" y="1922209"/>
            <a:ext cx="2892099" cy="3889594"/>
            <a:chOff x="4185584" y="2041860"/>
            <a:chExt cx="2892099" cy="3889594"/>
          </a:xfrm>
        </p:grpSpPr>
        <p:pic>
          <p:nvPicPr>
            <p:cNvPr id="4" name="Graphic 3" descr="Piano with solid fill">
              <a:extLst>
                <a:ext uri="{FF2B5EF4-FFF2-40B4-BE49-F238E27FC236}">
                  <a16:creationId xmlns:a16="http://schemas.microsoft.com/office/drawing/2014/main" id="{EE45863A-F52A-E6C6-024E-862942C3462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221014" y="3281823"/>
              <a:ext cx="914400" cy="914400"/>
            </a:xfrm>
            <a:prstGeom prst="rect">
              <a:avLst/>
            </a:prstGeom>
          </p:spPr>
        </p:pic>
        <p:pic>
          <p:nvPicPr>
            <p:cNvPr id="5" name="Graphic 4" descr="Bongo with solid fill">
              <a:extLst>
                <a:ext uri="{FF2B5EF4-FFF2-40B4-BE49-F238E27FC236}">
                  <a16:creationId xmlns:a16="http://schemas.microsoft.com/office/drawing/2014/main" id="{5A12F6FC-483F-241C-E1C9-1D76C035A55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01985" y="3308192"/>
              <a:ext cx="914400" cy="914400"/>
            </a:xfrm>
            <a:prstGeom prst="rect">
              <a:avLst/>
            </a:prstGeom>
          </p:spPr>
        </p:pic>
        <p:pic>
          <p:nvPicPr>
            <p:cNvPr id="6" name="Graphic 5" descr="Guitar with solid fill">
              <a:extLst>
                <a:ext uri="{FF2B5EF4-FFF2-40B4-BE49-F238E27FC236}">
                  <a16:creationId xmlns:a16="http://schemas.microsoft.com/office/drawing/2014/main" id="{2B498360-03D8-08FB-A8B6-D5465AE282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622531" y="3303563"/>
              <a:ext cx="914400" cy="914400"/>
            </a:xfrm>
            <a:prstGeom prst="rect">
              <a:avLst/>
            </a:prstGeom>
          </p:spPr>
        </p:pic>
        <p:pic>
          <p:nvPicPr>
            <p:cNvPr id="7" name="Graphic 6" descr="Harp with solid fill">
              <a:extLst>
                <a:ext uri="{FF2B5EF4-FFF2-40B4-BE49-F238E27FC236}">
                  <a16:creationId xmlns:a16="http://schemas.microsoft.com/office/drawing/2014/main" id="{61320B4D-37DA-86AC-DA03-E3583C0FE9F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840943" y="4190931"/>
              <a:ext cx="914400" cy="914400"/>
            </a:xfrm>
            <a:prstGeom prst="rect">
              <a:avLst/>
            </a:prstGeom>
          </p:spPr>
        </p:pic>
        <p:pic>
          <p:nvPicPr>
            <p:cNvPr id="8" name="Graphic 7" descr="Gong with solid fill">
              <a:extLst>
                <a:ext uri="{FF2B5EF4-FFF2-40B4-BE49-F238E27FC236}">
                  <a16:creationId xmlns:a16="http://schemas.microsoft.com/office/drawing/2014/main" id="{4185B432-FE2A-2794-48BC-01C65B2B517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50609" y="4244994"/>
              <a:ext cx="914400" cy="914400"/>
            </a:xfrm>
            <a:prstGeom prst="rect">
              <a:avLst/>
            </a:prstGeom>
          </p:spPr>
        </p:pic>
        <p:pic>
          <p:nvPicPr>
            <p:cNvPr id="9" name="Graphic 8" descr="Violin with solid fill">
              <a:extLst>
                <a:ext uri="{FF2B5EF4-FFF2-40B4-BE49-F238E27FC236}">
                  <a16:creationId xmlns:a16="http://schemas.microsoft.com/office/drawing/2014/main" id="{B508B980-20DF-FE80-EA05-6F1C4329677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185584" y="4180579"/>
              <a:ext cx="914400" cy="914400"/>
            </a:xfrm>
            <a:prstGeom prst="rect">
              <a:avLst/>
            </a:prstGeom>
          </p:spPr>
        </p:pic>
        <p:pic>
          <p:nvPicPr>
            <p:cNvPr id="12" name="Graphic 11" descr="Banjo with solid fill">
              <a:extLst>
                <a:ext uri="{FF2B5EF4-FFF2-40B4-BE49-F238E27FC236}">
                  <a16:creationId xmlns:a16="http://schemas.microsoft.com/office/drawing/2014/main" id="{2E9BEEC0-426C-888F-38E2-D2E7794D10D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713492" y="2640937"/>
              <a:ext cx="914400" cy="914400"/>
            </a:xfrm>
            <a:prstGeom prst="rect">
              <a:avLst/>
            </a:prstGeom>
          </p:spPr>
        </p:pic>
        <p:pic>
          <p:nvPicPr>
            <p:cNvPr id="13" name="Graphic 12" descr="Saxophone with solid fill">
              <a:extLst>
                <a:ext uri="{FF2B5EF4-FFF2-40B4-BE49-F238E27FC236}">
                  <a16:creationId xmlns:a16="http://schemas.microsoft.com/office/drawing/2014/main" id="{4428749D-1B35-8E0B-86C6-CFA0877ACBA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115009" y="3523356"/>
              <a:ext cx="914400" cy="914400"/>
            </a:xfrm>
            <a:prstGeom prst="rect">
              <a:avLst/>
            </a:prstGeom>
          </p:spPr>
        </p:pic>
        <p:pic>
          <p:nvPicPr>
            <p:cNvPr id="14" name="Graphic 13" descr="Medieval Trumpet with solid fill">
              <a:extLst>
                <a:ext uri="{FF2B5EF4-FFF2-40B4-BE49-F238E27FC236}">
                  <a16:creationId xmlns:a16="http://schemas.microsoft.com/office/drawing/2014/main" id="{444E19DA-2AEE-D291-5576-A44E944AB69E}"/>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5548500" y="2790836"/>
              <a:ext cx="914400" cy="914400"/>
            </a:xfrm>
            <a:prstGeom prst="rect">
              <a:avLst/>
            </a:prstGeom>
          </p:spPr>
        </p:pic>
        <p:pic>
          <p:nvPicPr>
            <p:cNvPr id="15" name="Graphic 14" descr="Drum with solid fill">
              <a:extLst>
                <a:ext uri="{FF2B5EF4-FFF2-40B4-BE49-F238E27FC236}">
                  <a16:creationId xmlns:a16="http://schemas.microsoft.com/office/drawing/2014/main" id="{DDBF8473-7379-F723-65A6-CBEF853A3B38}"/>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263257" y="2140623"/>
              <a:ext cx="650213" cy="650213"/>
            </a:xfrm>
            <a:prstGeom prst="rect">
              <a:avLst/>
            </a:prstGeom>
          </p:spPr>
        </p:pic>
        <p:pic>
          <p:nvPicPr>
            <p:cNvPr id="16" name="Graphic 15" descr="Clarinet with solid fill">
              <a:extLst>
                <a:ext uri="{FF2B5EF4-FFF2-40B4-BE49-F238E27FC236}">
                  <a16:creationId xmlns:a16="http://schemas.microsoft.com/office/drawing/2014/main" id="{424C908B-835F-B86A-DB3C-D234A597149F}"/>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rot="20975540">
              <a:off x="6163283" y="4540915"/>
              <a:ext cx="914400" cy="914400"/>
            </a:xfrm>
            <a:prstGeom prst="rect">
              <a:avLst/>
            </a:prstGeom>
          </p:spPr>
        </p:pic>
        <p:pic>
          <p:nvPicPr>
            <p:cNvPr id="20" name="Graphic 19" descr="Flute with solid fill">
              <a:extLst>
                <a:ext uri="{FF2B5EF4-FFF2-40B4-BE49-F238E27FC236}">
                  <a16:creationId xmlns:a16="http://schemas.microsoft.com/office/drawing/2014/main" id="{5AEDCEFA-92D9-1769-D345-0EDB4DAA6F4E}"/>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455469" y="2079504"/>
              <a:ext cx="1253659" cy="1253659"/>
            </a:xfrm>
            <a:prstGeom prst="rect">
              <a:avLst/>
            </a:prstGeom>
          </p:spPr>
        </p:pic>
        <p:pic>
          <p:nvPicPr>
            <p:cNvPr id="21" name="Graphic 20" descr="Trumpet with solid fill">
              <a:extLst>
                <a:ext uri="{FF2B5EF4-FFF2-40B4-BE49-F238E27FC236}">
                  <a16:creationId xmlns:a16="http://schemas.microsoft.com/office/drawing/2014/main" id="{F84B56A9-B5CB-B673-86B3-D3B131CA6D93}"/>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039638" y="4858849"/>
              <a:ext cx="1072605" cy="1072605"/>
            </a:xfrm>
            <a:prstGeom prst="rect">
              <a:avLst/>
            </a:prstGeom>
          </p:spPr>
        </p:pic>
        <p:pic>
          <p:nvPicPr>
            <p:cNvPr id="23" name="Graphic 22" descr="Drum set with solid fill">
              <a:extLst>
                <a:ext uri="{FF2B5EF4-FFF2-40B4-BE49-F238E27FC236}">
                  <a16:creationId xmlns:a16="http://schemas.microsoft.com/office/drawing/2014/main" id="{38927924-A868-1A23-B4E3-BD38A29E8694}"/>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5696544" y="2041860"/>
              <a:ext cx="914400" cy="914400"/>
            </a:xfrm>
            <a:prstGeom prst="rect">
              <a:avLst/>
            </a:prstGeom>
          </p:spPr>
        </p:pic>
        <p:pic>
          <p:nvPicPr>
            <p:cNvPr id="24" name="Graphic 23" descr="Electric guitar with solid fill">
              <a:extLst>
                <a:ext uri="{FF2B5EF4-FFF2-40B4-BE49-F238E27FC236}">
                  <a16:creationId xmlns:a16="http://schemas.microsoft.com/office/drawing/2014/main" id="{A16E4FEC-BA1D-9734-5F6E-A8EB373AD587}"/>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4289829" y="4824634"/>
              <a:ext cx="914400" cy="914400"/>
            </a:xfrm>
            <a:prstGeom prst="rect">
              <a:avLst/>
            </a:prstGeom>
          </p:spPr>
        </p:pic>
      </p:grpSp>
      <p:sp>
        <p:nvSpPr>
          <p:cNvPr id="25" name="Footer Placeholder 3">
            <a:extLst>
              <a:ext uri="{FF2B5EF4-FFF2-40B4-BE49-F238E27FC236}">
                <a16:creationId xmlns:a16="http://schemas.microsoft.com/office/drawing/2014/main" id="{73018BB6-A724-1B06-81B8-BAE24B2A1652}"/>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1101733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23</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5F2A3BB3-BD00-1800-E03C-A421AB1D24C8}"/>
              </a:ext>
            </a:extLst>
          </p:cNvPr>
          <p:cNvGraphicFramePr>
            <a:graphicFrameLocks noGrp="1"/>
          </p:cNvGraphicFramePr>
          <p:nvPr>
            <p:extLst>
              <p:ext uri="{D42A27DB-BD31-4B8C-83A1-F6EECF244321}">
                <p14:modId xmlns:p14="http://schemas.microsoft.com/office/powerpoint/2010/main" val="4146398140"/>
              </p:ext>
            </p:extLst>
          </p:nvPr>
        </p:nvGraphicFramePr>
        <p:xfrm>
          <a:off x="1564836" y="1348285"/>
          <a:ext cx="7483077" cy="4351337"/>
        </p:xfrm>
        <a:graphic>
          <a:graphicData uri="http://schemas.openxmlformats.org/drawingml/2006/table">
            <a:tbl>
              <a:tblPr firstRow="1" firstCol="1" bandRow="1">
                <a:tableStyleId>{5940675A-B579-460E-94D1-54222C63F5DA}</a:tableStyleId>
              </a:tblPr>
              <a:tblGrid>
                <a:gridCol w="1525498">
                  <a:extLst>
                    <a:ext uri="{9D8B030D-6E8A-4147-A177-3AD203B41FA5}">
                      <a16:colId xmlns:a16="http://schemas.microsoft.com/office/drawing/2014/main" val="961537612"/>
                    </a:ext>
                  </a:extLst>
                </a:gridCol>
                <a:gridCol w="5957579">
                  <a:extLst>
                    <a:ext uri="{9D8B030D-6E8A-4147-A177-3AD203B41FA5}">
                      <a16:colId xmlns:a16="http://schemas.microsoft.com/office/drawing/2014/main" val="4059832775"/>
                    </a:ext>
                  </a:extLst>
                </a:gridCol>
              </a:tblGrid>
              <a:tr h="1522055">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PATTERN 1</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 Count: 1 2 3 4 5 6 7 (Rest)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Count: 1 2 3 4 5 6 7 (Whisper 8)</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(Rest)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Pat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a:t>
                      </a:r>
                      <a:r>
                        <a:rPr lang="en-GB" sz="1600" kern="100" dirty="0" err="1">
                          <a:effectLst/>
                          <a:latin typeface="Calibri" panose="020F0502020204030204" pitchFamily="34" charset="0"/>
                          <a:cs typeface="Calibri" panose="020F0502020204030204" pitchFamily="34" charset="0"/>
                        </a:rPr>
                        <a:t>Pat</a:t>
                      </a:r>
                      <a:r>
                        <a:rPr lang="en-GB" sz="1600" kern="100" dirty="0">
                          <a:effectLst/>
                          <a:latin typeface="Calibri" panose="020F0502020204030204" pitchFamily="34" charset="0"/>
                          <a:cs typeface="Calibri" panose="020F0502020204030204" pitchFamily="34" charset="0"/>
                        </a:rPr>
                        <a:t> (Rest) </a:t>
                      </a:r>
                    </a:p>
                  </a:txBody>
                  <a:tcPr marL="34717" marR="34717" marT="0" marB="0" anchor="ctr"/>
                </a:tc>
                <a:extLst>
                  <a:ext uri="{0D108BD9-81ED-4DB2-BD59-A6C34878D82A}">
                    <a16:rowId xmlns:a16="http://schemas.microsoft.com/office/drawing/2014/main" val="2461949439"/>
                  </a:ext>
                </a:extLst>
              </a:tr>
              <a:tr h="890461">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PATTERN 2</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 Action: Pat Clap Pat Clap Pat Clap Pat (Rest)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Clap Pat Clap Pat Clap Pat (Rest)  </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extLst>
                  <a:ext uri="{0D108BD9-81ED-4DB2-BD59-A6C34878D82A}">
                    <a16:rowId xmlns:a16="http://schemas.microsoft.com/office/drawing/2014/main" val="3266807927"/>
                  </a:ext>
                </a:extLst>
              </a:tr>
              <a:tr h="890461">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PATTERN 3</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 Action: Pat Clap Click Pat Clap Click Pat (Rest)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Clap Click Pat Clap Click Pat (Rest)  </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extLst>
                  <a:ext uri="{0D108BD9-81ED-4DB2-BD59-A6C34878D82A}">
                    <a16:rowId xmlns:a16="http://schemas.microsoft.com/office/drawing/2014/main" val="3914432608"/>
                  </a:ext>
                </a:extLst>
              </a:tr>
              <a:tr h="1048360">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PATTERN 4</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tc>
                  <a:txBody>
                    <a:bodyPr/>
                    <a:lstStyle/>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 Cross hands over whilst patting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Cross Pat Clap Click Clap Pat (rest) </a:t>
                      </a:r>
                    </a:p>
                    <a:p>
                      <a:pPr algn="ctr">
                        <a:lnSpc>
                          <a:spcPct val="115000"/>
                        </a:lnSpc>
                        <a:spcAft>
                          <a:spcPts val="800"/>
                        </a:spcAft>
                      </a:pPr>
                      <a:r>
                        <a:rPr lang="en-GB" sz="1600" kern="100" dirty="0">
                          <a:effectLst/>
                          <a:latin typeface="Calibri" panose="020F0502020204030204" pitchFamily="34" charset="0"/>
                          <a:cs typeface="Calibri" panose="020F0502020204030204" pitchFamily="34" charset="0"/>
                        </a:rPr>
                        <a:t>Action: Pat Cross Pat Clap Click Clap Pat (rest) </a:t>
                      </a:r>
                      <a:endParaRPr lang="en-GB" sz="1600" kern="100" dirty="0">
                        <a:effectLst/>
                        <a:latin typeface="Calibri" panose="020F0502020204030204" pitchFamily="34" charset="0"/>
                        <a:ea typeface="Aptos" panose="020B0004020202020204" pitchFamily="34" charset="0"/>
                        <a:cs typeface="Calibri" panose="020F0502020204030204" pitchFamily="34" charset="0"/>
                      </a:endParaRPr>
                    </a:p>
                  </a:txBody>
                  <a:tcPr marL="34717" marR="34717" marT="0" marB="0" anchor="ctr"/>
                </a:tc>
                <a:extLst>
                  <a:ext uri="{0D108BD9-81ED-4DB2-BD59-A6C34878D82A}">
                    <a16:rowId xmlns:a16="http://schemas.microsoft.com/office/drawing/2014/main" val="2161402874"/>
                  </a:ext>
                </a:extLst>
              </a:tr>
            </a:tbl>
          </a:graphicData>
        </a:graphic>
      </p:graphicFrame>
      <p:sp>
        <p:nvSpPr>
          <p:cNvPr id="3" name="Footer Placeholder 3">
            <a:extLst>
              <a:ext uri="{FF2B5EF4-FFF2-40B4-BE49-F238E27FC236}">
                <a16:creationId xmlns:a16="http://schemas.microsoft.com/office/drawing/2014/main" id="{A8CFE883-4B1D-33BE-4EE5-56B725FD7FA8}"/>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41306475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24</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Graphic 1" descr="Theatre outline">
            <a:extLst>
              <a:ext uri="{FF2B5EF4-FFF2-40B4-BE49-F238E27FC236}">
                <a16:creationId xmlns:a16="http://schemas.microsoft.com/office/drawing/2014/main" id="{000DF4CE-A99A-3925-8CC1-DE28A0D5ADD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39638" y="3030826"/>
            <a:ext cx="1950442" cy="1950442"/>
          </a:xfrm>
          <a:prstGeom prst="rect">
            <a:avLst/>
          </a:prstGeom>
        </p:spPr>
      </p:pic>
      <p:pic>
        <p:nvPicPr>
          <p:cNvPr id="3" name="Graphic 2" descr="Conductor female with solid fill">
            <a:extLst>
              <a:ext uri="{FF2B5EF4-FFF2-40B4-BE49-F238E27FC236}">
                <a16:creationId xmlns:a16="http://schemas.microsoft.com/office/drawing/2014/main" id="{E3C94784-9C34-54F6-B513-48AD5A44D0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419744" y="3260914"/>
            <a:ext cx="1572341" cy="1572341"/>
          </a:xfrm>
          <a:prstGeom prst="rect">
            <a:avLst/>
          </a:prstGeom>
        </p:spPr>
      </p:pic>
      <p:sp>
        <p:nvSpPr>
          <p:cNvPr id="4" name="Title Placeholder 9">
            <a:extLst>
              <a:ext uri="{FF2B5EF4-FFF2-40B4-BE49-F238E27FC236}">
                <a16:creationId xmlns:a16="http://schemas.microsoft.com/office/drawing/2014/main" id="{02DA937A-E8F9-7680-4EC7-ADE5D48F0D68}"/>
              </a:ext>
            </a:extLst>
          </p:cNvPr>
          <p:cNvSpPr>
            <a:spLocks noGrp="1"/>
          </p:cNvSpPr>
          <p:nvPr>
            <p:ph type="title"/>
          </p:nvPr>
        </p:nvSpPr>
        <p:spPr>
          <a:xfrm>
            <a:off x="1803883" y="1375445"/>
            <a:ext cx="7012582" cy="843478"/>
          </a:xfrm>
          <a:prstGeom prst="rect">
            <a:avLst/>
          </a:prstGeom>
        </p:spPr>
        <p:txBody>
          <a:bodyPr vert="horz" lIns="91440" tIns="45720" rIns="91440" bIns="45720" rtlCol="0" anchor="ctr">
            <a:normAutofit/>
          </a:bodyPr>
          <a:lstStyle/>
          <a:p>
            <a:r>
              <a:rPr lang="en-GB" sz="4000" b="1" dirty="0">
                <a:latin typeface="Calibri" panose="020F0502020204030204" pitchFamily="34" charset="0"/>
                <a:cs typeface="Calibri" panose="020F0502020204030204" pitchFamily="34" charset="0"/>
              </a:rPr>
              <a:t>Practice and perform!</a:t>
            </a:r>
            <a:endParaRPr lang="en-US" sz="4000" b="1" dirty="0">
              <a:latin typeface="Calibri" panose="020F0502020204030204" pitchFamily="34" charset="0"/>
              <a:cs typeface="Calibri" panose="020F0502020204030204" pitchFamily="34" charset="0"/>
            </a:endParaRPr>
          </a:p>
        </p:txBody>
      </p:sp>
      <p:pic>
        <p:nvPicPr>
          <p:cNvPr id="5" name="Graphic 4" descr="Radio microphone with solid fill">
            <a:extLst>
              <a:ext uri="{FF2B5EF4-FFF2-40B4-BE49-F238E27FC236}">
                <a16:creationId xmlns:a16="http://schemas.microsoft.com/office/drawing/2014/main" id="{A15F0923-6D7A-39A5-CD47-0731E08D3A6C}"/>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36837" y="3289836"/>
            <a:ext cx="1432421" cy="1432421"/>
          </a:xfrm>
          <a:prstGeom prst="rect">
            <a:avLst/>
          </a:prstGeom>
        </p:spPr>
      </p:pic>
      <p:sp>
        <p:nvSpPr>
          <p:cNvPr id="6" name="Footer Placeholder 3">
            <a:extLst>
              <a:ext uri="{FF2B5EF4-FFF2-40B4-BE49-F238E27FC236}">
                <a16:creationId xmlns:a16="http://schemas.microsoft.com/office/drawing/2014/main" id="{A13AC568-BF38-82FD-AE61-68F5EE5D47C7}"/>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4139098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25</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pic>
        <p:nvPicPr>
          <p:cNvPr id="2" name="Picture 1" descr="A stained glass window with a person in a crown&#10;&#10;Description automatically generated">
            <a:extLst>
              <a:ext uri="{FF2B5EF4-FFF2-40B4-BE49-F238E27FC236}">
                <a16:creationId xmlns:a16="http://schemas.microsoft.com/office/drawing/2014/main" id="{8E75150A-0CCA-6223-FF60-04367604ED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5024" y="1622102"/>
            <a:ext cx="6424527" cy="3613796"/>
          </a:xfrm>
          <a:prstGeom prst="rect">
            <a:avLst/>
          </a:prstGeom>
        </p:spPr>
      </p:pic>
      <p:sp>
        <p:nvSpPr>
          <p:cNvPr id="3" name="Title Placeholder 9">
            <a:extLst>
              <a:ext uri="{FF2B5EF4-FFF2-40B4-BE49-F238E27FC236}">
                <a16:creationId xmlns:a16="http://schemas.microsoft.com/office/drawing/2014/main" id="{0962A40C-BA52-4319-6DFF-58BCC0FD877E}"/>
              </a:ext>
            </a:extLst>
          </p:cNvPr>
          <p:cNvSpPr>
            <a:spLocks noGrp="1"/>
          </p:cNvSpPr>
          <p:nvPr>
            <p:ph type="title"/>
          </p:nvPr>
        </p:nvSpPr>
        <p:spPr>
          <a:xfrm>
            <a:off x="1803882" y="579463"/>
            <a:ext cx="7012582" cy="843478"/>
          </a:xfrm>
          <a:prstGeom prst="rect">
            <a:avLst/>
          </a:prstGeom>
        </p:spPr>
        <p:txBody>
          <a:bodyPr vert="horz" lIns="91440" tIns="45720" rIns="91440" bIns="45720" rtlCol="0" anchor="ctr">
            <a:normAutofit/>
          </a:bodyPr>
          <a:lstStyle/>
          <a:p>
            <a:r>
              <a:rPr lang="en-GB" sz="4000" b="1" dirty="0">
                <a:latin typeface="Calibri" panose="020F0502020204030204" pitchFamily="34" charset="0"/>
                <a:cs typeface="Calibri" panose="020F0502020204030204" pitchFamily="34" charset="0"/>
              </a:rPr>
              <a:t>Stained glass windows</a:t>
            </a:r>
            <a:endParaRPr lang="en-US" sz="4000" b="1" dirty="0">
              <a:latin typeface="Calibri" panose="020F0502020204030204" pitchFamily="34" charset="0"/>
              <a:cs typeface="Calibri" panose="020F0502020204030204" pitchFamily="34" charset="0"/>
            </a:endParaRPr>
          </a:p>
        </p:txBody>
      </p:sp>
      <p:graphicFrame>
        <p:nvGraphicFramePr>
          <p:cNvPr id="4" name="Table 3">
            <a:extLst>
              <a:ext uri="{FF2B5EF4-FFF2-40B4-BE49-F238E27FC236}">
                <a16:creationId xmlns:a16="http://schemas.microsoft.com/office/drawing/2014/main" id="{9374EC05-722B-BABD-8542-A76949CB8FB8}"/>
              </a:ext>
            </a:extLst>
          </p:cNvPr>
          <p:cNvGraphicFramePr>
            <a:graphicFrameLocks noGrp="1"/>
          </p:cNvGraphicFramePr>
          <p:nvPr>
            <p:extLst>
              <p:ext uri="{D42A27DB-BD31-4B8C-83A1-F6EECF244321}">
                <p14:modId xmlns:p14="http://schemas.microsoft.com/office/powerpoint/2010/main" val="3001116290"/>
              </p:ext>
            </p:extLst>
          </p:nvPr>
        </p:nvGraphicFramePr>
        <p:xfrm>
          <a:off x="1885024" y="5482696"/>
          <a:ext cx="7012582" cy="542925"/>
        </p:xfrm>
        <a:graphic>
          <a:graphicData uri="http://schemas.openxmlformats.org/drawingml/2006/table">
            <a:tbl>
              <a:tblPr/>
              <a:tblGrid>
                <a:gridCol w="7012582">
                  <a:extLst>
                    <a:ext uri="{9D8B030D-6E8A-4147-A177-3AD203B41FA5}">
                      <a16:colId xmlns:a16="http://schemas.microsoft.com/office/drawing/2014/main" val="2955277234"/>
                    </a:ext>
                  </a:extLst>
                </a:gridCol>
              </a:tblGrid>
              <a:tr h="190500">
                <a:tc>
                  <a:txBody>
                    <a:bodyPr/>
                    <a:lstStyle/>
                    <a:p>
                      <a:pPr algn="l" fontAlgn="b"/>
                      <a:r>
                        <a:rPr lang="en-GB" sz="1600" b="0" i="0" u="sng" strike="noStrike">
                          <a:solidFill>
                            <a:srgbClr val="467886"/>
                          </a:solidFill>
                          <a:effectLst/>
                          <a:latin typeface="Calibri" panose="020F0502020204030204" pitchFamily="34" charset="0"/>
                          <a:cs typeface="Calibri" panose="020F0502020204030204" pitchFamily="34" charset="0"/>
                          <a:hlinkClick r:id="rId7"/>
                        </a:rPr>
                        <a:t>https://teach.files.bbci.co.uk/tenpieces/audio-Hildegard-of-Bingen-O-Euchari-in-leta-via-BBC.mp3</a:t>
                      </a:r>
                      <a:endParaRPr lang="en-GB" sz="1600" b="0" i="0" u="sng" strike="noStrike" dirty="0">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2914653618"/>
                  </a:ext>
                </a:extLst>
              </a:tr>
            </a:tbl>
          </a:graphicData>
        </a:graphic>
      </p:graphicFrame>
      <p:sp>
        <p:nvSpPr>
          <p:cNvPr id="5" name="Footer Placeholder 3">
            <a:extLst>
              <a:ext uri="{FF2B5EF4-FFF2-40B4-BE49-F238E27FC236}">
                <a16:creationId xmlns:a16="http://schemas.microsoft.com/office/drawing/2014/main" id="{516E756A-CC15-D322-FE10-23A81D440826}"/>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523640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26</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itle Placeholder 9">
            <a:extLst>
              <a:ext uri="{FF2B5EF4-FFF2-40B4-BE49-F238E27FC236}">
                <a16:creationId xmlns:a16="http://schemas.microsoft.com/office/drawing/2014/main" id="{929A5310-297F-4D29-5E73-B34BD3A89EBA}"/>
              </a:ext>
            </a:extLst>
          </p:cNvPr>
          <p:cNvSpPr>
            <a:spLocks noGrp="1"/>
          </p:cNvSpPr>
          <p:nvPr>
            <p:ph type="title"/>
          </p:nvPr>
        </p:nvSpPr>
        <p:spPr>
          <a:xfrm>
            <a:off x="1464278" y="542688"/>
            <a:ext cx="7012582" cy="843478"/>
          </a:xfrm>
          <a:prstGeom prst="rect">
            <a:avLst/>
          </a:prstGeom>
        </p:spPr>
        <p:txBody>
          <a:bodyPr vert="horz" lIns="91440" tIns="45720" rIns="91440" bIns="45720" rtlCol="0" anchor="ctr">
            <a:normAutofit fontScale="90000"/>
          </a:bodyPr>
          <a:lstStyle/>
          <a:p>
            <a:r>
              <a:rPr lang="en-GB" sz="3200" b="1" dirty="0">
                <a:latin typeface="Calibri" panose="020F0502020204030204" pitchFamily="34" charset="0"/>
                <a:cs typeface="Calibri" panose="020F0502020204030204" pitchFamily="34" charset="0"/>
              </a:rPr>
              <a:t>Taking it further – cross curricular activities</a:t>
            </a:r>
            <a:endParaRPr lang="en-US" sz="3200" b="1"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B0700CD6-6ED1-8FA0-BAC5-0951FD947A24}"/>
              </a:ext>
            </a:extLst>
          </p:cNvPr>
          <p:cNvSpPr txBox="1"/>
          <p:nvPr/>
        </p:nvSpPr>
        <p:spPr>
          <a:xfrm>
            <a:off x="1557687" y="1632333"/>
            <a:ext cx="7701736" cy="4041940"/>
          </a:xfrm>
          <a:prstGeom prst="rect">
            <a:avLst/>
          </a:prstGeom>
          <a:noFill/>
        </p:spPr>
        <p:txBody>
          <a:bodyPr wrap="square">
            <a:spAutoFit/>
          </a:bodyPr>
          <a:lstStyle/>
          <a:p>
            <a:pPr lvl="0">
              <a:lnSpc>
                <a:spcPct val="115000"/>
              </a:lnSpc>
            </a:pPr>
            <a:r>
              <a:rPr lang="en-GB" sz="1600" b="1" kern="100" dirty="0">
                <a:effectLst/>
                <a:latin typeface="Calibri" panose="020F0502020204030204" pitchFamily="34" charset="0"/>
                <a:ea typeface="Aptos" panose="020B0004020202020204" pitchFamily="34" charset="0"/>
                <a:cs typeface="Times New Roman" panose="02020603050405020304" pitchFamily="18" charset="0"/>
              </a:rPr>
              <a:t>ART: </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Hildegard of </a:t>
            </a:r>
            <a:r>
              <a:rPr lang="en-GB" sz="1600" kern="100" dirty="0" err="1">
                <a:effectLst/>
                <a:latin typeface="Calibri" panose="020F0502020204030204" pitchFamily="34" charset="0"/>
                <a:ea typeface="Aptos" panose="020B0004020202020204" pitchFamily="34" charset="0"/>
                <a:cs typeface="Times New Roman" panose="02020603050405020304" pitchFamily="18" charset="0"/>
              </a:rPr>
              <a:t>Bingen</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was not just a musician but a prolific writer about natural medicine. Design a stained-glass window with a portrait of other important women in medical history. You can use black paper to create an outline and tissue paper to fill in the colours of the ‘glass’ so that the colours can be seen when it is stuck to a window</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a:lnSpc>
                <a:spcPct val="115000"/>
              </a:lnSpc>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lvl="0">
              <a:lnSpc>
                <a:spcPct val="115000"/>
              </a:lnSpc>
            </a:pPr>
            <a:r>
              <a:rPr lang="en-GB" sz="1600" b="1" kern="100" dirty="0">
                <a:effectLst/>
                <a:latin typeface="Calibri" panose="020F0502020204030204" pitchFamily="34" charset="0"/>
                <a:ea typeface="Aptos" panose="020B0004020202020204" pitchFamily="34" charset="0"/>
                <a:cs typeface="Times New Roman" panose="02020603050405020304" pitchFamily="18" charset="0"/>
              </a:rPr>
              <a:t>GEOGRAPHY:</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Hildegard of </a:t>
            </a:r>
            <a:r>
              <a:rPr lang="en-GB" sz="1600" kern="100" dirty="0" err="1">
                <a:effectLst/>
                <a:latin typeface="Calibri" panose="020F0502020204030204" pitchFamily="34" charset="0"/>
                <a:ea typeface="Aptos" panose="020B0004020202020204" pitchFamily="34" charset="0"/>
                <a:cs typeface="Times New Roman" panose="02020603050405020304" pitchFamily="18" charset="0"/>
              </a:rPr>
              <a:t>Bingen</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was born in </a:t>
            </a:r>
            <a:r>
              <a:rPr lang="en-GB" sz="1600" kern="100" dirty="0" err="1">
                <a:effectLst/>
                <a:latin typeface="Calibri" panose="020F0502020204030204" pitchFamily="34" charset="0"/>
                <a:ea typeface="Aptos" panose="020B0004020202020204" pitchFamily="34" charset="0"/>
                <a:cs typeface="Times New Roman" panose="02020603050405020304" pitchFamily="18" charset="0"/>
              </a:rPr>
              <a:t>Bermersheim</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a:t>
            </a:r>
            <a:r>
              <a:rPr lang="en-GB" sz="1600" kern="100" dirty="0" err="1">
                <a:effectLst/>
                <a:latin typeface="Calibri" panose="020F0502020204030204" pitchFamily="34" charset="0"/>
                <a:ea typeface="Aptos" panose="020B0004020202020204" pitchFamily="34" charset="0"/>
                <a:cs typeface="Times New Roman" panose="02020603050405020304" pitchFamily="18" charset="0"/>
              </a:rPr>
              <a:t>vor</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der </a:t>
            </a:r>
            <a:r>
              <a:rPr lang="en-GB" sz="1600" kern="100" dirty="0" err="1">
                <a:effectLst/>
                <a:latin typeface="Calibri" panose="020F0502020204030204" pitchFamily="34" charset="0"/>
                <a:ea typeface="Aptos" panose="020B0004020202020204" pitchFamily="34" charset="0"/>
                <a:cs typeface="Times New Roman" panose="02020603050405020304" pitchFamily="18" charset="0"/>
              </a:rPr>
              <a:t>Höhe</a:t>
            </a:r>
            <a:r>
              <a:rPr lang="en-GB" sz="1600" kern="100" dirty="0">
                <a:effectLst/>
                <a:latin typeface="Calibri" panose="020F0502020204030204" pitchFamily="34" charset="0"/>
                <a:ea typeface="Aptos" panose="020B0004020202020204" pitchFamily="34" charset="0"/>
                <a:cs typeface="Times New Roman" panose="02020603050405020304" pitchFamily="18" charset="0"/>
              </a:rPr>
              <a:t> in Germany. Compare this village to where you live. Ask questions such as: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What physical features are there in this place? (hills, mountains, rivers, coast, forest, vegetation and valleys)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What businesses or trades are there in this area?</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What is the climate like?</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What is the population?</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How far away are other towns?</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o"/>
            </a:pPr>
            <a:r>
              <a:rPr lang="en-GB" sz="1600" kern="100" dirty="0">
                <a:effectLst/>
                <a:latin typeface="Calibri" panose="020F0502020204030204" pitchFamily="34" charset="0"/>
                <a:ea typeface="Aptos" panose="020B0004020202020204" pitchFamily="34" charset="0"/>
                <a:cs typeface="Times New Roman" panose="02020603050405020304" pitchFamily="18" charset="0"/>
              </a:rPr>
              <a:t>Are there any famous landmarks nearby?</a:t>
            </a:r>
            <a:endParaRPr lang="en-GB" sz="16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Footer Placeholder 3">
            <a:extLst>
              <a:ext uri="{FF2B5EF4-FFF2-40B4-BE49-F238E27FC236}">
                <a16:creationId xmlns:a16="http://schemas.microsoft.com/office/drawing/2014/main" id="{DE737104-E9C9-4F07-935E-CE6140348049}"/>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2036025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682301" y="76564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Resources required</a:t>
            </a:r>
            <a:endParaRPr lang="en-US" b="1" dirty="0">
              <a:latin typeface="Calibri" panose="020F0502020204030204" pitchFamily="34" charset="0"/>
              <a:cs typeface="Calibri" panose="020F0502020204030204" pitchFamily="34" charset="0"/>
            </a:endParaRPr>
          </a:p>
        </p:txBody>
      </p:sp>
      <p:sp>
        <p:nvSpPr>
          <p:cNvPr id="5" name="Text Placeholder 10">
            <a:extLst>
              <a:ext uri="{FF2B5EF4-FFF2-40B4-BE49-F238E27FC236}">
                <a16:creationId xmlns:a16="http://schemas.microsoft.com/office/drawing/2014/main" id="{DE2FDA27-3321-1301-FB33-4CF86D6D3BDD}"/>
              </a:ext>
            </a:extLst>
          </p:cNvPr>
          <p:cNvSpPr txBox="1">
            <a:spLocks/>
          </p:cNvSpPr>
          <p:nvPr/>
        </p:nvSpPr>
        <p:spPr>
          <a:xfrm>
            <a:off x="1667258" y="2142353"/>
            <a:ext cx="7809932" cy="33394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342900" marR="0" indent="-342900" algn="l" defTabSz="457200" rtl="0" eaLnBrk="1" fontAlgn="auto" latinLnBrk="0" hangingPunct="1">
              <a:lnSpc>
                <a:spcPct val="100000"/>
              </a:lnSpc>
              <a:spcBef>
                <a:spcPct val="20000"/>
              </a:spcBef>
              <a:spcAft>
                <a:spcPts val="0"/>
              </a:spcAft>
              <a:buClrTx/>
              <a:buSzTx/>
              <a:buFont typeface="Wingdings" charset="2"/>
              <a:buChar char="§"/>
              <a:tabLst/>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lvl="0" indent="-342900">
              <a:lnSpc>
                <a:spcPct val="100000"/>
              </a:lnSpc>
              <a:spcBef>
                <a:spcPts val="0"/>
              </a:spcBef>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Times New Roman" panose="02020603050405020304" pitchFamily="18" charset="0"/>
              </a:rPr>
              <a:t>A3 paper &amp; colouring pens/pencils (+ additional art materials if desired)</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GB" sz="2100" u="sng" kern="100" dirty="0" err="1">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HvB</a:t>
            </a:r>
            <a:r>
              <a:rPr lang="en-GB" sz="2100" u="sng" kern="100" dirty="0">
                <a:solidFill>
                  <a:srgbClr val="467886"/>
                </a:solidFill>
                <a:effectLst/>
                <a:latin typeface="Calibri" panose="020F0502020204030204" pitchFamily="34" charset="0"/>
                <a:ea typeface="Aptos" panose="020B0004020202020204" pitchFamily="34" charset="0"/>
                <a:cs typeface="Times New Roman" panose="02020603050405020304" pitchFamily="18" charset="0"/>
                <a:hlinkClick r:id="rId3"/>
              </a:rPr>
              <a:t> Worksheet 1 (Score)</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GB" sz="2100" u="sng" kern="100" dirty="0" err="1">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4"/>
              </a:rPr>
              <a:t>HvB</a:t>
            </a:r>
            <a:r>
              <a:rPr lang="en-GB" sz="2100" u="sng" kern="100" dirty="0">
                <a:solidFill>
                  <a:srgbClr val="467886"/>
                </a:solidFill>
                <a:effectLst/>
                <a:latin typeface="Calibri" panose="020F0502020204030204" pitchFamily="34" charset="0"/>
                <a:ea typeface="Calibri" panose="020F0502020204030204" pitchFamily="34" charset="0"/>
                <a:cs typeface="Times New Roman" panose="02020603050405020304" pitchFamily="18" charset="0"/>
                <a:hlinkClick r:id="rId4"/>
              </a:rPr>
              <a:t> Stained Glass Window Stencil</a:t>
            </a:r>
            <a:endParaRPr lang="en-GB" sz="21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0"/>
              </a:spcBef>
              <a:buFont typeface="Symbol" panose="05050102010706020507" pitchFamily="18" charset="2"/>
              <a:buChar char=""/>
            </a:pPr>
            <a:r>
              <a:rPr lang="en-GB" sz="2100" kern="100" dirty="0">
                <a:effectLst/>
                <a:latin typeface="Calibri" panose="020F0502020204030204" pitchFamily="34" charset="0"/>
                <a:ea typeface="Aptos" panose="020B0004020202020204" pitchFamily="34" charset="0"/>
                <a:cs typeface="Times New Roman" panose="02020603050405020304" pitchFamily="18" charset="0"/>
              </a:rPr>
              <a:t>Classroom instruments</a:t>
            </a:r>
            <a:endParaRPr lang="en-GB" sz="21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0000"/>
              </a:lnSpc>
              <a:spcBef>
                <a:spcPts val="0"/>
              </a:spcBef>
              <a:spcAft>
                <a:spcPts val="800"/>
              </a:spcAft>
              <a:buFont typeface="Symbol" panose="05050102010706020507" pitchFamily="18" charset="2"/>
              <a:buChar char=""/>
            </a:pPr>
            <a:r>
              <a:rPr lang="en-GB" sz="2100" dirty="0">
                <a:effectLst/>
                <a:latin typeface="Calibri" panose="020F0502020204030204" pitchFamily="34" charset="0"/>
                <a:ea typeface="Aptos" panose="020B0004020202020204" pitchFamily="34" charset="0"/>
              </a:rPr>
              <a:t>Recording/video device</a:t>
            </a:r>
          </a:p>
        </p:txBody>
      </p:sp>
      <p:sp>
        <p:nvSpPr>
          <p:cNvPr id="6" name="Rectangle 5">
            <a:extLst>
              <a:ext uri="{FF2B5EF4-FFF2-40B4-BE49-F238E27FC236}">
                <a16:creationId xmlns:a16="http://schemas.microsoft.com/office/drawing/2014/main" id="{FE046022-0AD6-113A-DA8A-BDC4C1DBFE1C}"/>
              </a:ext>
            </a:extLst>
          </p:cNvPr>
          <p:cNvSpPr/>
          <p:nvPr/>
        </p:nvSpPr>
        <p:spPr>
          <a:xfrm flipV="1">
            <a:off x="1682301" y="1637559"/>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5"/>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6"/>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0" name="Footer Placeholder 3">
            <a:extLst>
              <a:ext uri="{FF2B5EF4-FFF2-40B4-BE49-F238E27FC236}">
                <a16:creationId xmlns:a16="http://schemas.microsoft.com/office/drawing/2014/main" id="{873FB62F-17B1-4ADF-427E-DB990DFF650A}"/>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3</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Tree>
    <p:extLst>
      <p:ext uri="{BB962C8B-B14F-4D97-AF65-F5344CB8AC3E}">
        <p14:creationId xmlns:p14="http://schemas.microsoft.com/office/powerpoint/2010/main" val="2158812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07CAD68C-D437-ABD3-1C11-19A28E4FDD6B}"/>
              </a:ext>
            </a:extLst>
          </p:cNvPr>
          <p:cNvSpPr>
            <a:spLocks noGrp="1"/>
          </p:cNvSpPr>
          <p:nvPr>
            <p:ph type="title" hasCustomPrompt="1"/>
          </p:nvPr>
        </p:nvSpPr>
        <p:spPr>
          <a:xfrm>
            <a:off x="1489159" y="401068"/>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Curriculum checklist</a:t>
            </a:r>
            <a:endParaRPr lang="en-US" b="1"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FE046022-0AD6-113A-DA8A-BDC4C1DBFE1C}"/>
              </a:ext>
            </a:extLst>
          </p:cNvPr>
          <p:cNvSpPr/>
          <p:nvPr/>
        </p:nvSpPr>
        <p:spPr>
          <a:xfrm flipV="1">
            <a:off x="1489159" y="1148366"/>
            <a:ext cx="7012582" cy="94772"/>
          </a:xfrm>
          <a:prstGeom prst="rect">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FFBAAB5-288F-2480-2FAA-66237FF4A035}"/>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8" name="Picture 7">
            <a:extLst>
              <a:ext uri="{FF2B5EF4-FFF2-40B4-BE49-F238E27FC236}">
                <a16:creationId xmlns:a16="http://schemas.microsoft.com/office/drawing/2014/main" id="{CF275D6B-A80F-1386-3111-CE7B0EB9AC6B}"/>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9" name="Date Placeholder 2">
            <a:extLst>
              <a:ext uri="{FF2B5EF4-FFF2-40B4-BE49-F238E27FC236}">
                <a16:creationId xmlns:a16="http://schemas.microsoft.com/office/drawing/2014/main" id="{8F3DDC08-F1C7-5E09-8F1B-9D0795631393}"/>
              </a:ext>
            </a:extLst>
          </p:cNvPr>
          <p:cNvSpPr>
            <a:spLocks noGrp="1"/>
          </p:cNvSpPr>
          <p:nvPr>
            <p:ph type="dt" sz="half" idx="10"/>
          </p:nvPr>
        </p:nvSpPr>
        <p:spPr>
          <a:xfrm>
            <a:off x="1464278" y="6177847"/>
            <a:ext cx="1891632" cy="365125"/>
          </a:xfrm>
        </p:spPr>
        <p:txBody>
          <a:bodyPr/>
          <a:lstStyle/>
          <a:p>
            <a:endParaRPr lang="en-US" sz="900" dirty="0"/>
          </a:p>
        </p:txBody>
      </p:sp>
      <p:sp>
        <p:nvSpPr>
          <p:cNvPr id="11" name="Slide Number Placeholder 4">
            <a:extLst>
              <a:ext uri="{FF2B5EF4-FFF2-40B4-BE49-F238E27FC236}">
                <a16:creationId xmlns:a16="http://schemas.microsoft.com/office/drawing/2014/main" id="{F0EDB525-6918-30DF-DF90-519AE96C5749}"/>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z="900" smtClean="0"/>
              <a:pPr algn="l"/>
              <a:t>4</a:t>
            </a:fld>
            <a:endParaRPr lang="en-US" sz="900" dirty="0"/>
          </a:p>
        </p:txBody>
      </p:sp>
      <p:pic>
        <p:nvPicPr>
          <p:cNvPr id="12" name="Picture 11" descr="A black background with a black square&#10;&#10;Description automatically generated with medium confidence">
            <a:extLst>
              <a:ext uri="{FF2B5EF4-FFF2-40B4-BE49-F238E27FC236}">
                <a16:creationId xmlns:a16="http://schemas.microsoft.com/office/drawing/2014/main" id="{96AD993D-EDAF-B72C-9D03-EBFDBDEA9A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3" name="TextBox 2">
            <a:extLst>
              <a:ext uri="{FF2B5EF4-FFF2-40B4-BE49-F238E27FC236}">
                <a16:creationId xmlns:a16="http://schemas.microsoft.com/office/drawing/2014/main" id="{55A414F5-9497-8E3B-A3BD-50B5D7A4218C}"/>
              </a:ext>
            </a:extLst>
          </p:cNvPr>
          <p:cNvSpPr txBox="1"/>
          <p:nvPr/>
        </p:nvSpPr>
        <p:spPr>
          <a:xfrm>
            <a:off x="1505637" y="1487019"/>
            <a:ext cx="7899770" cy="4339650"/>
          </a:xfrm>
          <a:prstGeom prst="rect">
            <a:avLst/>
          </a:prstGeom>
          <a:noFill/>
        </p:spPr>
        <p:txBody>
          <a:bodyPr wrap="square">
            <a:spAutoFit/>
          </a:bodyPr>
          <a:lstStyle/>
          <a:p>
            <a:r>
              <a:rPr lang="en-GB" sz="1200" b="1" dirty="0">
                <a:effectLst/>
                <a:latin typeface="Calibri" panose="020F0502020204030204" pitchFamily="34" charset="0"/>
                <a:ea typeface="Aptos" panose="020B0004020202020204" pitchFamily="34" charset="0"/>
                <a:cs typeface="Calibri" panose="020F0502020204030204" pitchFamily="34" charset="0"/>
              </a:rPr>
              <a:t>National Curriculum in ENGLAND (KS2)</a:t>
            </a: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Play and perform in solo and ensemble contexts, using their voices and playing musical instruments with increasing accuracy, fluency, control and expression</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Use and understand staff and other musical notations</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Listen with attention to detail and recall sounds with increasing aural memory</a:t>
            </a:r>
          </a:p>
          <a:p>
            <a:pPr lvl="0"/>
            <a:endParaRPr lang="en-GB" sz="1200" kern="100" dirty="0">
              <a:effectLst/>
              <a:latin typeface="Calibri" panose="020F0502020204030204" pitchFamily="34" charset="0"/>
              <a:ea typeface="Aptos" panose="020B0004020202020204" pitchFamily="34" charset="0"/>
              <a:cs typeface="Calibri" panose="020F0502020204030204" pitchFamily="34" charset="0"/>
            </a:endParaRPr>
          </a:p>
          <a:p>
            <a:r>
              <a:rPr lang="en-GB" sz="12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SCOTLAND Curriculum for Excellence (Second Level)</a:t>
            </a:r>
            <a:endParaRPr lang="en-GB" sz="1200" kern="100" dirty="0">
              <a:effectLst/>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Recognise a range of musical styles and identify some of the main instruments in the genre</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Use voice, instruments and technology to create music, experimenting sounds, pitch, melody, rhythm, timbre and dynamics </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Perform on instruments, individually or as part of a group, to communicate the mood and character of a piece of music</a:t>
            </a:r>
          </a:p>
          <a:p>
            <a:pPr lvl="0"/>
            <a:endParaRPr lang="en-GB" sz="1200" kern="100" dirty="0">
              <a:effectLst/>
              <a:latin typeface="Calibri" panose="020F0502020204030204" pitchFamily="34" charset="0"/>
              <a:ea typeface="Aptos" panose="020B0004020202020204" pitchFamily="34" charset="0"/>
              <a:cs typeface="Calibri" panose="020F0502020204030204" pitchFamily="34" charset="0"/>
            </a:endParaRPr>
          </a:p>
          <a:p>
            <a:r>
              <a:rPr lang="en-GB" sz="1200" b="1" dirty="0">
                <a:effectLst/>
                <a:latin typeface="Calibri" panose="020F0502020204030204" pitchFamily="34" charset="0"/>
                <a:ea typeface="Aptos" panose="020B0004020202020204" pitchFamily="34" charset="0"/>
                <a:cs typeface="Calibri" panose="020F0502020204030204" pitchFamily="34" charset="0"/>
              </a:rPr>
              <a:t>Curriculum for WALES: Expressive Arts (Progression Step 3)</a:t>
            </a: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 can apply knowledge and understanding of context, and make connections between my own creative work and creative work by other people and from other places and times</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 can explore how creative work can represent, document, share and celebrate personal, social and cultural identities </a:t>
            </a:r>
            <a:endParaRPr lang="en-GB" sz="1200" kern="100" dirty="0">
              <a:solidFill>
                <a:srgbClr val="000000"/>
              </a:solidFill>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dirty="0">
                <a:effectLst/>
                <a:latin typeface="Calibri" panose="020F0502020204030204" pitchFamily="34" charset="0"/>
                <a:ea typeface="Aptos" panose="020B0004020202020204" pitchFamily="34" charset="0"/>
                <a:cs typeface="Calibri" panose="020F0502020204030204" pitchFamily="34" charset="0"/>
              </a:rPr>
              <a:t>I can identify and respond creatively to challenges with resilience and flexibility </a:t>
            </a:r>
          </a:p>
          <a:p>
            <a:pPr lvl="0"/>
            <a:endParaRPr lang="en-GB" sz="1200" dirty="0">
              <a:effectLst/>
              <a:latin typeface="Calibri" panose="020F0502020204030204" pitchFamily="34" charset="0"/>
              <a:ea typeface="Aptos" panose="020B0004020202020204" pitchFamily="34" charset="0"/>
              <a:cs typeface="Calibri" panose="020F0502020204030204" pitchFamily="34" charset="0"/>
            </a:endParaRPr>
          </a:p>
          <a:p>
            <a:pPr lvl="0"/>
            <a:r>
              <a:rPr lang="en-GB" sz="1200" b="1" dirty="0">
                <a:effectLst/>
                <a:latin typeface="Calibri" panose="020F0502020204030204" pitchFamily="34" charset="0"/>
                <a:ea typeface="Aptos" panose="020B0004020202020204" pitchFamily="34" charset="0"/>
                <a:cs typeface="Calibri" panose="020F0502020204030204" pitchFamily="34" charset="0"/>
              </a:rPr>
              <a:t>NORTHERN IRELAND Primary Curriculum (KS2)</a:t>
            </a: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Sing and perform with simple instruments from memory, by ear or from notation to develop vocal and instrumental skills</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Work creatively with sound by creating musical stories, pictures, patterns, conversations, accompaniments and by investigating ways of preserving the music they have created</a:t>
            </a:r>
            <a:endParaRPr lang="en-GB" sz="1200" kern="100" dirty="0">
              <a:latin typeface="Calibri" panose="020F0502020204030204" pitchFamily="34" charset="0"/>
              <a:ea typeface="Aptos" panose="020B0004020202020204" pitchFamily="34" charset="0"/>
              <a:cs typeface="Calibri" panose="020F0502020204030204" pitchFamily="34" charset="0"/>
            </a:endParaRPr>
          </a:p>
          <a:p>
            <a:pPr marL="171450" lvl="0" indent="-171450">
              <a:buFont typeface="Arial" panose="020B0604020202020204" pitchFamily="34" charset="0"/>
              <a:buChar char="•"/>
            </a:pPr>
            <a:r>
              <a:rPr lang="en-GB"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Respond imaginatively to a wider range of music in a variety of styles and media</a:t>
            </a:r>
            <a:endParaRPr lang="en-GB" sz="1200" dirty="0">
              <a:latin typeface="Calibri" panose="020F0502020204030204" pitchFamily="34" charset="0"/>
              <a:cs typeface="Calibri" panose="020F0502020204030204" pitchFamily="34" charset="0"/>
            </a:endParaRPr>
          </a:p>
        </p:txBody>
      </p:sp>
      <p:sp>
        <p:nvSpPr>
          <p:cNvPr id="2" name="Footer Placeholder 3">
            <a:extLst>
              <a:ext uri="{FF2B5EF4-FFF2-40B4-BE49-F238E27FC236}">
                <a16:creationId xmlns:a16="http://schemas.microsoft.com/office/drawing/2014/main" id="{4323EEBB-6039-44D5-C37F-A9D0921590CD}"/>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98476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D8288D53-A08C-FF1D-7A45-379A09F19165}"/>
              </a:ext>
            </a:extLst>
          </p:cNvPr>
          <p:cNvGraphicFramePr>
            <a:graphicFrameLocks/>
          </p:cNvGraphicFramePr>
          <p:nvPr>
            <p:extLst>
              <p:ext uri="{D42A27DB-BD31-4B8C-83A1-F6EECF244321}">
                <p14:modId xmlns:p14="http://schemas.microsoft.com/office/powerpoint/2010/main" val="2414908932"/>
              </p:ext>
            </p:extLst>
          </p:nvPr>
        </p:nvGraphicFramePr>
        <p:xfrm>
          <a:off x="1361091" y="1454821"/>
          <a:ext cx="7897050" cy="4446004"/>
        </p:xfrm>
        <a:graphic>
          <a:graphicData uri="http://schemas.openxmlformats.org/drawingml/2006/table">
            <a:tbl>
              <a:tblPr firstRow="1" bandRow="1">
                <a:tableStyleId>{5C22544A-7EE6-4342-B048-85BDC9FD1C3A}</a:tableStyleId>
              </a:tblPr>
              <a:tblGrid>
                <a:gridCol w="1235096">
                  <a:extLst>
                    <a:ext uri="{9D8B030D-6E8A-4147-A177-3AD203B41FA5}">
                      <a16:colId xmlns:a16="http://schemas.microsoft.com/office/drawing/2014/main" val="20000"/>
                    </a:ext>
                  </a:extLst>
                </a:gridCol>
                <a:gridCol w="6661954">
                  <a:extLst>
                    <a:ext uri="{9D8B030D-6E8A-4147-A177-3AD203B41FA5}">
                      <a16:colId xmlns:a16="http://schemas.microsoft.com/office/drawing/2014/main" val="20001"/>
                    </a:ext>
                  </a:extLst>
                </a:gridCol>
              </a:tblGrid>
              <a:tr h="398058">
                <a:tc>
                  <a:txBody>
                    <a:bodyPr/>
                    <a:lstStyle/>
                    <a:p>
                      <a:r>
                        <a:rPr lang="en-US" dirty="0">
                          <a:latin typeface="Calibri" panose="020F0502020204030204" pitchFamily="34" charset="0"/>
                          <a:cs typeface="Calibri" panose="020F0502020204030204" pitchFamily="34" charset="0"/>
                        </a:rPr>
                        <a:t>Term</a:t>
                      </a:r>
                    </a:p>
                  </a:txBody>
                  <a:tcPr>
                    <a:solidFill>
                      <a:srgbClr val="4F81BD"/>
                    </a:solidFill>
                  </a:tcPr>
                </a:tc>
                <a:tc>
                  <a:txBody>
                    <a:bodyPr/>
                    <a:lstStyle/>
                    <a:p>
                      <a:r>
                        <a:rPr lang="en-US" dirty="0">
                          <a:latin typeface="Calibri" panose="020F0502020204030204" pitchFamily="34" charset="0"/>
                          <a:cs typeface="Calibri" panose="020F0502020204030204" pitchFamily="34" charset="0"/>
                        </a:rPr>
                        <a:t>Definition</a:t>
                      </a:r>
                    </a:p>
                  </a:txBody>
                  <a:tcPr>
                    <a:solidFill>
                      <a:srgbClr val="4F81BD"/>
                    </a:solidFill>
                  </a:tcPr>
                </a:tc>
                <a:extLst>
                  <a:ext uri="{0D108BD9-81ED-4DB2-BD59-A6C34878D82A}">
                    <a16:rowId xmlns:a16="http://schemas.microsoft.com/office/drawing/2014/main" val="10000"/>
                  </a:ext>
                </a:extLst>
              </a:tr>
              <a:tr h="269515">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A Capella</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No accompaniment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47014">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Duration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Aptos" panose="020B0004020202020204" pitchFamily="34" charset="0"/>
                          <a:cs typeface="Times New Roman" panose="02020603050405020304" pitchFamily="18" charset="0"/>
                        </a:rPr>
                        <a:t>How long a note is played or sung</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34825003"/>
                  </a:ext>
                </a:extLst>
              </a:tr>
              <a:tr h="273499">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Dynamics</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How loudly or quietly a piece of music should be played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31117491"/>
                  </a:ext>
                </a:extLst>
              </a:tr>
              <a:tr h="250998">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Forte</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Played at a loud dynamic</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5622233"/>
                  </a:ext>
                </a:extLst>
              </a:tr>
              <a:tr h="398058">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Graphic score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Instead of lines and dots on a musical stave, graphic scores can use all sorts of different images and symbols for a musician to interpret</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94577951"/>
                  </a:ext>
                </a:extLst>
              </a:tr>
              <a:tr h="254982">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Melisma</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One syllable sung to many notes</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0845822"/>
                  </a:ext>
                </a:extLst>
              </a:tr>
              <a:tr h="281467">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Manuscript</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A handwritten piece of music</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6427089"/>
                  </a:ext>
                </a:extLst>
              </a:tr>
              <a:tr h="291623">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Modes/modal</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 type of scale or order of pitches – not the normal major or minor scales that are often used today</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80842191"/>
                  </a:ext>
                </a:extLst>
              </a:tr>
              <a:tr h="269122">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Monophonic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A single line of music</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60922">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Non-metric</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No sense of pulse – the singer or instrumentalist can sing or play at any speed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7407">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Piano</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Played at a quiet dynamic</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303665">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Tuned</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Instruments that have different pitches and can be used to play a melody or tune, e.g. glockenspiel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93914">
                <a:tc>
                  <a:txBody>
                    <a:bodyPr/>
                    <a:lstStyle/>
                    <a:p>
                      <a:r>
                        <a:rPr lang="en-GB" sz="1200" kern="100">
                          <a:effectLst/>
                          <a:latin typeface="Calibri" panose="020F0502020204030204" pitchFamily="34" charset="0"/>
                          <a:ea typeface="Calibri" panose="020F0502020204030204" pitchFamily="34" charset="0"/>
                          <a:cs typeface="Times New Roman" panose="02020603050405020304" pitchFamily="18" charset="0"/>
                        </a:rPr>
                        <a:t>Staff notation</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Staff notation or the stave is five horizonal lines and 4 spaces that represent a different musical pitch </a:t>
                      </a:r>
                      <a:endParaRPr lang="en-GB"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349339">
                <a:tc>
                  <a:txBody>
                    <a:bodyPr/>
                    <a:lstStyle/>
                    <a:p>
                      <a:r>
                        <a:rPr lang="en-GB" sz="1200" kern="100" dirty="0">
                          <a:effectLst/>
                          <a:latin typeface="Calibri" panose="020F0502020204030204" pitchFamily="34" charset="0"/>
                          <a:ea typeface="Calibri" panose="020F0502020204030204" pitchFamily="34" charset="0"/>
                          <a:cs typeface="Times New Roman" panose="02020603050405020304" pitchFamily="18" charset="0"/>
                        </a:rPr>
                        <a:t>Timbre</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r>
                        <a:rPr lang="en-GB" sz="12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The particular sound quality of a musical instrument (e.g. your voice will have a different timbre to a flute) </a:t>
                      </a:r>
                      <a:endParaRPr lang="en-GB"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bl>
          </a:graphicData>
        </a:graphic>
      </p:graphicFrame>
      <p:sp>
        <p:nvSpPr>
          <p:cNvPr id="5" name="Title 1">
            <a:extLst>
              <a:ext uri="{FF2B5EF4-FFF2-40B4-BE49-F238E27FC236}">
                <a16:creationId xmlns:a16="http://schemas.microsoft.com/office/drawing/2014/main" id="{5CA92773-CBC2-310F-B1C5-5395416D665E}"/>
              </a:ext>
            </a:extLst>
          </p:cNvPr>
          <p:cNvSpPr>
            <a:spLocks noGrp="1"/>
          </p:cNvSpPr>
          <p:nvPr>
            <p:ph type="title"/>
          </p:nvPr>
        </p:nvSpPr>
        <p:spPr>
          <a:xfrm>
            <a:off x="1607438" y="378868"/>
            <a:ext cx="7012582" cy="937442"/>
          </a:xfrm>
        </p:spPr>
        <p:txBody>
          <a:bodyPr>
            <a:normAutofit/>
          </a:bodyPr>
          <a:lstStyle/>
          <a:p>
            <a:r>
              <a:rPr lang="en-US" sz="3200" b="1" dirty="0">
                <a:latin typeface="Calibri" panose="020F0502020204030204" pitchFamily="34" charset="0"/>
                <a:cs typeface="Calibri" panose="020F0502020204030204" pitchFamily="34" charset="0"/>
              </a:rPr>
              <a:t>Glossary of music terms</a:t>
            </a:r>
          </a:p>
        </p:txBody>
      </p:sp>
      <p:pic>
        <p:nvPicPr>
          <p:cNvPr id="6" name="Picture 5">
            <a:extLst>
              <a:ext uri="{FF2B5EF4-FFF2-40B4-BE49-F238E27FC236}">
                <a16:creationId xmlns:a16="http://schemas.microsoft.com/office/drawing/2014/main" id="{3481185B-72DA-1F9D-9E3D-BF941B1DE47C}"/>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D9405E4B-1F4E-AA1C-68B4-7BC853DB5615}"/>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F29CCE60-8479-7809-B6B2-CE75CF2BBD12}"/>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0C8895C3-8F45-304D-332F-705A77FE01B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5</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B974C5DB-462B-15C7-64F2-0449AD1D5D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Footer Placeholder 3">
            <a:extLst>
              <a:ext uri="{FF2B5EF4-FFF2-40B4-BE49-F238E27FC236}">
                <a16:creationId xmlns:a16="http://schemas.microsoft.com/office/drawing/2014/main" id="{4CAB3D71-4F6D-E1B9-9DE4-95222CF6D34E}"/>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3678773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4C99"/>
        </a:solidFill>
        <a:effectLst/>
      </p:bgPr>
    </p:bg>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32653FDD-9B82-22F4-E19B-62E8E20B5BF8}"/>
              </a:ext>
            </a:extLst>
          </p:cNvPr>
          <p:cNvSpPr/>
          <p:nvPr/>
        </p:nvSpPr>
        <p:spPr>
          <a:xfrm rot="10800000" flipH="1">
            <a:off x="0" y="0"/>
            <a:ext cx="1281043" cy="2319130"/>
          </a:xfrm>
          <a:prstGeom prst="rtTriangle">
            <a:avLst/>
          </a:prstGeom>
          <a:solidFill>
            <a:srgbClr val="FFD50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245520C-B3CE-D1FE-CF7D-C5CDDAAA0B28}"/>
              </a:ext>
            </a:extLst>
          </p:cNvPr>
          <p:cNvPicPr>
            <a:picLocks noChangeAspect="1"/>
          </p:cNvPicPr>
          <p:nvPr/>
        </p:nvPicPr>
        <p:blipFill>
          <a:blip r:embed="rId2"/>
          <a:stretch>
            <a:fillRect/>
          </a:stretch>
        </p:blipFill>
        <p:spPr>
          <a:xfrm>
            <a:off x="-301802" y="-232555"/>
            <a:ext cx="2125550" cy="2673324"/>
          </a:xfrm>
          <a:prstGeom prst="rect">
            <a:avLst/>
          </a:prstGeom>
        </p:spPr>
      </p:pic>
      <p:sp>
        <p:nvSpPr>
          <p:cNvPr id="8" name="Right Triangle 7">
            <a:extLst>
              <a:ext uri="{FF2B5EF4-FFF2-40B4-BE49-F238E27FC236}">
                <a16:creationId xmlns:a16="http://schemas.microsoft.com/office/drawing/2014/main" id="{D261A0F2-E4BC-0B44-FE58-0D347D838372}"/>
              </a:ext>
            </a:extLst>
          </p:cNvPr>
          <p:cNvSpPr/>
          <p:nvPr/>
        </p:nvSpPr>
        <p:spPr>
          <a:xfrm flipH="1">
            <a:off x="10910957" y="4538870"/>
            <a:ext cx="1281043" cy="2319130"/>
          </a:xfrm>
          <a:prstGeom prst="rtTriangle">
            <a:avLst/>
          </a:prstGeom>
          <a:solidFill>
            <a:srgbClr val="E46C0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24A570A9-4E43-F4EA-79D8-1FB7767E2051}"/>
              </a:ext>
            </a:extLst>
          </p:cNvPr>
          <p:cNvPicPr>
            <a:picLocks noChangeAspect="1"/>
          </p:cNvPicPr>
          <p:nvPr/>
        </p:nvPicPr>
        <p:blipFill>
          <a:blip r:embed="rId3"/>
          <a:stretch>
            <a:fillRect/>
          </a:stretch>
        </p:blipFill>
        <p:spPr>
          <a:xfrm>
            <a:off x="10607708" y="4129443"/>
            <a:ext cx="1688898" cy="2728557"/>
          </a:xfrm>
          <a:prstGeom prst="rect">
            <a:avLst/>
          </a:prstGeom>
        </p:spPr>
      </p:pic>
      <p:sp>
        <p:nvSpPr>
          <p:cNvPr id="10" name="Text Placeholder 7">
            <a:extLst>
              <a:ext uri="{FF2B5EF4-FFF2-40B4-BE49-F238E27FC236}">
                <a16:creationId xmlns:a16="http://schemas.microsoft.com/office/drawing/2014/main" id="{63B5B7EF-101B-A120-753F-9882877159F3}"/>
              </a:ext>
            </a:extLst>
          </p:cNvPr>
          <p:cNvSpPr txBox="1">
            <a:spLocks/>
          </p:cNvSpPr>
          <p:nvPr/>
        </p:nvSpPr>
        <p:spPr>
          <a:xfrm>
            <a:off x="2583656" y="3072606"/>
            <a:ext cx="7024687" cy="712787"/>
          </a:xfrm>
          <a:prstGeom prst="rect">
            <a:avLst/>
          </a:prstGeom>
        </p:spPr>
        <p:txBody>
          <a:bodyPr vert="horz"/>
          <a:lstStyle>
            <a:lvl1pPr marL="0" indent="0" algn="l" defTabSz="914400" rtl="0" eaLnBrk="1" latinLnBrk="0" hangingPunct="1">
              <a:lnSpc>
                <a:spcPct val="90000"/>
              </a:lnSpc>
              <a:spcBef>
                <a:spcPts val="1000"/>
              </a:spcBef>
              <a:buFontTx/>
              <a:buNone/>
              <a:defRPr sz="3200" b="1" i="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400" dirty="0">
                <a:solidFill>
                  <a:schemeClr val="bg1"/>
                </a:solidFill>
                <a:latin typeface="Calibri" panose="020F0502020204030204" pitchFamily="34" charset="0"/>
                <a:cs typeface="Calibri" panose="020F0502020204030204" pitchFamily="34" charset="0"/>
              </a:rPr>
              <a:t>Lesson 1</a:t>
            </a:r>
            <a:endParaRPr lang="en-US" sz="4400" dirty="0">
              <a:latin typeface="Calibri" panose="020F0502020204030204" pitchFamily="34" charset="0"/>
              <a:cs typeface="Calibri" panose="020F0502020204030204" pitchFamily="34" charset="0"/>
            </a:endParaRPr>
          </a:p>
        </p:txBody>
      </p:sp>
      <p:pic>
        <p:nvPicPr>
          <p:cNvPr id="14" name="Picture 13" descr="A black and white logo&#10;&#10;Description automatically generated">
            <a:extLst>
              <a:ext uri="{FF2B5EF4-FFF2-40B4-BE49-F238E27FC236}">
                <a16:creationId xmlns:a16="http://schemas.microsoft.com/office/drawing/2014/main" id="{3C5EAEBC-94BD-810F-369F-7C936D0589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0" cy="2696570"/>
          </a:xfrm>
          <a:prstGeom prst="rect">
            <a:avLst/>
          </a:prstGeom>
        </p:spPr>
      </p:pic>
      <p:sp>
        <p:nvSpPr>
          <p:cNvPr id="2" name="Text Placeholder 3">
            <a:extLst>
              <a:ext uri="{FF2B5EF4-FFF2-40B4-BE49-F238E27FC236}">
                <a16:creationId xmlns:a16="http://schemas.microsoft.com/office/drawing/2014/main" id="{FB3F7C3F-98E1-3F52-0F8B-B4747FD4E11B}"/>
              </a:ext>
            </a:extLst>
          </p:cNvPr>
          <p:cNvSpPr txBox="1">
            <a:spLocks/>
          </p:cNvSpPr>
          <p:nvPr/>
        </p:nvSpPr>
        <p:spPr>
          <a:xfrm>
            <a:off x="4648200" y="5101608"/>
            <a:ext cx="2895600" cy="7842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1000" dirty="0">
                <a:solidFill>
                  <a:schemeClr val="bg1"/>
                </a:solidFill>
              </a:rPr>
              <a:t>Copyright Katie </a:t>
            </a:r>
            <a:r>
              <a:rPr lang="en-GB" sz="1000" dirty="0" err="1">
                <a:solidFill>
                  <a:schemeClr val="bg1"/>
                </a:solidFill>
              </a:rPr>
              <a:t>Teage</a:t>
            </a:r>
            <a:r>
              <a:rPr lang="en-GB" sz="1000" dirty="0">
                <a:solidFill>
                  <a:schemeClr val="bg1"/>
                </a:solidFill>
              </a:rPr>
              <a:t> &amp; BBC</a:t>
            </a:r>
          </a:p>
        </p:txBody>
      </p:sp>
    </p:spTree>
    <p:extLst>
      <p:ext uri="{BB962C8B-B14F-4D97-AF65-F5344CB8AC3E}">
        <p14:creationId xmlns:p14="http://schemas.microsoft.com/office/powerpoint/2010/main" val="4085124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tained glass window with a person in a crown&#10;&#10;Description automatically generated">
            <a:extLst>
              <a:ext uri="{FF2B5EF4-FFF2-40B4-BE49-F238E27FC236}">
                <a16:creationId xmlns:a16="http://schemas.microsoft.com/office/drawing/2014/main" id="{417C5F81-3DC7-FAFD-1A79-19D51C983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819" y="2367479"/>
            <a:ext cx="5477014" cy="3080820"/>
          </a:xfrm>
          <a:prstGeom prst="rect">
            <a:avLst/>
          </a:prstGeom>
        </p:spPr>
      </p:pic>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749449" y="926546"/>
            <a:ext cx="7012582" cy="843478"/>
          </a:xfrm>
          <a:prstGeom prst="rect">
            <a:avLst/>
          </a:prstGeom>
        </p:spPr>
        <p:txBody>
          <a:bodyPr vert="horz" lIns="91440" tIns="45720" rIns="91440" bIns="45720" rtlCol="0" anchor="ctr">
            <a:normAutofit/>
          </a:bodyPr>
          <a:lstStyle/>
          <a:p>
            <a:r>
              <a:rPr lang="en-GB" b="1" dirty="0">
                <a:latin typeface="Calibri" panose="020F0502020204030204" pitchFamily="34" charset="0"/>
                <a:cs typeface="Calibri" panose="020F0502020204030204" pitchFamily="34" charset="0"/>
              </a:rPr>
              <a:t>Background – the composer</a:t>
            </a:r>
            <a:endParaRPr lang="en-US"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7</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6536587" y="2111932"/>
            <a:ext cx="4599009" cy="4098558"/>
          </a:xfrm>
          <a:prstGeom prst="rect">
            <a:avLst/>
          </a:prstGeom>
          <a:noFill/>
        </p:spPr>
        <p:txBody>
          <a:bodyPr wrap="square" rtlCol="0">
            <a:spAutoFit/>
          </a:bodyPr>
          <a:lstStyle/>
          <a:p>
            <a:pPr>
              <a:spcAft>
                <a:spcPts val="1000"/>
              </a:spcAft>
            </a:pPr>
            <a:r>
              <a:rPr lang="en-GB" sz="1400" b="1" dirty="0">
                <a:latin typeface="Calibri" panose="020F0502020204030204" pitchFamily="34" charset="0"/>
                <a:cs typeface="Calibri" panose="020F0502020204030204" pitchFamily="34" charset="0"/>
              </a:rPr>
              <a:t>Hildegard of </a:t>
            </a:r>
            <a:r>
              <a:rPr lang="en-GB" sz="1400" b="1" dirty="0" err="1">
                <a:latin typeface="Calibri" panose="020F0502020204030204" pitchFamily="34" charset="0"/>
                <a:cs typeface="Calibri" panose="020F0502020204030204" pitchFamily="34" charset="0"/>
              </a:rPr>
              <a:t>Bingen</a:t>
            </a:r>
            <a:r>
              <a:rPr lang="en-GB" sz="1400" b="1" dirty="0">
                <a:latin typeface="Calibri" panose="020F0502020204030204" pitchFamily="34" charset="0"/>
                <a:cs typeface="Calibri" panose="020F0502020204030204" pitchFamily="34" charset="0"/>
              </a:rPr>
              <a:t> (1098-1179)</a:t>
            </a:r>
          </a:p>
          <a:p>
            <a:pPr marL="285750" lvl="0" indent="-285750">
              <a:buFont typeface="Arial" panose="020B0604020202020204" pitchFamily="34" charset="0"/>
              <a:buChar char="•"/>
            </a:pPr>
            <a:r>
              <a:rPr lang="en-GB" sz="1400" kern="100" dirty="0">
                <a:effectLst/>
                <a:latin typeface="Calibri" panose="020F0502020204030204" pitchFamily="34" charset="0"/>
                <a:ea typeface="Aptos" panose="020B0004020202020204" pitchFamily="34" charset="0"/>
                <a:cs typeface="Times New Roman" panose="02020603050405020304" pitchFamily="18" charset="0"/>
              </a:rPr>
              <a:t>Born over 900 years ago in Medieval Europe,  the 10</a:t>
            </a:r>
            <a:r>
              <a:rPr lang="en-GB" sz="1400" kern="100" baseline="30000" dirty="0">
                <a:effectLst/>
                <a:latin typeface="Calibri" panose="020F0502020204030204" pitchFamily="34" charset="0"/>
                <a:ea typeface="Aptos" panose="020B0004020202020204" pitchFamily="34" charset="0"/>
                <a:cs typeface="Times New Roman" panose="02020603050405020304" pitchFamily="18" charset="0"/>
              </a:rPr>
              <a:t>th</a:t>
            </a:r>
            <a:r>
              <a:rPr lang="en-GB" sz="1400" kern="100" dirty="0">
                <a:effectLst/>
                <a:latin typeface="Calibri" panose="020F0502020204030204" pitchFamily="34" charset="0"/>
                <a:ea typeface="Aptos" panose="020B0004020202020204" pitchFamily="34" charset="0"/>
                <a:cs typeface="Times New Roman" panose="02020603050405020304" pitchFamily="18" charset="0"/>
              </a:rPr>
              <a:t> child of a noble family. Before she was even a teenager, her parents planned a life service to the church for her. </a:t>
            </a: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buFont typeface="Arial" panose="020B0604020202020204" pitchFamily="34" charset="0"/>
              <a:buChar char="•"/>
            </a:pPr>
            <a:r>
              <a:rPr lang="en-GB" sz="1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Sh</a:t>
            </a:r>
            <a:r>
              <a:rPr lang="en-GB" sz="1400" kern="100" dirty="0">
                <a:solidFill>
                  <a:srgbClr val="000000"/>
                </a:solidFill>
                <a:latin typeface="Calibri" panose="020F0502020204030204" pitchFamily="34" charset="0"/>
                <a:ea typeface="Aptos" panose="020B0004020202020204" pitchFamily="34" charset="0"/>
                <a:cs typeface="Times New Roman" panose="02020603050405020304" pitchFamily="18" charset="0"/>
              </a:rPr>
              <a:t>e </a:t>
            </a:r>
            <a:r>
              <a:rPr lang="en-GB" sz="1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was a determined and strong-minded individual. She led a group of nuns as ‘prioress’ and founded new monasteries.</a:t>
            </a:r>
            <a:endParaRPr lang="en-GB" sz="1400"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buFont typeface="Arial" panose="020B0604020202020204" pitchFamily="34" charset="0"/>
              <a:buChar char="•"/>
            </a:pPr>
            <a:r>
              <a:rPr lang="en-GB" sz="14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Once she became prioress, she began to write beautiful vocal works linked to her faith and work in the church. Hildegard’s work did not stop there however; she also produced important works about medicine, natural history and created her own language </a:t>
            </a:r>
            <a:r>
              <a:rPr lang="en-GB" sz="14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Lingua </a:t>
            </a:r>
            <a:r>
              <a:rPr lang="en-GB" sz="1400"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Ignota</a:t>
            </a:r>
            <a:r>
              <a:rPr lang="en-GB" sz="14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a:t>
            </a:r>
            <a:endParaRPr lang="en-GB" sz="1400" i="1" kern="100" dirty="0">
              <a:latin typeface="Aptos" panose="020B0004020202020204" pitchFamily="34" charset="0"/>
              <a:ea typeface="Aptos" panose="020B0004020202020204" pitchFamily="34" charset="0"/>
              <a:cs typeface="Times New Roman" panose="02020603050405020304" pitchFamily="18" charset="0"/>
            </a:endParaRPr>
          </a:p>
          <a:p>
            <a:pPr marL="285750" lvl="0" indent="-285750">
              <a:buFont typeface="Arial" panose="020B0604020202020204" pitchFamily="34" charset="0"/>
              <a:buChar char="•"/>
            </a:pPr>
            <a:r>
              <a:rPr lang="en-GB" sz="1400" dirty="0">
                <a:solidFill>
                  <a:srgbClr val="000000"/>
                </a:solidFill>
                <a:effectLst/>
                <a:latin typeface="Calibri" panose="020F0502020204030204" pitchFamily="34" charset="0"/>
                <a:ea typeface="Aptos" panose="020B0004020202020204" pitchFamily="34" charset="0"/>
              </a:rPr>
              <a:t>Fast forward to today, Hildegard of </a:t>
            </a:r>
            <a:r>
              <a:rPr lang="en-GB" sz="1400" dirty="0" err="1">
                <a:solidFill>
                  <a:srgbClr val="000000"/>
                </a:solidFill>
                <a:effectLst/>
                <a:latin typeface="Calibri" panose="020F0502020204030204" pitchFamily="34" charset="0"/>
                <a:ea typeface="Aptos" panose="020B0004020202020204" pitchFamily="34" charset="0"/>
              </a:rPr>
              <a:t>Bingen</a:t>
            </a:r>
            <a:r>
              <a:rPr lang="en-GB" sz="1400" dirty="0">
                <a:solidFill>
                  <a:srgbClr val="000000"/>
                </a:solidFill>
                <a:effectLst/>
                <a:latin typeface="Calibri" panose="020F0502020204030204" pitchFamily="34" charset="0"/>
                <a:ea typeface="Aptos" panose="020B0004020202020204" pitchFamily="34" charset="0"/>
              </a:rPr>
              <a:t> is celebrated as one of the most important female composers in Western Classical music. She was named as a Doctor of the Church in 2012 by the Pope and she is a patron saint of musicians and writers. Hildegard even has her own feast day on 17</a:t>
            </a:r>
            <a:r>
              <a:rPr lang="en-GB" sz="1400" baseline="30000" dirty="0">
                <a:solidFill>
                  <a:srgbClr val="000000"/>
                </a:solidFill>
                <a:effectLst/>
                <a:latin typeface="Calibri" panose="020F0502020204030204" pitchFamily="34" charset="0"/>
                <a:ea typeface="Aptos" panose="020B0004020202020204" pitchFamily="34" charset="0"/>
              </a:rPr>
              <a:t>th</a:t>
            </a:r>
            <a:r>
              <a:rPr lang="en-GB" sz="1400" dirty="0">
                <a:solidFill>
                  <a:srgbClr val="000000"/>
                </a:solidFill>
                <a:effectLst/>
                <a:latin typeface="Calibri" panose="020F0502020204030204" pitchFamily="34" charset="0"/>
                <a:ea typeface="Aptos" panose="020B0004020202020204" pitchFamily="34" charset="0"/>
              </a:rPr>
              <a:t> September! </a:t>
            </a:r>
            <a:endParaRPr lang="en-GB" sz="1400" dirty="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6468DE48-D983-34A5-B5A0-2D2B77F60B3A}"/>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998950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laceholder 9">
            <a:extLst>
              <a:ext uri="{FF2B5EF4-FFF2-40B4-BE49-F238E27FC236}">
                <a16:creationId xmlns:a16="http://schemas.microsoft.com/office/drawing/2014/main" id="{891B0C4C-8E5A-979B-2257-06B7F71FBD6D}"/>
              </a:ext>
            </a:extLst>
          </p:cNvPr>
          <p:cNvSpPr>
            <a:spLocks noGrp="1"/>
          </p:cNvSpPr>
          <p:nvPr>
            <p:ph type="title"/>
          </p:nvPr>
        </p:nvSpPr>
        <p:spPr>
          <a:xfrm>
            <a:off x="1065785" y="721482"/>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Background – the music</a:t>
            </a:r>
            <a:endParaRPr lang="en-US" sz="3200" b="1"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6A84DAFC-242C-C663-697E-30E7C1668DD2}"/>
              </a:ext>
            </a:extLst>
          </p:cNvPr>
          <p:cNvPicPr>
            <a:picLocks noChangeAspect="1"/>
          </p:cNvPicPr>
          <p:nvPr/>
        </p:nvPicPr>
        <p:blipFill>
          <a:blip r:embed="rId2"/>
          <a:stretch>
            <a:fillRect/>
          </a:stretch>
        </p:blipFill>
        <p:spPr>
          <a:xfrm>
            <a:off x="-816454" y="-734410"/>
            <a:ext cx="2701478" cy="3397674"/>
          </a:xfrm>
          <a:prstGeom prst="rect">
            <a:avLst/>
          </a:prstGeom>
        </p:spPr>
      </p:pic>
      <p:pic>
        <p:nvPicPr>
          <p:cNvPr id="7" name="Picture 6">
            <a:extLst>
              <a:ext uri="{FF2B5EF4-FFF2-40B4-BE49-F238E27FC236}">
                <a16:creationId xmlns:a16="http://schemas.microsoft.com/office/drawing/2014/main" id="{C455A4B0-EB90-8378-05BE-89429B34D073}"/>
              </a:ext>
            </a:extLst>
          </p:cNvPr>
          <p:cNvPicPr>
            <a:picLocks noChangeAspect="1"/>
          </p:cNvPicPr>
          <p:nvPr/>
        </p:nvPicPr>
        <p:blipFill>
          <a:blip r:embed="rId3"/>
          <a:stretch>
            <a:fillRect/>
          </a:stretch>
        </p:blipFill>
        <p:spPr>
          <a:xfrm>
            <a:off x="10518799" y="4161211"/>
            <a:ext cx="2171111" cy="3507613"/>
          </a:xfrm>
          <a:prstGeom prst="rect">
            <a:avLst/>
          </a:prstGeom>
        </p:spPr>
      </p:pic>
      <p:sp>
        <p:nvSpPr>
          <p:cNvPr id="8" name="Date Placeholder 2">
            <a:extLst>
              <a:ext uri="{FF2B5EF4-FFF2-40B4-BE49-F238E27FC236}">
                <a16:creationId xmlns:a16="http://schemas.microsoft.com/office/drawing/2014/main" id="{93611B94-F4E8-0888-FF68-D2A3F92808B3}"/>
              </a:ext>
            </a:extLst>
          </p:cNvPr>
          <p:cNvSpPr>
            <a:spLocks noGrp="1"/>
          </p:cNvSpPr>
          <p:nvPr>
            <p:ph type="dt" sz="half" idx="10"/>
          </p:nvPr>
        </p:nvSpPr>
        <p:spPr>
          <a:xfrm>
            <a:off x="1464278" y="6177847"/>
            <a:ext cx="1891632" cy="365125"/>
          </a:xfrm>
        </p:spPr>
        <p:txBody>
          <a:bodyPr/>
          <a:lstStyle/>
          <a:p>
            <a:endParaRPr lang="en-US" dirty="0"/>
          </a:p>
        </p:txBody>
      </p:sp>
      <p:sp>
        <p:nvSpPr>
          <p:cNvPr id="10" name="Slide Number Placeholder 4">
            <a:extLst>
              <a:ext uri="{FF2B5EF4-FFF2-40B4-BE49-F238E27FC236}">
                <a16:creationId xmlns:a16="http://schemas.microsoft.com/office/drawing/2014/main" id="{3EE38D7F-CC87-6CCC-F525-026B55CE8221}"/>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8</a:t>
            </a:fld>
            <a:endParaRPr lang="en-US" dirty="0"/>
          </a:p>
        </p:txBody>
      </p:sp>
      <p:pic>
        <p:nvPicPr>
          <p:cNvPr id="11" name="Picture 10" descr="A black background with a black square&#10;&#10;Description automatically generated with medium confidence">
            <a:extLst>
              <a:ext uri="{FF2B5EF4-FFF2-40B4-BE49-F238E27FC236}">
                <a16:creationId xmlns:a16="http://schemas.microsoft.com/office/drawing/2014/main" id="{A3B59349-BD73-D853-6CF1-80DB3F4A21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sp>
        <p:nvSpPr>
          <p:cNvPr id="2" name="TextBox 1">
            <a:extLst>
              <a:ext uri="{FF2B5EF4-FFF2-40B4-BE49-F238E27FC236}">
                <a16:creationId xmlns:a16="http://schemas.microsoft.com/office/drawing/2014/main" id="{DFD12C19-66F0-B157-819E-FD92ED5AF9FB}"/>
              </a:ext>
            </a:extLst>
          </p:cNvPr>
          <p:cNvSpPr txBox="1"/>
          <p:nvPr/>
        </p:nvSpPr>
        <p:spPr>
          <a:xfrm>
            <a:off x="1098853" y="1564960"/>
            <a:ext cx="7767746" cy="4375557"/>
          </a:xfrm>
          <a:prstGeom prst="rect">
            <a:avLst/>
          </a:prstGeom>
          <a:noFill/>
        </p:spPr>
        <p:txBody>
          <a:bodyPr wrap="square" rtlCol="0">
            <a:spAutoFit/>
          </a:bodyPr>
          <a:lstStyle/>
          <a:p>
            <a:pPr>
              <a:spcAft>
                <a:spcPts val="1000"/>
              </a:spcAft>
            </a:pPr>
            <a:r>
              <a:rPr lang="pt-PT" sz="1800" b="1" dirty="0">
                <a:effectLst/>
                <a:latin typeface="Calibri" panose="020F0502020204030204" pitchFamily="34" charset="0"/>
                <a:ea typeface="Aptos" panose="020B0004020202020204" pitchFamily="34" charset="0"/>
              </a:rPr>
              <a:t>O EUCHARI IN LETA VIA </a:t>
            </a:r>
          </a:p>
          <a:p>
            <a:pPr marL="342900" lvl="0" indent="-342900">
              <a:buFont typeface="Symbol" panose="05050102010706020507" pitchFamily="18" charset="2"/>
              <a:buChar char=""/>
            </a:pP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Hildegard of </a:t>
            </a:r>
            <a:r>
              <a:rPr lang="en-GB" sz="18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Bingen’s</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music is written in Latin, the language of ancient Rome. In Hildegard’s time, Latin was spoken and widely used in Europe as a language of learning and education. Nowadays, we no longer speak Latin, but a lot of English words have roots in this ancient language.</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GB"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O </a:t>
            </a:r>
            <a:r>
              <a:rPr lang="en-GB" sz="1800"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Euchari</a:t>
            </a:r>
            <a:r>
              <a:rPr lang="en-GB"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in </a:t>
            </a:r>
            <a:r>
              <a:rPr lang="en-GB" sz="1800" i="1"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leta</a:t>
            </a:r>
            <a:r>
              <a:rPr lang="en-GB" sz="1800" i="1"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via</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is about ‘</a:t>
            </a:r>
            <a:r>
              <a:rPr lang="en-GB" sz="18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Euchari</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or Saint </a:t>
            </a:r>
            <a:r>
              <a:rPr lang="en-GB" sz="18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Eucharius</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In her music, Hildegard celebrates St. </a:t>
            </a:r>
            <a:r>
              <a:rPr lang="en-GB" sz="18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Eucharius</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devoted love and passion for his faith. Hildegard may have also learnt that St. </a:t>
            </a:r>
            <a:r>
              <a:rPr lang="en-GB" sz="1800" kern="100" dirty="0" err="1">
                <a:solidFill>
                  <a:srgbClr val="000000"/>
                </a:solidFill>
                <a:effectLst/>
                <a:latin typeface="Calibri" panose="020F0502020204030204" pitchFamily="34" charset="0"/>
                <a:ea typeface="Aptos" panose="020B0004020202020204" pitchFamily="34" charset="0"/>
                <a:cs typeface="Times New Roman" panose="02020603050405020304" pitchFamily="18" charset="0"/>
              </a:rPr>
              <a:t>Eucharius</a:t>
            </a:r>
            <a:r>
              <a:rPr lang="en-GB" sz="1800" kern="1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 was present at important religious events such as the Last Supper and the Pentecost and therefore was an important figure for her faith.</a:t>
            </a:r>
            <a:endParaRPr lang="en-GB"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buFont typeface="Symbol" panose="05050102010706020507" pitchFamily="18" charset="2"/>
              <a:buChar char=""/>
            </a:pPr>
            <a:r>
              <a:rPr lang="en-GB" sz="1800" dirty="0">
                <a:solidFill>
                  <a:srgbClr val="000000"/>
                </a:solidFill>
                <a:effectLst/>
                <a:latin typeface="Calibri" panose="020F0502020204030204" pitchFamily="34" charset="0"/>
                <a:ea typeface="Aptos" panose="020B0004020202020204" pitchFamily="34" charset="0"/>
              </a:rPr>
              <a:t>The text is full of praise and admiration for St. </a:t>
            </a:r>
            <a:r>
              <a:rPr lang="en-GB" sz="1800" dirty="0" err="1">
                <a:solidFill>
                  <a:srgbClr val="000000"/>
                </a:solidFill>
                <a:effectLst/>
                <a:latin typeface="Calibri" panose="020F0502020204030204" pitchFamily="34" charset="0"/>
                <a:ea typeface="Aptos" panose="020B0004020202020204" pitchFamily="34" charset="0"/>
              </a:rPr>
              <a:t>Eucharius</a:t>
            </a:r>
            <a:r>
              <a:rPr lang="en-GB" sz="1800" dirty="0">
                <a:solidFill>
                  <a:srgbClr val="000000"/>
                </a:solidFill>
                <a:effectLst/>
                <a:latin typeface="Calibri" panose="020F0502020204030204" pitchFamily="34" charset="0"/>
                <a:ea typeface="Aptos" panose="020B0004020202020204" pitchFamily="34" charset="0"/>
              </a:rPr>
              <a:t>. Along with Hildegard’s beautiful melodies, it allows a listener to hear how a talented and devoted abbess from Medieval Europe might write music to express how much she admired another individual. Listen to how beautifully the voices sing this most ancient of compliments.</a:t>
            </a:r>
            <a:endParaRPr lang="en-GB" b="1" dirty="0">
              <a:latin typeface="Calibri" panose="020F0502020204030204" pitchFamily="34" charset="0"/>
              <a:cs typeface="Calibri" panose="020F0502020204030204" pitchFamily="34" charset="0"/>
            </a:endParaRPr>
          </a:p>
        </p:txBody>
      </p:sp>
      <p:sp>
        <p:nvSpPr>
          <p:cNvPr id="3" name="Footer Placeholder 3">
            <a:extLst>
              <a:ext uri="{FF2B5EF4-FFF2-40B4-BE49-F238E27FC236}">
                <a16:creationId xmlns:a16="http://schemas.microsoft.com/office/drawing/2014/main" id="{AAE394DF-F6DD-FA17-5187-458C40D871BA}"/>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pic>
        <p:nvPicPr>
          <p:cNvPr id="9" name="Graphic 8" descr="Cathedral with solid fill">
            <a:extLst>
              <a:ext uri="{FF2B5EF4-FFF2-40B4-BE49-F238E27FC236}">
                <a16:creationId xmlns:a16="http://schemas.microsoft.com/office/drawing/2014/main" id="{BFC970BF-F822-6EC8-2B26-B4E10B90C3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13794" y="2894248"/>
            <a:ext cx="1415770" cy="1415770"/>
          </a:xfrm>
          <a:prstGeom prst="rect">
            <a:avLst/>
          </a:prstGeom>
        </p:spPr>
      </p:pic>
    </p:spTree>
    <p:extLst>
      <p:ext uri="{BB962C8B-B14F-4D97-AF65-F5344CB8AC3E}">
        <p14:creationId xmlns:p14="http://schemas.microsoft.com/office/powerpoint/2010/main" val="1443282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5E0D317-2E9F-7151-C807-1D1ACF116BAD}"/>
              </a:ext>
            </a:extLst>
          </p:cNvPr>
          <p:cNvPicPr>
            <a:picLocks noChangeAspect="1"/>
          </p:cNvPicPr>
          <p:nvPr/>
        </p:nvPicPr>
        <p:blipFill>
          <a:blip r:embed="rId3"/>
          <a:stretch>
            <a:fillRect/>
          </a:stretch>
        </p:blipFill>
        <p:spPr>
          <a:xfrm>
            <a:off x="-816454" y="-734410"/>
            <a:ext cx="2701478" cy="3397674"/>
          </a:xfrm>
          <a:prstGeom prst="rect">
            <a:avLst/>
          </a:prstGeom>
        </p:spPr>
      </p:pic>
      <p:pic>
        <p:nvPicPr>
          <p:cNvPr id="11" name="Picture 10">
            <a:extLst>
              <a:ext uri="{FF2B5EF4-FFF2-40B4-BE49-F238E27FC236}">
                <a16:creationId xmlns:a16="http://schemas.microsoft.com/office/drawing/2014/main" id="{AD2199DA-A27E-0792-4C95-5EEAD0FDA9EA}"/>
              </a:ext>
            </a:extLst>
          </p:cNvPr>
          <p:cNvPicPr>
            <a:picLocks noChangeAspect="1"/>
          </p:cNvPicPr>
          <p:nvPr/>
        </p:nvPicPr>
        <p:blipFill>
          <a:blip r:embed="rId4"/>
          <a:stretch>
            <a:fillRect/>
          </a:stretch>
        </p:blipFill>
        <p:spPr>
          <a:xfrm>
            <a:off x="10518799" y="4161211"/>
            <a:ext cx="2171111" cy="3507613"/>
          </a:xfrm>
          <a:prstGeom prst="rect">
            <a:avLst/>
          </a:prstGeom>
        </p:spPr>
      </p:pic>
      <p:sp>
        <p:nvSpPr>
          <p:cNvPr id="17" name="Date Placeholder 2">
            <a:extLst>
              <a:ext uri="{FF2B5EF4-FFF2-40B4-BE49-F238E27FC236}">
                <a16:creationId xmlns:a16="http://schemas.microsoft.com/office/drawing/2014/main" id="{3124F0FC-4E7B-3B29-1899-F16832E27D45}"/>
              </a:ext>
            </a:extLst>
          </p:cNvPr>
          <p:cNvSpPr>
            <a:spLocks noGrp="1"/>
          </p:cNvSpPr>
          <p:nvPr>
            <p:ph type="dt" sz="half" idx="10"/>
          </p:nvPr>
        </p:nvSpPr>
        <p:spPr>
          <a:xfrm>
            <a:off x="1464278" y="6177847"/>
            <a:ext cx="1891632" cy="365125"/>
          </a:xfrm>
        </p:spPr>
        <p:txBody>
          <a:bodyPr/>
          <a:lstStyle/>
          <a:p>
            <a:endParaRPr lang="en-US" dirty="0"/>
          </a:p>
        </p:txBody>
      </p:sp>
      <p:sp>
        <p:nvSpPr>
          <p:cNvPr id="19" name="Slide Number Placeholder 4">
            <a:extLst>
              <a:ext uri="{FF2B5EF4-FFF2-40B4-BE49-F238E27FC236}">
                <a16:creationId xmlns:a16="http://schemas.microsoft.com/office/drawing/2014/main" id="{8E70308A-F2A6-90E8-D780-0CB7F17975CC}"/>
              </a:ext>
            </a:extLst>
          </p:cNvPr>
          <p:cNvSpPr>
            <a:spLocks noGrp="1"/>
          </p:cNvSpPr>
          <p:nvPr>
            <p:ph type="sldNum" sz="quarter" idx="12"/>
          </p:nvPr>
        </p:nvSpPr>
        <p:spPr>
          <a:xfrm>
            <a:off x="8309551" y="6138194"/>
            <a:ext cx="1897181" cy="365125"/>
          </a:xfrm>
        </p:spPr>
        <p:txBody>
          <a:bodyPr/>
          <a:lstStyle/>
          <a:p>
            <a:pPr algn="l"/>
            <a:fld id="{FCCA3061-2AE2-5E4F-A955-D3D92C168D6F}" type="slidenum">
              <a:rPr lang="en-US" smtClean="0"/>
              <a:pPr algn="l"/>
              <a:t>9</a:t>
            </a:fld>
            <a:endParaRPr lang="en-US" dirty="0"/>
          </a:p>
        </p:txBody>
      </p:sp>
      <p:pic>
        <p:nvPicPr>
          <p:cNvPr id="22" name="Picture 21" descr="A black background with a black square&#10;&#10;Description automatically generated with medium confidence">
            <a:extLst>
              <a:ext uri="{FF2B5EF4-FFF2-40B4-BE49-F238E27FC236}">
                <a16:creationId xmlns:a16="http://schemas.microsoft.com/office/drawing/2014/main" id="{0960AE09-594F-4399-DD9B-8BB16D789E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9423" y="0"/>
            <a:ext cx="2696571" cy="2696571"/>
          </a:xfrm>
          <a:prstGeom prst="rect">
            <a:avLst/>
          </a:prstGeom>
        </p:spPr>
      </p:pic>
      <p:graphicFrame>
        <p:nvGraphicFramePr>
          <p:cNvPr id="2" name="Table 1">
            <a:extLst>
              <a:ext uri="{FF2B5EF4-FFF2-40B4-BE49-F238E27FC236}">
                <a16:creationId xmlns:a16="http://schemas.microsoft.com/office/drawing/2014/main" id="{69B9B00E-FD28-F917-7F58-B3FAA493D4E0}"/>
              </a:ext>
            </a:extLst>
          </p:cNvPr>
          <p:cNvGraphicFramePr>
            <a:graphicFrameLocks noGrp="1"/>
          </p:cNvGraphicFramePr>
          <p:nvPr>
            <p:extLst>
              <p:ext uri="{D42A27DB-BD31-4B8C-83A1-F6EECF244321}">
                <p14:modId xmlns:p14="http://schemas.microsoft.com/office/powerpoint/2010/main" val="4145584333"/>
              </p:ext>
            </p:extLst>
          </p:nvPr>
        </p:nvGraphicFramePr>
        <p:xfrm>
          <a:off x="2715153" y="5567796"/>
          <a:ext cx="5795801" cy="329565"/>
        </p:xfrm>
        <a:graphic>
          <a:graphicData uri="http://schemas.openxmlformats.org/drawingml/2006/table">
            <a:tbl>
              <a:tblPr/>
              <a:tblGrid>
                <a:gridCol w="5795801">
                  <a:extLst>
                    <a:ext uri="{9D8B030D-6E8A-4147-A177-3AD203B41FA5}">
                      <a16:colId xmlns:a16="http://schemas.microsoft.com/office/drawing/2014/main" val="3070437544"/>
                    </a:ext>
                  </a:extLst>
                </a:gridCol>
              </a:tblGrid>
              <a:tr h="190500">
                <a:tc>
                  <a:txBody>
                    <a:bodyPr/>
                    <a:lstStyle/>
                    <a:p>
                      <a:pPr algn="l" fontAlgn="b"/>
                      <a:r>
                        <a:rPr lang="en-GB" sz="1800" b="0" i="0" u="sng" strike="noStrike">
                          <a:solidFill>
                            <a:srgbClr val="467886"/>
                          </a:solidFill>
                          <a:effectLst/>
                          <a:latin typeface="Calibri" panose="020F0502020204030204" pitchFamily="34" charset="0"/>
                          <a:cs typeface="Calibri" panose="020F0502020204030204" pitchFamily="34" charset="0"/>
                          <a:hlinkClick r:id="rId6"/>
                        </a:rPr>
                        <a:t>https://www.bbc.co.uk/teach/ten-pieces/articles/zsc8p9q</a:t>
                      </a:r>
                      <a:endParaRPr lang="en-GB" sz="1800" b="0" i="0" u="sng" strike="noStrike" dirty="0">
                        <a:solidFill>
                          <a:srgbClr val="467886"/>
                        </a:solidFill>
                        <a:effectLst/>
                        <a:latin typeface="Calibri" panose="020F0502020204030204" pitchFamily="34" charset="0"/>
                        <a:cs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3885569064"/>
                  </a:ext>
                </a:extLst>
              </a:tr>
            </a:tbl>
          </a:graphicData>
        </a:graphic>
      </p:graphicFrame>
      <p:sp>
        <p:nvSpPr>
          <p:cNvPr id="3" name="Title Placeholder 9">
            <a:extLst>
              <a:ext uri="{FF2B5EF4-FFF2-40B4-BE49-F238E27FC236}">
                <a16:creationId xmlns:a16="http://schemas.microsoft.com/office/drawing/2014/main" id="{DF6779CB-D266-6E96-C69B-6F15F33E9498}"/>
              </a:ext>
            </a:extLst>
          </p:cNvPr>
          <p:cNvSpPr>
            <a:spLocks noGrp="1"/>
          </p:cNvSpPr>
          <p:nvPr>
            <p:ph type="title"/>
          </p:nvPr>
        </p:nvSpPr>
        <p:spPr>
          <a:xfrm>
            <a:off x="1885024" y="542688"/>
            <a:ext cx="7012582" cy="843478"/>
          </a:xfrm>
          <a:prstGeom prst="rect">
            <a:avLst/>
          </a:prstGeom>
        </p:spPr>
        <p:txBody>
          <a:bodyPr vert="horz" lIns="91440" tIns="45720" rIns="91440" bIns="45720" rtlCol="0" anchor="ctr">
            <a:normAutofit/>
          </a:bodyPr>
          <a:lstStyle/>
          <a:p>
            <a:r>
              <a:rPr lang="en-GB" sz="3200" b="1" dirty="0">
                <a:latin typeface="Calibri" panose="020F0502020204030204" pitchFamily="34" charset="0"/>
                <a:cs typeface="Calibri" panose="020F0502020204030204" pitchFamily="34" charset="0"/>
              </a:rPr>
              <a:t>Watch the orchestral performance</a:t>
            </a:r>
            <a:endParaRPr lang="en-US" sz="3200" b="1" dirty="0">
              <a:latin typeface="Calibri" panose="020F0502020204030204" pitchFamily="34" charset="0"/>
              <a:cs typeface="Calibri" panose="020F0502020204030204" pitchFamily="34" charset="0"/>
            </a:endParaRPr>
          </a:p>
        </p:txBody>
      </p:sp>
      <p:pic>
        <p:nvPicPr>
          <p:cNvPr id="5" name="Picture 4" descr="A group of women singing on stage&#10;&#10;Description automatically generated">
            <a:extLst>
              <a:ext uri="{FF2B5EF4-FFF2-40B4-BE49-F238E27FC236}">
                <a16:creationId xmlns:a16="http://schemas.microsoft.com/office/drawing/2014/main" id="{8EFF4864-3F4C-B71F-99F8-ED828DAE44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3191" y="1456711"/>
            <a:ext cx="7012582" cy="3944577"/>
          </a:xfrm>
          <a:prstGeom prst="rect">
            <a:avLst/>
          </a:prstGeom>
        </p:spPr>
      </p:pic>
      <p:sp>
        <p:nvSpPr>
          <p:cNvPr id="4" name="Footer Placeholder 3">
            <a:extLst>
              <a:ext uri="{FF2B5EF4-FFF2-40B4-BE49-F238E27FC236}">
                <a16:creationId xmlns:a16="http://schemas.microsoft.com/office/drawing/2014/main" id="{7A0C3F31-8695-82B2-7398-4B2F74F1C12C}"/>
              </a:ext>
            </a:extLst>
          </p:cNvPr>
          <p:cNvSpPr>
            <a:spLocks noGrp="1"/>
          </p:cNvSpPr>
          <p:nvPr>
            <p:ph type="ftr" sz="quarter" idx="11"/>
          </p:nvPr>
        </p:nvSpPr>
        <p:spPr>
          <a:xfrm>
            <a:off x="4468585" y="6177847"/>
            <a:ext cx="2895600" cy="365125"/>
          </a:xfrm>
        </p:spPr>
        <p:txBody>
          <a:bodyPr/>
          <a:lstStyle/>
          <a:p>
            <a:r>
              <a:rPr lang="en-US" sz="900" dirty="0"/>
              <a:t>Copyright: Words – Katie </a:t>
            </a:r>
            <a:r>
              <a:rPr lang="en-US" sz="900" dirty="0" err="1"/>
              <a:t>Teage</a:t>
            </a:r>
            <a:r>
              <a:rPr lang="en-US" sz="900" dirty="0"/>
              <a:t>, Design - BBC</a:t>
            </a:r>
          </a:p>
        </p:txBody>
      </p:sp>
    </p:spTree>
    <p:extLst>
      <p:ext uri="{BB962C8B-B14F-4D97-AF65-F5344CB8AC3E}">
        <p14:creationId xmlns:p14="http://schemas.microsoft.com/office/powerpoint/2010/main" val="1822423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7FAFD0279939409A7700F515FCBEBF" ma:contentTypeVersion="16" ma:contentTypeDescription="Create a new document." ma:contentTypeScope="" ma:versionID="202c0764e1815e7fb44d7a442d758f50">
  <xsd:schema xmlns:xsd="http://www.w3.org/2001/XMLSchema" xmlns:xs="http://www.w3.org/2001/XMLSchema" xmlns:p="http://schemas.microsoft.com/office/2006/metadata/properties" xmlns:ns2="240909b8-c487-4072-b240-298ff60e045c" xmlns:ns3="322ec8ad-325e-4a6b-b4ff-46bbac20ea54" targetNamespace="http://schemas.microsoft.com/office/2006/metadata/properties" ma:root="true" ma:fieldsID="4109a29dd6866bbb55dd21c5806aec3a" ns2:_="" ns3:_="">
    <xsd:import namespace="240909b8-c487-4072-b240-298ff60e045c"/>
    <xsd:import namespace="322ec8ad-325e-4a6b-b4ff-46bbac20ea5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DateTaken" minOccurs="0"/>
                <xsd:element ref="ns2:MediaServiceOCR" minOccurs="0"/>
                <xsd:element ref="ns2:forsharing"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0909b8-c487-4072-b240-298ff60e04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10a4360-04d9-4667-be95-b97e4a7e4ae9"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forsharing" ma:index="22" nillable="true" ma:displayName="for sharing?" ma:format="Dropdown" ma:internalName="forsharing">
      <xsd:simpleType>
        <xsd:union memberTypes="dms:Text">
          <xsd:simpleType>
            <xsd:restriction base="dms:Choice">
              <xsd:enumeration value="Yes"/>
            </xsd:restriction>
          </xsd:simpleType>
        </xsd:union>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2ec8ad-325e-4a6b-b4ff-46bbac20ea5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5833b751-d315-4695-8f93-2e70ee4cc7fe}" ma:internalName="TaxCatchAll" ma:showField="CatchAllData" ma:web="322ec8ad-325e-4a6b-b4ff-46bbac20ea5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2ec8ad-325e-4a6b-b4ff-46bbac20ea54" xsi:nil="true"/>
    <lcf76f155ced4ddcb4097134ff3c332f xmlns="240909b8-c487-4072-b240-298ff60e045c">
      <Terms xmlns="http://schemas.microsoft.com/office/infopath/2007/PartnerControls"/>
    </lcf76f155ced4ddcb4097134ff3c332f>
    <forsharing xmlns="240909b8-c487-4072-b240-298ff60e045c" xsi:nil="true"/>
  </documentManagement>
</p:properties>
</file>

<file path=customXml/itemProps1.xml><?xml version="1.0" encoding="utf-8"?>
<ds:datastoreItem xmlns:ds="http://schemas.openxmlformats.org/officeDocument/2006/customXml" ds:itemID="{B994C68A-D199-4D49-9415-EC1A79BBCE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0909b8-c487-4072-b240-298ff60e045c"/>
    <ds:schemaRef ds:uri="322ec8ad-325e-4a6b-b4ff-46bbac20ea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25E538-F288-498C-A48E-AD5A307A3DF2}">
  <ds:schemaRefs>
    <ds:schemaRef ds:uri="http://schemas.microsoft.com/sharepoint/v3/contenttype/forms"/>
  </ds:schemaRefs>
</ds:datastoreItem>
</file>

<file path=customXml/itemProps3.xml><?xml version="1.0" encoding="utf-8"?>
<ds:datastoreItem xmlns:ds="http://schemas.openxmlformats.org/officeDocument/2006/customXml" ds:itemID="{E9A490D3-B13F-4499-AF1A-A943C37DE38F}"/>
</file>

<file path=docProps/app.xml><?xml version="1.0" encoding="utf-8"?>
<Properties xmlns="http://schemas.openxmlformats.org/officeDocument/2006/extended-properties" xmlns:vt="http://schemas.openxmlformats.org/officeDocument/2006/docPropsVTypes">
  <Template>office theme</Template>
  <TotalTime>0</TotalTime>
  <Words>3936</Words>
  <Application>Microsoft Office PowerPoint</Application>
  <PresentationFormat>Widescreen</PresentationFormat>
  <Paragraphs>371</Paragraphs>
  <Slides>26</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Display</vt:lpstr>
      <vt:lpstr>Aptos Narrow</vt:lpstr>
      <vt:lpstr>Arial</vt:lpstr>
      <vt:lpstr>Calibri</vt:lpstr>
      <vt:lpstr>Courier New</vt:lpstr>
      <vt:lpstr>Gill Sans</vt:lpstr>
      <vt:lpstr>Symbol</vt:lpstr>
      <vt:lpstr>office theme</vt:lpstr>
      <vt:lpstr>PowerPoint Presentation</vt:lpstr>
      <vt:lpstr>Lesson outcomes</vt:lpstr>
      <vt:lpstr>Resources required</vt:lpstr>
      <vt:lpstr>Curriculum checklist</vt:lpstr>
      <vt:lpstr>Glossary of music terms</vt:lpstr>
      <vt:lpstr>PowerPoint Presentation</vt:lpstr>
      <vt:lpstr>Background – the composer</vt:lpstr>
      <vt:lpstr>Background – the music</vt:lpstr>
      <vt:lpstr>Watch the orchestral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Practice and record!</vt:lpstr>
      <vt:lpstr>PowerPoint Presentation</vt:lpstr>
      <vt:lpstr>Musical Contrasts! </vt:lpstr>
      <vt:lpstr>PowerPoint Presentation</vt:lpstr>
      <vt:lpstr>Practice and perform!</vt:lpstr>
      <vt:lpstr>Stained glass windows</vt:lpstr>
      <vt:lpstr>Taking it further – cross curricular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Cat Cayley</cp:lastModifiedBy>
  <cp:revision>6</cp:revision>
  <dcterms:created xsi:type="dcterms:W3CDTF">2024-09-19T09:55:49Z</dcterms:created>
  <dcterms:modified xsi:type="dcterms:W3CDTF">2024-10-11T12:45:42Z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0x010100247FAFD0279939409A7700F515FCBEBF</vt:lpwstr>
  </property>
</Properties>
</file>