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0_68C49C6.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B_61818711.xml" ContentType="application/vnd.ms-powerpoint.comments+xml"/>
  <Override PartName="/ppt/notesSlides/notesSlide5.xml" ContentType="application/vnd.openxmlformats-officedocument.presentationml.notesSlide+xml"/>
  <Override PartName="/ppt/comments/modernComment_11E_45786A82.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21_E47F4464.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22_8E994442.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29_B803BC77.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2F_6EE30074.xml" ContentType="application/vnd.ms-powerpoint.comments+xml"/>
  <Override PartName="/ppt/notesSlides/notesSlide19.xml" ContentType="application/vnd.openxmlformats-officedocument.presentationml.notesSlide+xml"/>
  <Override PartName="/ppt/comments/modernComment_12A_E10CA987.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42"/>
  </p:notesMasterIdLst>
  <p:sldIdLst>
    <p:sldId id="256" r:id="rId4"/>
    <p:sldId id="260" r:id="rId5"/>
    <p:sldId id="312" r:id="rId6"/>
    <p:sldId id="264" r:id="rId7"/>
    <p:sldId id="261" r:id="rId8"/>
    <p:sldId id="265" r:id="rId9"/>
    <p:sldId id="262" r:id="rId10"/>
    <p:sldId id="285" r:id="rId11"/>
    <p:sldId id="267" r:id="rId12"/>
    <p:sldId id="284" r:id="rId13"/>
    <p:sldId id="283" r:id="rId14"/>
    <p:sldId id="286" r:id="rId15"/>
    <p:sldId id="287" r:id="rId16"/>
    <p:sldId id="288" r:id="rId17"/>
    <p:sldId id="289" r:id="rId18"/>
    <p:sldId id="291" r:id="rId19"/>
    <p:sldId id="292" r:id="rId20"/>
    <p:sldId id="293" r:id="rId21"/>
    <p:sldId id="290" r:id="rId22"/>
    <p:sldId id="294" r:id="rId23"/>
    <p:sldId id="295" r:id="rId24"/>
    <p:sldId id="296" r:id="rId25"/>
    <p:sldId id="297" r:id="rId26"/>
    <p:sldId id="300" r:id="rId27"/>
    <p:sldId id="301" r:id="rId28"/>
    <p:sldId id="302" r:id="rId29"/>
    <p:sldId id="303" r:id="rId30"/>
    <p:sldId id="298" r:id="rId31"/>
    <p:sldId id="299" r:id="rId32"/>
    <p:sldId id="257" r:id="rId33"/>
    <p:sldId id="305" r:id="rId34"/>
    <p:sldId id="308" r:id="rId35"/>
    <p:sldId id="309" r:id="rId36"/>
    <p:sldId id="306" r:id="rId37"/>
    <p:sldId id="310" r:id="rId38"/>
    <p:sldId id="307" r:id="rId39"/>
    <p:sldId id="31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61D2B6-2080-D0EE-892A-053392B756B8}" name="Lola Grieve" initials="" userId="S::lola.grieve.ext@bbc.co.uk::9deae857-ed84-4ddb-845d-e4e1ddef23e4" providerId="AD"/>
  <p188:author id="{3CEBFFF6-575A-6720-E804-03A285443F64}" name="Cat Cayley" initials="CC" userId="S::cat.cayley@bbc.co.uk::01e44b2d-e5a9-4feb-9050-a58178c4f0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F4C99"/>
    <a:srgbClr val="4F81BD"/>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24CA7-F944-93AC-A88A-5EB76C5E529F}" v="1" dt="2024-10-10T17:05:59.805"/>
    <p1510:client id="{5A301F1D-8BF6-4448-BB2A-BB344CE53F9E}" v="10" dt="2024-10-11T12:44:41.3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505" autoAdjust="0"/>
  </p:normalViewPr>
  <p:slideViewPr>
    <p:cSldViewPr snapToGrid="0">
      <p:cViewPr varScale="1">
        <p:scale>
          <a:sx n="80" d="100"/>
          <a:sy n="80" d="100"/>
        </p:scale>
        <p:origin x="94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microsoft.com/office/2016/11/relationships/changesInfo" Target="changesInfos/changesInfo1.xml"/><Relationship Id="rId50"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 Cayley" userId="S::cat.cayley@bbc.co.uk::01e44b2d-e5a9-4feb-9050-a58178c4f08a" providerId="AD" clId="Web-{B20591CD-1E33-04F7-DF11-E59431A0305A}"/>
    <pc:docChg chg="addSld delSld sldOrd">
      <pc:chgData name="Cat Cayley" userId="S::cat.cayley@bbc.co.uk::01e44b2d-e5a9-4feb-9050-a58178c4f08a" providerId="AD" clId="Web-{B20591CD-1E33-04F7-DF11-E59431A0305A}" dt="2024-09-24T15:28:39.925" v="6"/>
      <pc:docMkLst>
        <pc:docMk/>
      </pc:docMkLst>
      <pc:sldChg chg="ord">
        <pc:chgData name="Cat Cayley" userId="S::cat.cayley@bbc.co.uk::01e44b2d-e5a9-4feb-9050-a58178c4f08a" providerId="AD" clId="Web-{B20591CD-1E33-04F7-DF11-E59431A0305A}" dt="2024-09-24T15:20:59.209" v="1"/>
        <pc:sldMkLst>
          <pc:docMk/>
          <pc:sldMk cId="1139906567" sldId="260"/>
        </pc:sldMkLst>
      </pc:sldChg>
      <pc:sldChg chg="ord">
        <pc:chgData name="Cat Cayley" userId="S::cat.cayley@bbc.co.uk::01e44b2d-e5a9-4feb-9050-a58178c4f08a" providerId="AD" clId="Web-{B20591CD-1E33-04F7-DF11-E59431A0305A}" dt="2024-09-24T15:20:53.725" v="0"/>
        <pc:sldMkLst>
          <pc:docMk/>
          <pc:sldMk cId="3678773824" sldId="261"/>
        </pc:sldMkLst>
      </pc:sldChg>
      <pc:sldChg chg="add del">
        <pc:chgData name="Cat Cayley" userId="S::cat.cayley@bbc.co.uk::01e44b2d-e5a9-4feb-9050-a58178c4f08a" providerId="AD" clId="Web-{B20591CD-1E33-04F7-DF11-E59431A0305A}" dt="2024-09-24T15:28:33.159" v="4"/>
        <pc:sldMkLst>
          <pc:docMk/>
          <pc:sldMk cId="4085124999" sldId="262"/>
        </pc:sldMkLst>
      </pc:sldChg>
      <pc:sldChg chg="add del replId">
        <pc:chgData name="Cat Cayley" userId="S::cat.cayley@bbc.co.uk::01e44b2d-e5a9-4feb-9050-a58178c4f08a" providerId="AD" clId="Web-{B20591CD-1E33-04F7-DF11-E59431A0305A}" dt="2024-09-24T15:28:39.925" v="6"/>
        <pc:sldMkLst>
          <pc:docMk/>
          <pc:sldMk cId="1921253132" sldId="263"/>
        </pc:sldMkLst>
      </pc:sldChg>
    </pc:docChg>
  </pc:docChgLst>
  <pc:docChgLst>
    <pc:chgData name="Cat Cayley" userId="01e44b2d-e5a9-4feb-9050-a58178c4f08a" providerId="ADAL" clId="{DD327993-7B04-4C68-8E53-3C1F13E536B6}"/>
    <pc:docChg chg="undo custSel addSld modSld">
      <pc:chgData name="Cat Cayley" userId="01e44b2d-e5a9-4feb-9050-a58178c4f08a" providerId="ADAL" clId="{DD327993-7B04-4C68-8E53-3C1F13E536B6}" dt="2024-09-26T12:09:51.917" v="243"/>
      <pc:docMkLst>
        <pc:docMk/>
      </pc:docMkLst>
      <pc:sldChg chg="addSp delSp modSp mod">
        <pc:chgData name="Cat Cayley" userId="01e44b2d-e5a9-4feb-9050-a58178c4f08a" providerId="ADAL" clId="{DD327993-7B04-4C68-8E53-3C1F13E536B6}" dt="2024-09-19T11:25:04.181" v="242" actId="20577"/>
        <pc:sldMkLst>
          <pc:docMk/>
          <pc:sldMk cId="109857222" sldId="256"/>
        </pc:sldMkLst>
        <pc:spChg chg="add del">
          <ac:chgData name="Cat Cayley" userId="01e44b2d-e5a9-4feb-9050-a58178c4f08a" providerId="ADAL" clId="{DD327993-7B04-4C68-8E53-3C1F13E536B6}" dt="2024-09-19T11:01:44.879" v="19" actId="478"/>
          <ac:spMkLst>
            <pc:docMk/>
            <pc:sldMk cId="109857222" sldId="256"/>
            <ac:spMk id="2" creationId="{00000000-0000-0000-0000-000000000000}"/>
          </ac:spMkLst>
        </pc:spChg>
        <pc:spChg chg="del">
          <ac:chgData name="Cat Cayley" userId="01e44b2d-e5a9-4feb-9050-a58178c4f08a" providerId="ADAL" clId="{DD327993-7B04-4C68-8E53-3C1F13E536B6}" dt="2024-09-19T11:01:45.727" v="20" actId="478"/>
          <ac:spMkLst>
            <pc:docMk/>
            <pc:sldMk cId="109857222" sldId="256"/>
            <ac:spMk id="3" creationId="{00000000-0000-0000-0000-000000000000}"/>
          </ac:spMkLst>
        </pc:spChg>
        <pc:spChg chg="add mod">
          <ac:chgData name="Cat Cayley" userId="01e44b2d-e5a9-4feb-9050-a58178c4f08a" providerId="ADAL" clId="{DD327993-7B04-4C68-8E53-3C1F13E536B6}" dt="2024-09-19T09:57:08.127" v="0"/>
          <ac:spMkLst>
            <pc:docMk/>
            <pc:sldMk cId="109857222" sldId="256"/>
            <ac:spMk id="4" creationId="{32653FDD-9B82-22F4-E19B-62E8E20B5BF8}"/>
          </ac:spMkLst>
        </pc:spChg>
        <pc:spChg chg="add del mod">
          <ac:chgData name="Cat Cayley" userId="01e44b2d-e5a9-4feb-9050-a58178c4f08a" providerId="ADAL" clId="{DD327993-7B04-4C68-8E53-3C1F13E536B6}" dt="2024-09-19T10:55:18.182" v="8" actId="478"/>
          <ac:spMkLst>
            <pc:docMk/>
            <pc:sldMk cId="109857222" sldId="256"/>
            <ac:spMk id="7" creationId="{78912284-CDAF-2C11-E699-1B9B17F5F7AA}"/>
          </ac:spMkLst>
        </pc:spChg>
        <pc:spChg chg="add mod">
          <ac:chgData name="Cat Cayley" userId="01e44b2d-e5a9-4feb-9050-a58178c4f08a" providerId="ADAL" clId="{DD327993-7B04-4C68-8E53-3C1F13E536B6}" dt="2024-09-19T10:56:34.781" v="12" actId="207"/>
          <ac:spMkLst>
            <pc:docMk/>
            <pc:sldMk cId="109857222" sldId="256"/>
            <ac:spMk id="8" creationId="{D261A0F2-E4BC-0B44-FE58-0D347D838372}"/>
          </ac:spMkLst>
        </pc:spChg>
        <pc:spChg chg="add del mod">
          <ac:chgData name="Cat Cayley" userId="01e44b2d-e5a9-4feb-9050-a58178c4f08a" providerId="ADAL" clId="{DD327993-7B04-4C68-8E53-3C1F13E536B6}" dt="2024-09-19T11:01:14.879" v="17"/>
          <ac:spMkLst>
            <pc:docMk/>
            <pc:sldMk cId="109857222" sldId="256"/>
            <ac:spMk id="9" creationId="{4795C9C3-AABC-F0F0-F585-90BA2DC1EB7B}"/>
          </ac:spMkLst>
        </pc:spChg>
        <pc:spChg chg="add mod">
          <ac:chgData name="Cat Cayley" userId="01e44b2d-e5a9-4feb-9050-a58178c4f08a" providerId="ADAL" clId="{DD327993-7B04-4C68-8E53-3C1F13E536B6}" dt="2024-09-19T11:24:22.854" v="204" actId="255"/>
          <ac:spMkLst>
            <pc:docMk/>
            <pc:sldMk cId="109857222" sldId="256"/>
            <ac:spMk id="10" creationId="{63B5B7EF-101B-A120-753F-9882877159F3}"/>
          </ac:spMkLst>
        </pc:spChg>
        <pc:spChg chg="add mod">
          <ac:chgData name="Cat Cayley" userId="01e44b2d-e5a9-4feb-9050-a58178c4f08a" providerId="ADAL" clId="{DD327993-7B04-4C68-8E53-3C1F13E536B6}" dt="2024-09-19T11:25:04.181" v="242" actId="20577"/>
          <ac:spMkLst>
            <pc:docMk/>
            <pc:sldMk cId="109857222" sldId="256"/>
            <ac:spMk id="11" creationId="{4CA9F064-31C5-962D-B7F9-B46DBC4E319F}"/>
          </ac:spMkLst>
        </pc:spChg>
        <pc:spChg chg="add mod">
          <ac:chgData name="Cat Cayley" userId="01e44b2d-e5a9-4feb-9050-a58178c4f08a" providerId="ADAL" clId="{DD327993-7B04-4C68-8E53-3C1F13E536B6}" dt="2024-09-19T11:22:49.551" v="182" actId="12788"/>
          <ac:spMkLst>
            <pc:docMk/>
            <pc:sldMk cId="109857222" sldId="256"/>
            <ac:spMk id="12" creationId="{8053679D-3475-E04F-6C85-47A6067ED2AB}"/>
          </ac:spMkLst>
        </pc:spChg>
        <pc:spChg chg="add del mod">
          <ac:chgData name="Cat Cayley" userId="01e44b2d-e5a9-4feb-9050-a58178c4f08a" providerId="ADAL" clId="{DD327993-7B04-4C68-8E53-3C1F13E536B6}" dt="2024-09-19T11:11:58.518" v="97"/>
          <ac:spMkLst>
            <pc:docMk/>
            <pc:sldMk cId="109857222" sldId="256"/>
            <ac:spMk id="15" creationId="{BE478BB0-580D-4BD3-7E31-56BF61F87B61}"/>
          </ac:spMkLst>
        </pc:spChg>
        <pc:picChg chg="add mod">
          <ac:chgData name="Cat Cayley" userId="01e44b2d-e5a9-4feb-9050-a58178c4f08a" providerId="ADAL" clId="{DD327993-7B04-4C68-8E53-3C1F13E536B6}" dt="2024-09-19T11:05:58.112" v="54" actId="1076"/>
          <ac:picMkLst>
            <pc:docMk/>
            <pc:sldMk cId="109857222" sldId="256"/>
            <ac:picMk id="5" creationId="{A245520C-B3CE-D1FE-CF7D-C5CDDAAA0B28}"/>
          </ac:picMkLst>
        </pc:picChg>
        <pc:picChg chg="add mod ord">
          <ac:chgData name="Cat Cayley" userId="01e44b2d-e5a9-4feb-9050-a58178c4f08a" providerId="ADAL" clId="{DD327993-7B04-4C68-8E53-3C1F13E536B6}" dt="2024-09-19T11:02:11.455" v="24" actId="1076"/>
          <ac:picMkLst>
            <pc:docMk/>
            <pc:sldMk cId="109857222" sldId="256"/>
            <ac:picMk id="6" creationId="{24A570A9-4E43-F4EA-79D8-1FB7767E2051}"/>
          </ac:picMkLst>
        </pc:picChg>
        <pc:picChg chg="add mod">
          <ac:chgData name="Cat Cayley" userId="01e44b2d-e5a9-4feb-9050-a58178c4f08a" providerId="ADAL" clId="{DD327993-7B04-4C68-8E53-3C1F13E536B6}" dt="2024-09-19T11:04:14.213" v="38" actId="1076"/>
          <ac:picMkLst>
            <pc:docMk/>
            <pc:sldMk cId="109857222" sldId="256"/>
            <ac:picMk id="14" creationId="{3C5EAEBC-94BD-810F-369F-7C936D0589C8}"/>
          </ac:picMkLst>
        </pc:picChg>
        <pc:picChg chg="add del mod">
          <ac:chgData name="Cat Cayley" userId="01e44b2d-e5a9-4feb-9050-a58178c4f08a" providerId="ADAL" clId="{DD327993-7B04-4C68-8E53-3C1F13E536B6}" dt="2024-09-19T11:19:28.411" v="168" actId="21"/>
          <ac:picMkLst>
            <pc:docMk/>
            <pc:sldMk cId="109857222" sldId="256"/>
            <ac:picMk id="16" creationId="{F5DA0A65-A9DC-D9E8-2B0F-C8548452B208}"/>
          </ac:picMkLst>
        </pc:picChg>
      </pc:sldChg>
      <pc:sldChg chg="addSp delSp modSp new mod">
        <pc:chgData name="Cat Cayley" userId="01e44b2d-e5a9-4feb-9050-a58178c4f08a" providerId="ADAL" clId="{DD327993-7B04-4C68-8E53-3C1F13E536B6}" dt="2024-09-19T11:23:49.827" v="203" actId="20577"/>
        <pc:sldMkLst>
          <pc:docMk/>
          <pc:sldMk cId="3571218279" sldId="257"/>
        </pc:sldMkLst>
        <pc:spChg chg="del">
          <ac:chgData name="Cat Cayley" userId="01e44b2d-e5a9-4feb-9050-a58178c4f08a" providerId="ADAL" clId="{DD327993-7B04-4C68-8E53-3C1F13E536B6}" dt="2024-09-19T11:04:23.077" v="40" actId="478"/>
          <ac:spMkLst>
            <pc:docMk/>
            <pc:sldMk cId="3571218279" sldId="257"/>
            <ac:spMk id="2" creationId="{39794E55-B50B-9B9B-4554-49689CF4132D}"/>
          </ac:spMkLst>
        </pc:spChg>
        <pc:spChg chg="del">
          <ac:chgData name="Cat Cayley" userId="01e44b2d-e5a9-4feb-9050-a58178c4f08a" providerId="ADAL" clId="{DD327993-7B04-4C68-8E53-3C1F13E536B6}" dt="2024-09-19T11:04:23.941" v="41" actId="478"/>
          <ac:spMkLst>
            <pc:docMk/>
            <pc:sldMk cId="3571218279" sldId="257"/>
            <ac:spMk id="3" creationId="{58430E81-56D6-4A2D-2319-94983F780B37}"/>
          </ac:spMkLst>
        </pc:spChg>
        <pc:spChg chg="add mod">
          <ac:chgData name="Cat Cayley" userId="01e44b2d-e5a9-4feb-9050-a58178c4f08a" providerId="ADAL" clId="{DD327993-7B04-4C68-8E53-3C1F13E536B6}" dt="2024-09-19T11:15:01.959" v="116" actId="113"/>
          <ac:spMkLst>
            <pc:docMk/>
            <pc:sldMk cId="3571218279" sldId="257"/>
            <ac:spMk id="4" creationId="{D57D961C-801B-B1FF-1227-DEF7E4CC8220}"/>
          </ac:spMkLst>
        </pc:spChg>
        <pc:spChg chg="add mod">
          <ac:chgData name="Cat Cayley" userId="01e44b2d-e5a9-4feb-9050-a58178c4f08a" providerId="ADAL" clId="{DD327993-7B04-4C68-8E53-3C1F13E536B6}" dt="2024-09-19T11:08:51.822" v="72" actId="1076"/>
          <ac:spMkLst>
            <pc:docMk/>
            <pc:sldMk cId="3571218279" sldId="257"/>
            <ac:spMk id="5" creationId="{0700528D-E2B0-2813-FFF6-D69663BFC012}"/>
          </ac:spMkLst>
        </pc:spChg>
        <pc:spChg chg="add del mod">
          <ac:chgData name="Cat Cayley" userId="01e44b2d-e5a9-4feb-9050-a58178c4f08a" providerId="ADAL" clId="{DD327993-7B04-4C68-8E53-3C1F13E536B6}" dt="2024-09-19T11:05:05.188" v="47"/>
          <ac:spMkLst>
            <pc:docMk/>
            <pc:sldMk cId="3571218279" sldId="257"/>
            <ac:spMk id="6" creationId="{158603BF-82DF-FC63-17A6-E151602B6675}"/>
          </ac:spMkLst>
        </pc:spChg>
        <pc:spChg chg="add del mod">
          <ac:chgData name="Cat Cayley" userId="01e44b2d-e5a9-4feb-9050-a58178c4f08a" providerId="ADAL" clId="{DD327993-7B04-4C68-8E53-3C1F13E536B6}" dt="2024-09-19T11:06:41.655" v="57" actId="478"/>
          <ac:spMkLst>
            <pc:docMk/>
            <pc:sldMk cId="3571218279" sldId="257"/>
            <ac:spMk id="8" creationId="{F5282AAA-5D8C-A73E-0083-BFA41885B1A6}"/>
          </ac:spMkLst>
        </pc:spChg>
        <pc:spChg chg="add del mod">
          <ac:chgData name="Cat Cayley" userId="01e44b2d-e5a9-4feb-9050-a58178c4f08a" providerId="ADAL" clId="{DD327993-7B04-4C68-8E53-3C1F13E536B6}" dt="2024-09-19T11:08:24.333" v="69" actId="478"/>
          <ac:spMkLst>
            <pc:docMk/>
            <pc:sldMk cId="3571218279" sldId="257"/>
            <ac:spMk id="12" creationId="{C126BBA0-414A-5814-1DAA-D9D472755354}"/>
          </ac:spMkLst>
        </pc:spChg>
        <pc:spChg chg="add del mod">
          <ac:chgData name="Cat Cayley" userId="01e44b2d-e5a9-4feb-9050-a58178c4f08a" providerId="ADAL" clId="{DD327993-7B04-4C68-8E53-3C1F13E536B6}" dt="2024-09-19T11:08:56.542" v="74" actId="478"/>
          <ac:spMkLst>
            <pc:docMk/>
            <pc:sldMk cId="3571218279" sldId="257"/>
            <ac:spMk id="13" creationId="{3AB72F10-297E-18A4-AF0A-CD27C7892C44}"/>
          </ac:spMkLst>
        </pc:spChg>
        <pc:spChg chg="add del mod">
          <ac:chgData name="Cat Cayley" userId="01e44b2d-e5a9-4feb-9050-a58178c4f08a" providerId="ADAL" clId="{DD327993-7B04-4C68-8E53-3C1F13E536B6}" dt="2024-09-19T11:11:33.716" v="92" actId="478"/>
          <ac:spMkLst>
            <pc:docMk/>
            <pc:sldMk cId="3571218279" sldId="257"/>
            <ac:spMk id="14" creationId="{2DA75000-0706-DD71-EA65-941B5D0A6B93}"/>
          </ac:spMkLst>
        </pc:spChg>
        <pc:spChg chg="add del mod">
          <ac:chgData name="Cat Cayley" userId="01e44b2d-e5a9-4feb-9050-a58178c4f08a" providerId="ADAL" clId="{DD327993-7B04-4C68-8E53-3C1F13E536B6}" dt="2024-09-19T11:11:32.330" v="91" actId="478"/>
          <ac:spMkLst>
            <pc:docMk/>
            <pc:sldMk cId="3571218279" sldId="257"/>
            <ac:spMk id="15" creationId="{36DF4FB0-7E12-E2D5-4AA2-79DD65E9F82B}"/>
          </ac:spMkLst>
        </pc:spChg>
        <pc:spChg chg="add del mod">
          <ac:chgData name="Cat Cayley" userId="01e44b2d-e5a9-4feb-9050-a58178c4f08a" providerId="ADAL" clId="{DD327993-7B04-4C68-8E53-3C1F13E536B6}" dt="2024-09-19T11:12:02.612" v="98" actId="478"/>
          <ac:spMkLst>
            <pc:docMk/>
            <pc:sldMk cId="3571218279" sldId="257"/>
            <ac:spMk id="16" creationId="{A05FADB1-81BE-14F5-8591-DDE9C246E831}"/>
          </ac:spMkLst>
        </pc:spChg>
        <pc:spChg chg="add mod">
          <ac:chgData name="Cat Cayley" userId="01e44b2d-e5a9-4feb-9050-a58178c4f08a" providerId="ADAL" clId="{DD327993-7B04-4C68-8E53-3C1F13E536B6}" dt="2024-09-19T11:12:10.191" v="99"/>
          <ac:spMkLst>
            <pc:docMk/>
            <pc:sldMk cId="3571218279" sldId="257"/>
            <ac:spMk id="17" creationId="{3124F0FC-4E7B-3B29-1899-F16832E27D45}"/>
          </ac:spMkLst>
        </pc:spChg>
        <pc:spChg chg="add mod">
          <ac:chgData name="Cat Cayley" userId="01e44b2d-e5a9-4feb-9050-a58178c4f08a" providerId="ADAL" clId="{DD327993-7B04-4C68-8E53-3C1F13E536B6}" dt="2024-09-19T11:23:49.827" v="203" actId="20577"/>
          <ac:spMkLst>
            <pc:docMk/>
            <pc:sldMk cId="3571218279" sldId="257"/>
            <ac:spMk id="18" creationId="{DEE89EB3-4075-EA0B-3469-FBDEB2A7A9D5}"/>
          </ac:spMkLst>
        </pc:spChg>
        <pc:spChg chg="add mod">
          <ac:chgData name="Cat Cayley" userId="01e44b2d-e5a9-4feb-9050-a58178c4f08a" providerId="ADAL" clId="{DD327993-7B04-4C68-8E53-3C1F13E536B6}" dt="2024-09-19T11:12:10.191" v="99"/>
          <ac:spMkLst>
            <pc:docMk/>
            <pc:sldMk cId="3571218279" sldId="257"/>
            <ac:spMk id="19" creationId="{8E70308A-F2A6-90E8-D780-0CB7F17975CC}"/>
          </ac:spMkLst>
        </pc:spChg>
        <pc:picChg chg="add del mod">
          <ac:chgData name="Cat Cayley" userId="01e44b2d-e5a9-4feb-9050-a58178c4f08a" providerId="ADAL" clId="{DD327993-7B04-4C68-8E53-3C1F13E536B6}" dt="2024-09-19T11:05:05.188" v="47"/>
          <ac:picMkLst>
            <pc:docMk/>
            <pc:sldMk cId="3571218279" sldId="257"/>
            <ac:picMk id="7" creationId="{366226E2-C70C-DDA5-39E6-6264AC9808C5}"/>
          </ac:picMkLst>
        </pc:picChg>
        <pc:picChg chg="add del mod">
          <ac:chgData name="Cat Cayley" userId="01e44b2d-e5a9-4feb-9050-a58178c4f08a" providerId="ADAL" clId="{DD327993-7B04-4C68-8E53-3C1F13E536B6}" dt="2024-09-19T11:06:41.127" v="56" actId="478"/>
          <ac:picMkLst>
            <pc:docMk/>
            <pc:sldMk cId="3571218279" sldId="257"/>
            <ac:picMk id="9" creationId="{79DB0EA9-DB25-3836-DFAB-C6209C105F6C}"/>
          </ac:picMkLst>
        </pc:picChg>
        <pc:picChg chg="add mod">
          <ac:chgData name="Cat Cayley" userId="01e44b2d-e5a9-4feb-9050-a58178c4f08a" providerId="ADAL" clId="{DD327993-7B04-4C68-8E53-3C1F13E536B6}" dt="2024-09-19T11:06:42.547" v="58"/>
          <ac:picMkLst>
            <pc:docMk/>
            <pc:sldMk cId="3571218279" sldId="257"/>
            <ac:picMk id="10" creationId="{E5E0D317-2E9F-7151-C807-1D1ACF116BAD}"/>
          </ac:picMkLst>
        </pc:picChg>
        <pc:picChg chg="add mod">
          <ac:chgData name="Cat Cayley" userId="01e44b2d-e5a9-4feb-9050-a58178c4f08a" providerId="ADAL" clId="{DD327993-7B04-4C68-8E53-3C1F13E536B6}" dt="2024-09-19T11:08:05.282" v="67" actId="1076"/>
          <ac:picMkLst>
            <pc:docMk/>
            <pc:sldMk cId="3571218279" sldId="257"/>
            <ac:picMk id="11" creationId="{AD2199DA-A27E-0792-4C95-5EEAD0FDA9EA}"/>
          </ac:picMkLst>
        </pc:picChg>
        <pc:picChg chg="add del mod">
          <ac:chgData name="Cat Cayley" userId="01e44b2d-e5a9-4feb-9050-a58178c4f08a" providerId="ADAL" clId="{DD327993-7B04-4C68-8E53-3C1F13E536B6}" dt="2024-09-19T11:19:13.798" v="164" actId="21"/>
          <ac:picMkLst>
            <pc:docMk/>
            <pc:sldMk cId="3571218279" sldId="257"/>
            <ac:picMk id="21" creationId="{B0900688-03B1-47E3-20CA-FF0E5042DDE4}"/>
          </ac:picMkLst>
        </pc:picChg>
        <pc:picChg chg="add mod">
          <ac:chgData name="Cat Cayley" userId="01e44b2d-e5a9-4feb-9050-a58178c4f08a" providerId="ADAL" clId="{DD327993-7B04-4C68-8E53-3C1F13E536B6}" dt="2024-09-19T11:19:30.477" v="169"/>
          <ac:picMkLst>
            <pc:docMk/>
            <pc:sldMk cId="3571218279" sldId="257"/>
            <ac:picMk id="22" creationId="{0960AE09-594F-4399-DD9B-8BB16D789E06}"/>
          </ac:picMkLst>
        </pc:picChg>
      </pc:sldChg>
      <pc:sldChg chg="addSp delSp modSp new mod">
        <pc:chgData name="Cat Cayley" userId="01e44b2d-e5a9-4feb-9050-a58178c4f08a" providerId="ADAL" clId="{DD327993-7B04-4C68-8E53-3C1F13E536B6}" dt="2024-09-19T11:23:46.300" v="201" actId="20577"/>
        <pc:sldMkLst>
          <pc:docMk/>
          <pc:sldMk cId="3592317649" sldId="258"/>
        </pc:sldMkLst>
        <pc:spChg chg="del">
          <ac:chgData name="Cat Cayley" userId="01e44b2d-e5a9-4feb-9050-a58178c4f08a" providerId="ADAL" clId="{DD327993-7B04-4C68-8E53-3C1F13E536B6}" dt="2024-09-19T11:10:25.885" v="76" actId="478"/>
          <ac:spMkLst>
            <pc:docMk/>
            <pc:sldMk cId="3592317649" sldId="258"/>
            <ac:spMk id="2" creationId="{4D8037DF-D4DC-454F-292C-1018C0363B5C}"/>
          </ac:spMkLst>
        </pc:spChg>
        <pc:spChg chg="del mod">
          <ac:chgData name="Cat Cayley" userId="01e44b2d-e5a9-4feb-9050-a58178c4f08a" providerId="ADAL" clId="{DD327993-7B04-4C68-8E53-3C1F13E536B6}" dt="2024-09-19T11:10:27.973" v="78" actId="478"/>
          <ac:spMkLst>
            <pc:docMk/>
            <pc:sldMk cId="3592317649" sldId="258"/>
            <ac:spMk id="3" creationId="{5B9B1A57-FB20-C284-C1DA-69D7A8065CAA}"/>
          </ac:spMkLst>
        </pc:spChg>
        <pc:spChg chg="add mod">
          <ac:chgData name="Cat Cayley" userId="01e44b2d-e5a9-4feb-9050-a58178c4f08a" providerId="ADAL" clId="{DD327993-7B04-4C68-8E53-3C1F13E536B6}" dt="2024-09-19T11:10:48.899" v="83" actId="2711"/>
          <ac:spMkLst>
            <pc:docMk/>
            <pc:sldMk cId="3592317649" sldId="258"/>
            <ac:spMk id="4" creationId="{432A6C04-1208-7A54-4779-40C9ED3F78A5}"/>
          </ac:spMkLst>
        </pc:spChg>
        <pc:spChg chg="add mod">
          <ac:chgData name="Cat Cayley" userId="01e44b2d-e5a9-4feb-9050-a58178c4f08a" providerId="ADAL" clId="{DD327993-7B04-4C68-8E53-3C1F13E536B6}" dt="2024-09-19T11:10:48.899" v="83" actId="2711"/>
          <ac:spMkLst>
            <pc:docMk/>
            <pc:sldMk cId="3592317649" sldId="258"/>
            <ac:spMk id="5" creationId="{52795AB1-9573-4EAB-D1E2-C4FB55EB4771}"/>
          </ac:spMkLst>
        </pc:spChg>
        <pc:spChg chg="add mod">
          <ac:chgData name="Cat Cayley" userId="01e44b2d-e5a9-4feb-9050-a58178c4f08a" providerId="ADAL" clId="{DD327993-7B04-4C68-8E53-3C1F13E536B6}" dt="2024-09-19T11:14:59.210" v="115" actId="113"/>
          <ac:spMkLst>
            <pc:docMk/>
            <pc:sldMk cId="3592317649" sldId="258"/>
            <ac:spMk id="6" creationId="{25FE3F09-6B70-E315-08D4-E8B2A1D97AAE}"/>
          </ac:spMkLst>
        </pc:spChg>
        <pc:spChg chg="add mod">
          <ac:chgData name="Cat Cayley" userId="01e44b2d-e5a9-4feb-9050-a58178c4f08a" providerId="ADAL" clId="{DD327993-7B04-4C68-8E53-3C1F13E536B6}" dt="2024-09-19T11:11:25.923" v="89" actId="1076"/>
          <ac:spMkLst>
            <pc:docMk/>
            <pc:sldMk cId="3592317649" sldId="258"/>
            <ac:spMk id="9" creationId="{5FC2CC74-D83F-29C7-4162-047C7CE95F88}"/>
          </ac:spMkLst>
        </pc:spChg>
        <pc:spChg chg="add mod">
          <ac:chgData name="Cat Cayley" userId="01e44b2d-e5a9-4feb-9050-a58178c4f08a" providerId="ADAL" clId="{DD327993-7B04-4C68-8E53-3C1F13E536B6}" dt="2024-09-19T11:23:46.300" v="201" actId="20577"/>
          <ac:spMkLst>
            <pc:docMk/>
            <pc:sldMk cId="3592317649" sldId="258"/>
            <ac:spMk id="10" creationId="{DF46DDF3-4EF0-6B14-86DE-D690AD7E06B0}"/>
          </ac:spMkLst>
        </pc:spChg>
        <pc:spChg chg="add mod">
          <ac:chgData name="Cat Cayley" userId="01e44b2d-e5a9-4feb-9050-a58178c4f08a" providerId="ADAL" clId="{DD327993-7B04-4C68-8E53-3C1F13E536B6}" dt="2024-09-19T11:11:46.963" v="94" actId="1076"/>
          <ac:spMkLst>
            <pc:docMk/>
            <pc:sldMk cId="3592317649" sldId="258"/>
            <ac:spMk id="11" creationId="{E80B0728-B627-53DE-D7B1-28C68DC8C07D}"/>
          </ac:spMkLst>
        </pc:spChg>
        <pc:spChg chg="add del mod">
          <ac:chgData name="Cat Cayley" userId="01e44b2d-e5a9-4feb-9050-a58178c4f08a" providerId="ADAL" clId="{DD327993-7B04-4C68-8E53-3C1F13E536B6}" dt="2024-09-19T11:13:19.503" v="107"/>
          <ac:spMkLst>
            <pc:docMk/>
            <pc:sldMk cId="3592317649" sldId="258"/>
            <ac:spMk id="12" creationId="{BE028ED4-AC56-2DF5-BF4E-A52F0E3C86FA}"/>
          </ac:spMkLst>
        </pc:spChg>
        <pc:spChg chg="add del mod">
          <ac:chgData name="Cat Cayley" userId="01e44b2d-e5a9-4feb-9050-a58178c4f08a" providerId="ADAL" clId="{DD327993-7B04-4C68-8E53-3C1F13E536B6}" dt="2024-09-19T11:13:19.503" v="107"/>
          <ac:spMkLst>
            <pc:docMk/>
            <pc:sldMk cId="3592317649" sldId="258"/>
            <ac:spMk id="13" creationId="{58255EBE-6CB2-6C0C-CD5D-7190D3EDDF70}"/>
          </ac:spMkLst>
        </pc:spChg>
        <pc:picChg chg="add mod">
          <ac:chgData name="Cat Cayley" userId="01e44b2d-e5a9-4feb-9050-a58178c4f08a" providerId="ADAL" clId="{DD327993-7B04-4C68-8E53-3C1F13E536B6}" dt="2024-09-19T11:10:39.751" v="82"/>
          <ac:picMkLst>
            <pc:docMk/>
            <pc:sldMk cId="3592317649" sldId="258"/>
            <ac:picMk id="7" creationId="{99C21CE8-0A69-A1F2-8120-C8326B8BCBFA}"/>
          </ac:picMkLst>
        </pc:picChg>
        <pc:picChg chg="add mod">
          <ac:chgData name="Cat Cayley" userId="01e44b2d-e5a9-4feb-9050-a58178c4f08a" providerId="ADAL" clId="{DD327993-7B04-4C68-8E53-3C1F13E536B6}" dt="2024-09-19T11:10:39.751" v="82"/>
          <ac:picMkLst>
            <pc:docMk/>
            <pc:sldMk cId="3592317649" sldId="258"/>
            <ac:picMk id="8" creationId="{858FD1F3-6848-E57A-6ED1-4F334E5C2DEE}"/>
          </ac:picMkLst>
        </pc:picChg>
        <pc:picChg chg="add mod">
          <ac:chgData name="Cat Cayley" userId="01e44b2d-e5a9-4feb-9050-a58178c4f08a" providerId="ADAL" clId="{DD327993-7B04-4C68-8E53-3C1F13E536B6}" dt="2024-09-19T11:19:32.091" v="170"/>
          <ac:picMkLst>
            <pc:docMk/>
            <pc:sldMk cId="3592317649" sldId="258"/>
            <ac:picMk id="14" creationId="{41137081-347A-D03A-1E18-5EFEB18349B6}"/>
          </ac:picMkLst>
        </pc:picChg>
      </pc:sldChg>
      <pc:sldChg chg="addSp delSp modSp new mod">
        <pc:chgData name="Cat Cayley" userId="01e44b2d-e5a9-4feb-9050-a58178c4f08a" providerId="ADAL" clId="{DD327993-7B04-4C68-8E53-3C1F13E536B6}" dt="2024-09-19T11:23:43.494" v="199" actId="20577"/>
        <pc:sldMkLst>
          <pc:docMk/>
          <pc:sldMk cId="2013607231" sldId="259"/>
        </pc:sldMkLst>
        <pc:spChg chg="del">
          <ac:chgData name="Cat Cayley" userId="01e44b2d-e5a9-4feb-9050-a58178c4f08a" providerId="ADAL" clId="{DD327993-7B04-4C68-8E53-3C1F13E536B6}" dt="2024-09-19T11:13:05.976" v="101" actId="478"/>
          <ac:spMkLst>
            <pc:docMk/>
            <pc:sldMk cId="2013607231" sldId="259"/>
            <ac:spMk id="2" creationId="{F80DE213-0652-783D-576D-7B10735B90C2}"/>
          </ac:spMkLst>
        </pc:spChg>
        <pc:spChg chg="del">
          <ac:chgData name="Cat Cayley" userId="01e44b2d-e5a9-4feb-9050-a58178c4f08a" providerId="ADAL" clId="{DD327993-7B04-4C68-8E53-3C1F13E536B6}" dt="2024-09-19T11:13:07.542" v="102" actId="478"/>
          <ac:spMkLst>
            <pc:docMk/>
            <pc:sldMk cId="2013607231" sldId="259"/>
            <ac:spMk id="3" creationId="{F2557090-9593-5123-6587-529E0B3221C1}"/>
          </ac:spMkLst>
        </pc:spChg>
        <pc:spChg chg="add mod">
          <ac:chgData name="Cat Cayley" userId="01e44b2d-e5a9-4feb-9050-a58178c4f08a" providerId="ADAL" clId="{DD327993-7B04-4C68-8E53-3C1F13E536B6}" dt="2024-09-19T11:14:56.437" v="114" actId="113"/>
          <ac:spMkLst>
            <pc:docMk/>
            <pc:sldMk cId="2013607231" sldId="259"/>
            <ac:spMk id="4" creationId="{891B0C4C-8E5A-979B-2257-06B7F71FBD6D}"/>
          </ac:spMkLst>
        </pc:spChg>
        <pc:spChg chg="add mod">
          <ac:chgData name="Cat Cayley" userId="01e44b2d-e5a9-4feb-9050-a58178c4f08a" providerId="ADAL" clId="{DD327993-7B04-4C68-8E53-3C1F13E536B6}" dt="2024-09-19T11:13:46.538" v="110" actId="1076"/>
          <ac:spMkLst>
            <pc:docMk/>
            <pc:sldMk cId="2013607231" sldId="259"/>
            <ac:spMk id="5" creationId="{252992B5-A6D5-84C7-0823-882A5EDB57AC}"/>
          </ac:spMkLst>
        </pc:spChg>
        <pc:spChg chg="add mod">
          <ac:chgData name="Cat Cayley" userId="01e44b2d-e5a9-4feb-9050-a58178c4f08a" providerId="ADAL" clId="{DD327993-7B04-4C68-8E53-3C1F13E536B6}" dt="2024-09-19T11:15:12.152" v="117"/>
          <ac:spMkLst>
            <pc:docMk/>
            <pc:sldMk cId="2013607231" sldId="259"/>
            <ac:spMk id="8" creationId="{93611B94-F4E8-0888-FF68-D2A3F92808B3}"/>
          </ac:spMkLst>
        </pc:spChg>
        <pc:spChg chg="add mod">
          <ac:chgData name="Cat Cayley" userId="01e44b2d-e5a9-4feb-9050-a58178c4f08a" providerId="ADAL" clId="{DD327993-7B04-4C68-8E53-3C1F13E536B6}" dt="2024-09-19T11:23:43.494" v="199" actId="20577"/>
          <ac:spMkLst>
            <pc:docMk/>
            <pc:sldMk cId="2013607231" sldId="259"/>
            <ac:spMk id="9" creationId="{00C06A9E-C074-4EE8-05BE-FA47BAE629E3}"/>
          </ac:spMkLst>
        </pc:spChg>
        <pc:spChg chg="add mod">
          <ac:chgData name="Cat Cayley" userId="01e44b2d-e5a9-4feb-9050-a58178c4f08a" providerId="ADAL" clId="{DD327993-7B04-4C68-8E53-3C1F13E536B6}" dt="2024-09-19T11:15:12.152" v="117"/>
          <ac:spMkLst>
            <pc:docMk/>
            <pc:sldMk cId="2013607231" sldId="259"/>
            <ac:spMk id="10" creationId="{3EE38D7F-CC87-6CCC-F525-026B55CE8221}"/>
          </ac:spMkLst>
        </pc:spChg>
        <pc:picChg chg="add mod">
          <ac:chgData name="Cat Cayley" userId="01e44b2d-e5a9-4feb-9050-a58178c4f08a" providerId="ADAL" clId="{DD327993-7B04-4C68-8E53-3C1F13E536B6}" dt="2024-09-19T11:13:21.275" v="108"/>
          <ac:picMkLst>
            <pc:docMk/>
            <pc:sldMk cId="2013607231" sldId="259"/>
            <ac:picMk id="6" creationId="{6A84DAFC-242C-C663-697E-30E7C1668DD2}"/>
          </ac:picMkLst>
        </pc:picChg>
        <pc:picChg chg="add mod">
          <ac:chgData name="Cat Cayley" userId="01e44b2d-e5a9-4feb-9050-a58178c4f08a" providerId="ADAL" clId="{DD327993-7B04-4C68-8E53-3C1F13E536B6}" dt="2024-09-19T11:13:21.275" v="108"/>
          <ac:picMkLst>
            <pc:docMk/>
            <pc:sldMk cId="2013607231" sldId="259"/>
            <ac:picMk id="7" creationId="{C455A4B0-EB90-8378-05BE-89429B34D073}"/>
          </ac:picMkLst>
        </pc:picChg>
        <pc:picChg chg="add mod">
          <ac:chgData name="Cat Cayley" userId="01e44b2d-e5a9-4feb-9050-a58178c4f08a" providerId="ADAL" clId="{DD327993-7B04-4C68-8E53-3C1F13E536B6}" dt="2024-09-19T11:19:33.434" v="171"/>
          <ac:picMkLst>
            <pc:docMk/>
            <pc:sldMk cId="2013607231" sldId="259"/>
            <ac:picMk id="11" creationId="{A3B59349-BD73-D853-6CF1-80DB3F4A21CE}"/>
          </ac:picMkLst>
        </pc:picChg>
      </pc:sldChg>
      <pc:sldChg chg="addSp delSp modSp new mod">
        <pc:chgData name="Cat Cayley" userId="01e44b2d-e5a9-4feb-9050-a58178c4f08a" providerId="ADAL" clId="{DD327993-7B04-4C68-8E53-3C1F13E536B6}" dt="2024-09-19T11:23:40.308" v="197" actId="20577"/>
        <pc:sldMkLst>
          <pc:docMk/>
          <pc:sldMk cId="1139906567" sldId="260"/>
        </pc:sldMkLst>
        <pc:spChg chg="del">
          <ac:chgData name="Cat Cayley" userId="01e44b2d-e5a9-4feb-9050-a58178c4f08a" providerId="ADAL" clId="{DD327993-7B04-4C68-8E53-3C1F13E536B6}" dt="2024-09-19T11:14:12.664" v="113" actId="478"/>
          <ac:spMkLst>
            <pc:docMk/>
            <pc:sldMk cId="1139906567" sldId="260"/>
            <ac:spMk id="2" creationId="{BAB5CBC2-3F87-2A8D-3381-8570436D2CFC}"/>
          </ac:spMkLst>
        </pc:spChg>
        <pc:spChg chg="del">
          <ac:chgData name="Cat Cayley" userId="01e44b2d-e5a9-4feb-9050-a58178c4f08a" providerId="ADAL" clId="{DD327993-7B04-4C68-8E53-3C1F13E536B6}" dt="2024-09-19T11:14:12.116" v="112" actId="478"/>
          <ac:spMkLst>
            <pc:docMk/>
            <pc:sldMk cId="1139906567" sldId="260"/>
            <ac:spMk id="3" creationId="{885E57D2-5DED-8D9F-6188-BF018BC952C7}"/>
          </ac:spMkLst>
        </pc:spChg>
        <pc:spChg chg="add mod">
          <ac:chgData name="Cat Cayley" userId="01e44b2d-e5a9-4feb-9050-a58178c4f08a" providerId="ADAL" clId="{DD327993-7B04-4C68-8E53-3C1F13E536B6}" dt="2024-09-19T11:16:13.854" v="124" actId="113"/>
          <ac:spMkLst>
            <pc:docMk/>
            <pc:sldMk cId="1139906567" sldId="260"/>
            <ac:spMk id="4" creationId="{07CAD68C-D437-ABD3-1C11-19A28E4FDD6B}"/>
          </ac:spMkLst>
        </pc:spChg>
        <pc:spChg chg="add mod">
          <ac:chgData name="Cat Cayley" userId="01e44b2d-e5a9-4feb-9050-a58178c4f08a" providerId="ADAL" clId="{DD327993-7B04-4C68-8E53-3C1F13E536B6}" dt="2024-09-19T11:16:30.741" v="126" actId="255"/>
          <ac:spMkLst>
            <pc:docMk/>
            <pc:sldMk cId="1139906567" sldId="260"/>
            <ac:spMk id="5" creationId="{DE2FDA27-3321-1301-FB33-4CF86D6D3BDD}"/>
          </ac:spMkLst>
        </pc:spChg>
        <pc:spChg chg="add mod">
          <ac:chgData name="Cat Cayley" userId="01e44b2d-e5a9-4feb-9050-a58178c4f08a" providerId="ADAL" clId="{DD327993-7B04-4C68-8E53-3C1F13E536B6}" dt="2024-09-19T11:15:55.707" v="123" actId="1076"/>
          <ac:spMkLst>
            <pc:docMk/>
            <pc:sldMk cId="1139906567" sldId="260"/>
            <ac:spMk id="6" creationId="{FE046022-0AD6-113A-DA8A-BDC4C1DBFE1C}"/>
          </ac:spMkLst>
        </pc:spChg>
        <pc:spChg chg="add mod">
          <ac:chgData name="Cat Cayley" userId="01e44b2d-e5a9-4feb-9050-a58178c4f08a" providerId="ADAL" clId="{DD327993-7B04-4C68-8E53-3C1F13E536B6}" dt="2024-09-19T11:16:46.317" v="127"/>
          <ac:spMkLst>
            <pc:docMk/>
            <pc:sldMk cId="1139906567" sldId="260"/>
            <ac:spMk id="9" creationId="{8F3DDC08-F1C7-5E09-8F1B-9D0795631393}"/>
          </ac:spMkLst>
        </pc:spChg>
        <pc:spChg chg="add mod">
          <ac:chgData name="Cat Cayley" userId="01e44b2d-e5a9-4feb-9050-a58178c4f08a" providerId="ADAL" clId="{DD327993-7B04-4C68-8E53-3C1F13E536B6}" dt="2024-09-19T11:23:40.308" v="197" actId="20577"/>
          <ac:spMkLst>
            <pc:docMk/>
            <pc:sldMk cId="1139906567" sldId="260"/>
            <ac:spMk id="10" creationId="{873FB62F-17B1-4ADF-427E-DB990DFF650A}"/>
          </ac:spMkLst>
        </pc:spChg>
        <pc:spChg chg="add mod">
          <ac:chgData name="Cat Cayley" userId="01e44b2d-e5a9-4feb-9050-a58178c4f08a" providerId="ADAL" clId="{DD327993-7B04-4C68-8E53-3C1F13E536B6}" dt="2024-09-19T11:16:46.317" v="127"/>
          <ac:spMkLst>
            <pc:docMk/>
            <pc:sldMk cId="1139906567" sldId="260"/>
            <ac:spMk id="11" creationId="{F0EDB525-6918-30DF-DF90-519AE96C5749}"/>
          </ac:spMkLst>
        </pc:spChg>
        <pc:picChg chg="add mod">
          <ac:chgData name="Cat Cayley" userId="01e44b2d-e5a9-4feb-9050-a58178c4f08a" providerId="ADAL" clId="{DD327993-7B04-4C68-8E53-3C1F13E536B6}" dt="2024-09-19T11:16:18.447" v="125"/>
          <ac:picMkLst>
            <pc:docMk/>
            <pc:sldMk cId="1139906567" sldId="260"/>
            <ac:picMk id="7" creationId="{FFFBAAB5-288F-2480-2FAA-66237FF4A035}"/>
          </ac:picMkLst>
        </pc:picChg>
        <pc:picChg chg="add mod">
          <ac:chgData name="Cat Cayley" userId="01e44b2d-e5a9-4feb-9050-a58178c4f08a" providerId="ADAL" clId="{DD327993-7B04-4C68-8E53-3C1F13E536B6}" dt="2024-09-19T11:16:18.447" v="125"/>
          <ac:picMkLst>
            <pc:docMk/>
            <pc:sldMk cId="1139906567" sldId="260"/>
            <ac:picMk id="8" creationId="{CF275D6B-A80F-1386-3111-CE7B0EB9AC6B}"/>
          </ac:picMkLst>
        </pc:picChg>
        <pc:picChg chg="add mod">
          <ac:chgData name="Cat Cayley" userId="01e44b2d-e5a9-4feb-9050-a58178c4f08a" providerId="ADAL" clId="{DD327993-7B04-4C68-8E53-3C1F13E536B6}" dt="2024-09-19T11:19:34.565" v="172"/>
          <ac:picMkLst>
            <pc:docMk/>
            <pc:sldMk cId="1139906567" sldId="260"/>
            <ac:picMk id="12" creationId="{96AD993D-EDAF-B72C-9D03-EBFDBDEA9A0C}"/>
          </ac:picMkLst>
        </pc:picChg>
      </pc:sldChg>
      <pc:sldChg chg="addSp delSp modSp new mod">
        <pc:chgData name="Cat Cayley" userId="01e44b2d-e5a9-4feb-9050-a58178c4f08a" providerId="ADAL" clId="{DD327993-7B04-4C68-8E53-3C1F13E536B6}" dt="2024-09-19T11:23:35.053" v="195" actId="20577"/>
        <pc:sldMkLst>
          <pc:docMk/>
          <pc:sldMk cId="3678773824" sldId="261"/>
        </pc:sldMkLst>
        <pc:spChg chg="del">
          <ac:chgData name="Cat Cayley" userId="01e44b2d-e5a9-4feb-9050-a58178c4f08a" providerId="ADAL" clId="{DD327993-7B04-4C68-8E53-3C1F13E536B6}" dt="2024-09-19T11:17:22.784" v="129" actId="478"/>
          <ac:spMkLst>
            <pc:docMk/>
            <pc:sldMk cId="3678773824" sldId="261"/>
            <ac:spMk id="2" creationId="{72D1999C-8BD3-7C54-3DD0-E0A2F38E682F}"/>
          </ac:spMkLst>
        </pc:spChg>
        <pc:spChg chg="del">
          <ac:chgData name="Cat Cayley" userId="01e44b2d-e5a9-4feb-9050-a58178c4f08a" providerId="ADAL" clId="{DD327993-7B04-4C68-8E53-3C1F13E536B6}" dt="2024-09-19T11:17:23.638" v="130" actId="478"/>
          <ac:spMkLst>
            <pc:docMk/>
            <pc:sldMk cId="3678773824" sldId="261"/>
            <ac:spMk id="3" creationId="{87B794F6-F337-A671-8D1D-A1C9AD72BDED}"/>
          </ac:spMkLst>
        </pc:spChg>
        <pc:spChg chg="add mod">
          <ac:chgData name="Cat Cayley" userId="01e44b2d-e5a9-4feb-9050-a58178c4f08a" providerId="ADAL" clId="{DD327993-7B04-4C68-8E53-3C1F13E536B6}" dt="2024-09-19T11:19:42.317" v="174" actId="1076"/>
          <ac:spMkLst>
            <pc:docMk/>
            <pc:sldMk cId="3678773824" sldId="261"/>
            <ac:spMk id="5" creationId="{5CA92773-CBC2-310F-B1C5-5395416D665E}"/>
          </ac:spMkLst>
        </pc:spChg>
        <pc:spChg chg="add mod">
          <ac:chgData name="Cat Cayley" userId="01e44b2d-e5a9-4feb-9050-a58178c4f08a" providerId="ADAL" clId="{DD327993-7B04-4C68-8E53-3C1F13E536B6}" dt="2024-09-19T11:18:44.428" v="156"/>
          <ac:spMkLst>
            <pc:docMk/>
            <pc:sldMk cId="3678773824" sldId="261"/>
            <ac:spMk id="8" creationId="{F29CCE60-8479-7809-B6B2-CE75CF2BBD12}"/>
          </ac:spMkLst>
        </pc:spChg>
        <pc:spChg chg="add mod">
          <ac:chgData name="Cat Cayley" userId="01e44b2d-e5a9-4feb-9050-a58178c4f08a" providerId="ADAL" clId="{DD327993-7B04-4C68-8E53-3C1F13E536B6}" dt="2024-09-19T11:23:35.053" v="195" actId="20577"/>
          <ac:spMkLst>
            <pc:docMk/>
            <pc:sldMk cId="3678773824" sldId="261"/>
            <ac:spMk id="9" creationId="{0C638BAC-60BF-A4E7-3FE8-ACF3265DCFDA}"/>
          </ac:spMkLst>
        </pc:spChg>
        <pc:spChg chg="add mod">
          <ac:chgData name="Cat Cayley" userId="01e44b2d-e5a9-4feb-9050-a58178c4f08a" providerId="ADAL" clId="{DD327993-7B04-4C68-8E53-3C1F13E536B6}" dt="2024-09-19T11:18:44.428" v="156"/>
          <ac:spMkLst>
            <pc:docMk/>
            <pc:sldMk cId="3678773824" sldId="261"/>
            <ac:spMk id="10" creationId="{0C8895C3-8F45-304D-332F-705A77FE01BC}"/>
          </ac:spMkLst>
        </pc:spChg>
        <pc:graphicFrameChg chg="add mod modGraphic">
          <ac:chgData name="Cat Cayley" userId="01e44b2d-e5a9-4feb-9050-a58178c4f08a" providerId="ADAL" clId="{DD327993-7B04-4C68-8E53-3C1F13E536B6}" dt="2024-09-19T11:20:23.474" v="176" actId="207"/>
          <ac:graphicFrameMkLst>
            <pc:docMk/>
            <pc:sldMk cId="3678773824" sldId="261"/>
            <ac:graphicFrameMk id="4" creationId="{D8288D53-A08C-FF1D-7A45-379A09F19165}"/>
          </ac:graphicFrameMkLst>
        </pc:graphicFrameChg>
        <pc:picChg chg="add mod">
          <ac:chgData name="Cat Cayley" userId="01e44b2d-e5a9-4feb-9050-a58178c4f08a" providerId="ADAL" clId="{DD327993-7B04-4C68-8E53-3C1F13E536B6}" dt="2024-09-19T11:18:20.181" v="154"/>
          <ac:picMkLst>
            <pc:docMk/>
            <pc:sldMk cId="3678773824" sldId="261"/>
            <ac:picMk id="6" creationId="{3481185B-72DA-1F9D-9E3D-BF941B1DE47C}"/>
          </ac:picMkLst>
        </pc:picChg>
        <pc:picChg chg="add mod">
          <ac:chgData name="Cat Cayley" userId="01e44b2d-e5a9-4feb-9050-a58178c4f08a" providerId="ADAL" clId="{DD327993-7B04-4C68-8E53-3C1F13E536B6}" dt="2024-09-19T11:18:20.181" v="154"/>
          <ac:picMkLst>
            <pc:docMk/>
            <pc:sldMk cId="3678773824" sldId="261"/>
            <ac:picMk id="7" creationId="{D9405E4B-1F4E-AA1C-68B4-7BC853DB5615}"/>
          </ac:picMkLst>
        </pc:picChg>
        <pc:picChg chg="add mod">
          <ac:chgData name="Cat Cayley" userId="01e44b2d-e5a9-4feb-9050-a58178c4f08a" providerId="ADAL" clId="{DD327993-7B04-4C68-8E53-3C1F13E536B6}" dt="2024-09-19T11:19:36.356" v="173"/>
          <ac:picMkLst>
            <pc:docMk/>
            <pc:sldMk cId="3678773824" sldId="261"/>
            <ac:picMk id="11" creationId="{B974C5DB-462B-15C7-64F2-0449AD1D5DF3}"/>
          </ac:picMkLst>
        </pc:picChg>
      </pc:sldChg>
      <pc:sldChg chg="add">
        <pc:chgData name="Cat Cayley" userId="01e44b2d-e5a9-4feb-9050-a58178c4f08a" providerId="ADAL" clId="{DD327993-7B04-4C68-8E53-3C1F13E536B6}" dt="2024-09-26T12:09:51.917" v="243"/>
        <pc:sldMkLst>
          <pc:docMk/>
          <pc:sldMk cId="1635878673" sldId="283"/>
        </pc:sldMkLst>
      </pc:sldChg>
    </pc:docChg>
  </pc:docChgLst>
  <pc:docChgLst>
    <pc:chgData name="Lola Grieve" userId="9deae857-ed84-4ddb-845d-e4e1ddef23e4" providerId="ADAL" clId="{0ACB76F2-1EF3-B149-96D8-EF20729563A0}"/>
    <pc:docChg chg="undo custSel modSld">
      <pc:chgData name="Lola Grieve" userId="9deae857-ed84-4ddb-845d-e4e1ddef23e4" providerId="ADAL" clId="{0ACB76F2-1EF3-B149-96D8-EF20729563A0}" dt="2024-10-10T11:13:20.471" v="20"/>
      <pc:docMkLst>
        <pc:docMk/>
      </pc:docMkLst>
      <pc:sldChg chg="addCm">
        <pc:chgData name="Lola Grieve" userId="9deae857-ed84-4ddb-845d-e4e1ddef23e4" providerId="ADAL" clId="{0ACB76F2-1EF3-B149-96D8-EF20729563A0}" dt="2024-10-10T10:16:38.886" v="0"/>
        <pc:sldMkLst>
          <pc:docMk/>
          <pc:sldMk cId="109857222" sldId="256"/>
        </pc:sldMkLst>
      </pc:sldChg>
      <pc:sldChg chg="modNotesTx">
        <pc:chgData name="Lola Grieve" userId="9deae857-ed84-4ddb-845d-e4e1ddef23e4" providerId="ADAL" clId="{0ACB76F2-1EF3-B149-96D8-EF20729563A0}" dt="2024-10-10T10:27:58.835" v="14" actId="20577"/>
        <pc:sldMkLst>
          <pc:docMk/>
          <pc:sldMk cId="3571218279" sldId="257"/>
        </pc:sldMkLst>
      </pc:sldChg>
      <pc:sldChg chg="addCm">
        <pc:chgData name="Lola Grieve" userId="9deae857-ed84-4ddb-845d-e4e1ddef23e4" providerId="ADAL" clId="{0ACB76F2-1EF3-B149-96D8-EF20729563A0}" dt="2024-10-10T10:18:53.257" v="1"/>
        <pc:sldMkLst>
          <pc:docMk/>
          <pc:sldMk cId="1139906567" sldId="260"/>
        </pc:sldMkLst>
      </pc:sldChg>
      <pc:sldChg chg="addCm">
        <pc:chgData name="Lola Grieve" userId="9deae857-ed84-4ddb-845d-e4e1ddef23e4" providerId="ADAL" clId="{0ACB76F2-1EF3-B149-96D8-EF20729563A0}" dt="2024-10-10T10:19:05.453" v="2"/>
        <pc:sldMkLst>
          <pc:docMk/>
          <pc:sldMk cId="3678773824" sldId="261"/>
        </pc:sldMkLst>
      </pc:sldChg>
      <pc:sldChg chg="addCm">
        <pc:chgData name="Lola Grieve" userId="9deae857-ed84-4ddb-845d-e4e1ddef23e4" providerId="ADAL" clId="{0ACB76F2-1EF3-B149-96D8-EF20729563A0}" dt="2024-10-10T11:10:12.316" v="16"/>
        <pc:sldMkLst>
          <pc:docMk/>
          <pc:sldMk cId="1635878673" sldId="283"/>
        </pc:sldMkLst>
      </pc:sldChg>
      <pc:sldChg chg="addCm modNotesTx">
        <pc:chgData name="Lola Grieve" userId="9deae857-ed84-4ddb-845d-e4e1ddef23e4" providerId="ADAL" clId="{0ACB76F2-1EF3-B149-96D8-EF20729563A0}" dt="2024-10-10T10:22:14.126" v="8"/>
        <pc:sldMkLst>
          <pc:docMk/>
          <pc:sldMk cId="1165519490" sldId="286"/>
        </pc:sldMkLst>
      </pc:sldChg>
      <pc:sldChg chg="addCm modNotesTx">
        <pc:chgData name="Lola Grieve" userId="9deae857-ed84-4ddb-845d-e4e1ddef23e4" providerId="ADAL" clId="{0ACB76F2-1EF3-B149-96D8-EF20729563A0}" dt="2024-10-10T10:23:02.991" v="10"/>
        <pc:sldMkLst>
          <pc:docMk/>
          <pc:sldMk cId="3833545828" sldId="289"/>
        </pc:sldMkLst>
      </pc:sldChg>
      <pc:sldChg chg="addCm modCm">
        <pc:chgData name="Lola Grieve" userId="9deae857-ed84-4ddb-845d-e4e1ddef23e4" providerId="ADAL" clId="{0ACB76F2-1EF3-B149-96D8-EF20729563A0}" dt="2024-10-10T11:11:34.705" v="18"/>
        <pc:sldMkLst>
          <pc:docMk/>
          <pc:sldMk cId="2392409154" sldId="290"/>
        </pc:sldMkLst>
      </pc:sldChg>
      <pc:sldChg chg="addCm modCm">
        <pc:chgData name="Lola Grieve" userId="9deae857-ed84-4ddb-845d-e4e1ddef23e4" providerId="ADAL" clId="{0ACB76F2-1EF3-B149-96D8-EF20729563A0}" dt="2024-10-10T11:13:20.471" v="20"/>
        <pc:sldMkLst>
          <pc:docMk/>
          <pc:sldMk cId="3087252599" sldId="297"/>
        </pc:sldMkLst>
      </pc:sldChg>
      <pc:sldChg chg="addCm">
        <pc:chgData name="Lola Grieve" userId="9deae857-ed84-4ddb-845d-e4e1ddef23e4" providerId="ADAL" clId="{0ACB76F2-1EF3-B149-96D8-EF20729563A0}" dt="2024-10-10T10:26:16.292" v="13"/>
        <pc:sldMkLst>
          <pc:docMk/>
          <pc:sldMk cId="3775703431" sldId="298"/>
        </pc:sldMkLst>
      </pc:sldChg>
      <pc:sldChg chg="addCm">
        <pc:chgData name="Lola Grieve" userId="9deae857-ed84-4ddb-845d-e4e1ddef23e4" providerId="ADAL" clId="{0ACB76F2-1EF3-B149-96D8-EF20729563A0}" dt="2024-10-10T10:25:49.433" v="12"/>
        <pc:sldMkLst>
          <pc:docMk/>
          <pc:sldMk cId="1860370548" sldId="303"/>
        </pc:sldMkLst>
      </pc:sldChg>
    </pc:docChg>
  </pc:docChgLst>
  <pc:docChgLst>
    <pc:chgData name="Cat Cayley" userId="01e44b2d-e5a9-4feb-9050-a58178c4f08a" providerId="ADAL" clId="{5A301F1D-8BF6-4448-BB2A-BB344CE53F9E}"/>
    <pc:docChg chg="undo redo custSel addSld delSld modSld sldOrd">
      <pc:chgData name="Cat Cayley" userId="01e44b2d-e5a9-4feb-9050-a58178c4f08a" providerId="ADAL" clId="{5A301F1D-8BF6-4448-BB2A-BB344CE53F9E}" dt="2024-10-11T15:04:53.749" v="3693"/>
      <pc:docMkLst>
        <pc:docMk/>
      </pc:docMkLst>
      <pc:sldChg chg="modSp mod modCm">
        <pc:chgData name="Cat Cayley" userId="01e44b2d-e5a9-4feb-9050-a58178c4f08a" providerId="ADAL" clId="{5A301F1D-8BF6-4448-BB2A-BB344CE53F9E}" dt="2024-10-10T13:24:45.420" v="2957"/>
        <pc:sldMkLst>
          <pc:docMk/>
          <pc:sldMk cId="109857222" sldId="256"/>
        </pc:sldMkLst>
        <pc:spChg chg="mod">
          <ac:chgData name="Cat Cayley" userId="01e44b2d-e5a9-4feb-9050-a58178c4f08a" providerId="ADAL" clId="{5A301F1D-8BF6-4448-BB2A-BB344CE53F9E}" dt="2024-09-26T12:22:18.726" v="19" actId="20577"/>
          <ac:spMkLst>
            <pc:docMk/>
            <pc:sldMk cId="109857222" sldId="256"/>
            <ac:spMk id="10" creationId="{63B5B7EF-101B-A120-753F-9882877159F3}"/>
          </ac:spMkLst>
        </pc:spChg>
        <pc:spChg chg="mod">
          <ac:chgData name="Cat Cayley" userId="01e44b2d-e5a9-4feb-9050-a58178c4f08a" providerId="ADAL" clId="{5A301F1D-8BF6-4448-BB2A-BB344CE53F9E}" dt="2024-09-26T12:22:26.285" v="44" actId="20577"/>
          <ac:spMkLst>
            <pc:docMk/>
            <pc:sldMk cId="109857222" sldId="256"/>
            <ac:spMk id="11" creationId="{4CA9F064-31C5-962D-B7F9-B46DBC4E319F}"/>
          </ac:spMkLst>
        </pc:spChg>
        <pc:spChg chg="mod">
          <ac:chgData name="Cat Cayley" userId="01e44b2d-e5a9-4feb-9050-a58178c4f08a" providerId="ADAL" clId="{5A301F1D-8BF6-4448-BB2A-BB344CE53F9E}" dt="2024-09-26T12:22:32.901" v="67" actId="20577"/>
          <ac:spMkLst>
            <pc:docMk/>
            <pc:sldMk cId="109857222" sldId="256"/>
            <ac:spMk id="12" creationId="{8053679D-3475-E04F-6C85-47A6067ED2AB}"/>
          </ac:spMkLst>
        </pc:spChg>
      </pc:sldChg>
      <pc:sldChg chg="addSp delSp modSp mod modNotesTx">
        <pc:chgData name="Cat Cayley" userId="01e44b2d-e5a9-4feb-9050-a58178c4f08a" providerId="ADAL" clId="{5A301F1D-8BF6-4448-BB2A-BB344CE53F9E}" dt="2024-10-10T15:00:54.478" v="3599" actId="255"/>
        <pc:sldMkLst>
          <pc:docMk/>
          <pc:sldMk cId="3571218279" sldId="257"/>
        </pc:sldMkLst>
        <pc:spChg chg="add mod">
          <ac:chgData name="Cat Cayley" userId="01e44b2d-e5a9-4feb-9050-a58178c4f08a" providerId="ADAL" clId="{5A301F1D-8BF6-4448-BB2A-BB344CE53F9E}" dt="2024-10-10T15:00:54.478" v="3599" actId="255"/>
          <ac:spMkLst>
            <pc:docMk/>
            <pc:sldMk cId="3571218279" sldId="257"/>
            <ac:spMk id="3" creationId="{52F56980-E01A-1D18-2DE2-B3C891CB7F21}"/>
          </ac:spMkLst>
        </pc:spChg>
        <pc:spChg chg="add mod">
          <ac:chgData name="Cat Cayley" userId="01e44b2d-e5a9-4feb-9050-a58178c4f08a" providerId="ADAL" clId="{5A301F1D-8BF6-4448-BB2A-BB344CE53F9E}" dt="2024-10-08T14:03:58.561" v="2935"/>
          <ac:spMkLst>
            <pc:docMk/>
            <pc:sldMk cId="3571218279" sldId="257"/>
            <ac:spMk id="4" creationId="{CD25DA51-841F-C766-0FB6-CA1493CACEEC}"/>
          </ac:spMkLst>
        </pc:spChg>
        <pc:spChg chg="del">
          <ac:chgData name="Cat Cayley" userId="01e44b2d-e5a9-4feb-9050-a58178c4f08a" providerId="ADAL" clId="{5A301F1D-8BF6-4448-BB2A-BB344CE53F9E}" dt="2024-10-01T09:53:40.883" v="2381" actId="478"/>
          <ac:spMkLst>
            <pc:docMk/>
            <pc:sldMk cId="3571218279" sldId="257"/>
            <ac:spMk id="4" creationId="{D57D961C-801B-B1FF-1227-DEF7E4CC8220}"/>
          </ac:spMkLst>
        </pc:spChg>
        <pc:spChg chg="del">
          <ac:chgData name="Cat Cayley" userId="01e44b2d-e5a9-4feb-9050-a58178c4f08a" providerId="ADAL" clId="{5A301F1D-8BF6-4448-BB2A-BB344CE53F9E}" dt="2024-10-01T09:53:39.849" v="2380" actId="478"/>
          <ac:spMkLst>
            <pc:docMk/>
            <pc:sldMk cId="3571218279" sldId="257"/>
            <ac:spMk id="5" creationId="{0700528D-E2B0-2813-FFF6-D69663BFC012}"/>
          </ac:spMkLst>
        </pc:spChg>
        <pc:spChg chg="del">
          <ac:chgData name="Cat Cayley" userId="01e44b2d-e5a9-4feb-9050-a58178c4f08a" providerId="ADAL" clId="{5A301F1D-8BF6-4448-BB2A-BB344CE53F9E}" dt="2024-10-08T14:03:58.341" v="2934" actId="478"/>
          <ac:spMkLst>
            <pc:docMk/>
            <pc:sldMk cId="3571218279" sldId="257"/>
            <ac:spMk id="18" creationId="{DEE89EB3-4075-EA0B-3469-FBDEB2A7A9D5}"/>
          </ac:spMkLst>
        </pc:spChg>
        <pc:picChg chg="add mod">
          <ac:chgData name="Cat Cayley" userId="01e44b2d-e5a9-4feb-9050-a58178c4f08a" providerId="ADAL" clId="{5A301F1D-8BF6-4448-BB2A-BB344CE53F9E}" dt="2024-10-01T09:53:53.182" v="2386" actId="1076"/>
          <ac:picMkLst>
            <pc:docMk/>
            <pc:sldMk cId="3571218279" sldId="257"/>
            <ac:picMk id="2" creationId="{C919813A-C2E9-E8D6-1921-06B034C3B24B}"/>
          </ac:picMkLst>
        </pc:picChg>
      </pc:sldChg>
      <pc:sldChg chg="del">
        <pc:chgData name="Cat Cayley" userId="01e44b2d-e5a9-4feb-9050-a58178c4f08a" providerId="ADAL" clId="{5A301F1D-8BF6-4448-BB2A-BB344CE53F9E}" dt="2024-10-01T10:17:12.612" v="2761" actId="47"/>
        <pc:sldMkLst>
          <pc:docMk/>
          <pc:sldMk cId="3592317649" sldId="258"/>
        </pc:sldMkLst>
      </pc:sldChg>
      <pc:sldChg chg="del">
        <pc:chgData name="Cat Cayley" userId="01e44b2d-e5a9-4feb-9050-a58178c4f08a" providerId="ADAL" clId="{5A301F1D-8BF6-4448-BB2A-BB344CE53F9E}" dt="2024-10-01T10:17:11.693" v="2760" actId="47"/>
        <pc:sldMkLst>
          <pc:docMk/>
          <pc:sldMk cId="2013607231" sldId="259"/>
        </pc:sldMkLst>
      </pc:sldChg>
      <pc:sldChg chg="addSp delSp modSp mod ord delCm modNotesTx">
        <pc:chgData name="Cat Cayley" userId="01e44b2d-e5a9-4feb-9050-a58178c4f08a" providerId="ADAL" clId="{5A301F1D-8BF6-4448-BB2A-BB344CE53F9E}" dt="2024-10-10T13:25:52.362" v="2995"/>
        <pc:sldMkLst>
          <pc:docMk/>
          <pc:sldMk cId="1139906567" sldId="260"/>
        </pc:sldMkLst>
        <pc:spChg chg="add mod">
          <ac:chgData name="Cat Cayley" userId="01e44b2d-e5a9-4feb-9050-a58178c4f08a" providerId="ADAL" clId="{5A301F1D-8BF6-4448-BB2A-BB344CE53F9E}" dt="2024-10-08T14:02:47.641" v="2887"/>
          <ac:spMkLst>
            <pc:docMk/>
            <pc:sldMk cId="1139906567" sldId="260"/>
            <ac:spMk id="2" creationId="{23DC4681-2593-8081-0D38-04976AF5A911}"/>
          </ac:spMkLst>
        </pc:spChg>
        <pc:spChg chg="add del">
          <ac:chgData name="Cat Cayley" userId="01e44b2d-e5a9-4feb-9050-a58178c4f08a" providerId="ADAL" clId="{5A301F1D-8BF6-4448-BB2A-BB344CE53F9E}" dt="2024-09-26T12:24:44.369" v="77" actId="22"/>
          <ac:spMkLst>
            <pc:docMk/>
            <pc:sldMk cId="1139906567" sldId="260"/>
            <ac:spMk id="3" creationId="{2692CE45-94BD-5663-21F8-68CAA748E9CC}"/>
          </ac:spMkLst>
        </pc:spChg>
        <pc:spChg chg="mod">
          <ac:chgData name="Cat Cayley" userId="01e44b2d-e5a9-4feb-9050-a58178c4f08a" providerId="ADAL" clId="{5A301F1D-8BF6-4448-BB2A-BB344CE53F9E}" dt="2024-10-10T13:25:04.133" v="2961" actId="1076"/>
          <ac:spMkLst>
            <pc:docMk/>
            <pc:sldMk cId="1139906567" sldId="260"/>
            <ac:spMk id="4" creationId="{07CAD68C-D437-ABD3-1C11-19A28E4FDD6B}"/>
          </ac:spMkLst>
        </pc:spChg>
        <pc:spChg chg="mod">
          <ac:chgData name="Cat Cayley" userId="01e44b2d-e5a9-4feb-9050-a58178c4f08a" providerId="ADAL" clId="{5A301F1D-8BF6-4448-BB2A-BB344CE53F9E}" dt="2024-10-10T13:25:18.567" v="2965" actId="14100"/>
          <ac:spMkLst>
            <pc:docMk/>
            <pc:sldMk cId="1139906567" sldId="260"/>
            <ac:spMk id="5" creationId="{DE2FDA27-3321-1301-FB33-4CF86D6D3BDD}"/>
          </ac:spMkLst>
        </pc:spChg>
        <pc:spChg chg="mod">
          <ac:chgData name="Cat Cayley" userId="01e44b2d-e5a9-4feb-9050-a58178c4f08a" providerId="ADAL" clId="{5A301F1D-8BF6-4448-BB2A-BB344CE53F9E}" dt="2024-10-10T13:25:04.133" v="2961" actId="1076"/>
          <ac:spMkLst>
            <pc:docMk/>
            <pc:sldMk cId="1139906567" sldId="260"/>
            <ac:spMk id="6" creationId="{FE046022-0AD6-113A-DA8A-BDC4C1DBFE1C}"/>
          </ac:spMkLst>
        </pc:spChg>
        <pc:spChg chg="del">
          <ac:chgData name="Cat Cayley" userId="01e44b2d-e5a9-4feb-9050-a58178c4f08a" providerId="ADAL" clId="{5A301F1D-8BF6-4448-BB2A-BB344CE53F9E}" dt="2024-10-08T14:02:47.453" v="2886" actId="478"/>
          <ac:spMkLst>
            <pc:docMk/>
            <pc:sldMk cId="1139906567" sldId="260"/>
            <ac:spMk id="10" creationId="{873FB62F-17B1-4ADF-427E-DB990DFF650A}"/>
          </ac:spMkLst>
        </pc:spChg>
      </pc:sldChg>
      <pc:sldChg chg="addSp delSp modSp mod delCm">
        <pc:chgData name="Cat Cayley" userId="01e44b2d-e5a9-4feb-9050-a58178c4f08a" providerId="ADAL" clId="{5A301F1D-8BF6-4448-BB2A-BB344CE53F9E}" dt="2024-10-10T13:26:49.830" v="3018"/>
        <pc:sldMkLst>
          <pc:docMk/>
          <pc:sldMk cId="3678773824" sldId="261"/>
        </pc:sldMkLst>
        <pc:spChg chg="add mod">
          <ac:chgData name="Cat Cayley" userId="01e44b2d-e5a9-4feb-9050-a58178c4f08a" providerId="ADAL" clId="{5A301F1D-8BF6-4448-BB2A-BB344CE53F9E}" dt="2024-10-08T14:02:51.145" v="2889"/>
          <ac:spMkLst>
            <pc:docMk/>
            <pc:sldMk cId="3678773824" sldId="261"/>
            <ac:spMk id="2" creationId="{3ACE1F00-C2EB-B60A-4683-EBA7DCC7706A}"/>
          </ac:spMkLst>
        </pc:spChg>
        <pc:spChg chg="mod">
          <ac:chgData name="Cat Cayley" userId="01e44b2d-e5a9-4feb-9050-a58178c4f08a" providerId="ADAL" clId="{5A301F1D-8BF6-4448-BB2A-BB344CE53F9E}" dt="2024-10-10T13:26:09.060" v="2999" actId="255"/>
          <ac:spMkLst>
            <pc:docMk/>
            <pc:sldMk cId="3678773824" sldId="261"/>
            <ac:spMk id="5" creationId="{5CA92773-CBC2-310F-B1C5-5395416D665E}"/>
          </ac:spMkLst>
        </pc:spChg>
        <pc:spChg chg="del">
          <ac:chgData name="Cat Cayley" userId="01e44b2d-e5a9-4feb-9050-a58178c4f08a" providerId="ADAL" clId="{5A301F1D-8BF6-4448-BB2A-BB344CE53F9E}" dt="2024-10-08T14:02:50.901" v="2888" actId="478"/>
          <ac:spMkLst>
            <pc:docMk/>
            <pc:sldMk cId="3678773824" sldId="261"/>
            <ac:spMk id="9" creationId="{0C638BAC-60BF-A4E7-3FE8-ACF3265DCFDA}"/>
          </ac:spMkLst>
        </pc:spChg>
        <pc:graphicFrameChg chg="mod modGraphic">
          <ac:chgData name="Cat Cayley" userId="01e44b2d-e5a9-4feb-9050-a58178c4f08a" providerId="ADAL" clId="{5A301F1D-8BF6-4448-BB2A-BB344CE53F9E}" dt="2024-10-10T13:26:01.352" v="2997" actId="113"/>
          <ac:graphicFrameMkLst>
            <pc:docMk/>
            <pc:sldMk cId="3678773824" sldId="261"/>
            <ac:graphicFrameMk id="4" creationId="{D8288D53-A08C-FF1D-7A45-379A09F19165}"/>
          </ac:graphicFrameMkLst>
        </pc:graphicFrameChg>
      </pc:sldChg>
      <pc:sldChg chg="delSp modSp mod">
        <pc:chgData name="Cat Cayley" userId="01e44b2d-e5a9-4feb-9050-a58178c4f08a" providerId="ADAL" clId="{5A301F1D-8BF6-4448-BB2A-BB344CE53F9E}" dt="2024-09-26T12:39:18.923" v="383" actId="20577"/>
        <pc:sldMkLst>
          <pc:docMk/>
          <pc:sldMk cId="4085124999" sldId="262"/>
        </pc:sldMkLst>
        <pc:spChg chg="mod">
          <ac:chgData name="Cat Cayley" userId="01e44b2d-e5a9-4feb-9050-a58178c4f08a" providerId="ADAL" clId="{5A301F1D-8BF6-4448-BB2A-BB344CE53F9E}" dt="2024-09-26T12:39:18.923" v="383" actId="20577"/>
          <ac:spMkLst>
            <pc:docMk/>
            <pc:sldMk cId="4085124999" sldId="262"/>
            <ac:spMk id="2" creationId="{FB3F7C3F-98E1-3F52-0F8B-B4747FD4E11B}"/>
          </ac:spMkLst>
        </pc:spChg>
        <pc:spChg chg="mod">
          <ac:chgData name="Cat Cayley" userId="01e44b2d-e5a9-4feb-9050-a58178c4f08a" providerId="ADAL" clId="{5A301F1D-8BF6-4448-BB2A-BB344CE53F9E}" dt="2024-09-26T12:39:15.172" v="371" actId="20577"/>
          <ac:spMkLst>
            <pc:docMk/>
            <pc:sldMk cId="4085124999" sldId="262"/>
            <ac:spMk id="10" creationId="{63B5B7EF-101B-A120-753F-9882877159F3}"/>
          </ac:spMkLst>
        </pc:spChg>
        <pc:spChg chg="del">
          <ac:chgData name="Cat Cayley" userId="01e44b2d-e5a9-4feb-9050-a58178c4f08a" providerId="ADAL" clId="{5A301F1D-8BF6-4448-BB2A-BB344CE53F9E}" dt="2024-09-26T12:39:09.365" v="368" actId="478"/>
          <ac:spMkLst>
            <pc:docMk/>
            <pc:sldMk cId="4085124999" sldId="262"/>
            <ac:spMk id="11" creationId="{4CA9F064-31C5-962D-B7F9-B46DBC4E319F}"/>
          </ac:spMkLst>
        </pc:spChg>
      </pc:sldChg>
      <pc:sldChg chg="addSp delSp modSp add mod">
        <pc:chgData name="Cat Cayley" userId="01e44b2d-e5a9-4feb-9050-a58178c4f08a" providerId="ADAL" clId="{5A301F1D-8BF6-4448-BB2A-BB344CE53F9E}" dt="2024-10-08T14:02:42.412" v="2885" actId="20577"/>
        <pc:sldMkLst>
          <pc:docMk/>
          <pc:sldMk cId="984763986" sldId="264"/>
        </pc:sldMkLst>
        <pc:spChg chg="add del mod">
          <ac:chgData name="Cat Cayley" userId="01e44b2d-e5a9-4feb-9050-a58178c4f08a" providerId="ADAL" clId="{5A301F1D-8BF6-4448-BB2A-BB344CE53F9E}" dt="2024-09-26T12:32:28.299" v="238"/>
          <ac:spMkLst>
            <pc:docMk/>
            <pc:sldMk cId="984763986" sldId="264"/>
            <ac:spMk id="3" creationId="{4C84CEBD-7EA5-B042-5CE7-CDD9C912B9EF}"/>
          </ac:spMkLst>
        </pc:spChg>
        <pc:spChg chg="mod">
          <ac:chgData name="Cat Cayley" userId="01e44b2d-e5a9-4feb-9050-a58178c4f08a" providerId="ADAL" clId="{5A301F1D-8BF6-4448-BB2A-BB344CE53F9E}" dt="2024-09-26T12:36:20.105" v="289" actId="1076"/>
          <ac:spMkLst>
            <pc:docMk/>
            <pc:sldMk cId="984763986" sldId="264"/>
            <ac:spMk id="4" creationId="{07CAD68C-D437-ABD3-1C11-19A28E4FDD6B}"/>
          </ac:spMkLst>
        </pc:spChg>
        <pc:spChg chg="del mod">
          <ac:chgData name="Cat Cayley" userId="01e44b2d-e5a9-4feb-9050-a58178c4f08a" providerId="ADAL" clId="{5A301F1D-8BF6-4448-BB2A-BB344CE53F9E}" dt="2024-09-26T12:30:06.388" v="136" actId="478"/>
          <ac:spMkLst>
            <pc:docMk/>
            <pc:sldMk cId="984763986" sldId="264"/>
            <ac:spMk id="5" creationId="{DE2FDA27-3321-1301-FB33-4CF86D6D3BDD}"/>
          </ac:spMkLst>
        </pc:spChg>
        <pc:spChg chg="mod">
          <ac:chgData name="Cat Cayley" userId="01e44b2d-e5a9-4feb-9050-a58178c4f08a" providerId="ADAL" clId="{5A301F1D-8BF6-4448-BB2A-BB344CE53F9E}" dt="2024-09-26T12:36:26.147" v="291" actId="14100"/>
          <ac:spMkLst>
            <pc:docMk/>
            <pc:sldMk cId="984763986" sldId="264"/>
            <ac:spMk id="6" creationId="{FE046022-0AD6-113A-DA8A-BDC4C1DBFE1C}"/>
          </ac:spMkLst>
        </pc:spChg>
        <pc:spChg chg="mod">
          <ac:chgData name="Cat Cayley" userId="01e44b2d-e5a9-4feb-9050-a58178c4f08a" providerId="ADAL" clId="{5A301F1D-8BF6-4448-BB2A-BB344CE53F9E}" dt="2024-10-08T14:02:42.412" v="2885" actId="20577"/>
          <ac:spMkLst>
            <pc:docMk/>
            <pc:sldMk cId="984763986" sldId="264"/>
            <ac:spMk id="10" creationId="{873FB62F-17B1-4ADF-427E-DB990DFF650A}"/>
          </ac:spMkLst>
        </pc:spChg>
        <pc:spChg chg="add del mod">
          <ac:chgData name="Cat Cayley" userId="01e44b2d-e5a9-4feb-9050-a58178c4f08a" providerId="ADAL" clId="{5A301F1D-8BF6-4448-BB2A-BB344CE53F9E}" dt="2024-09-26T12:32:41.309" v="244"/>
          <ac:spMkLst>
            <pc:docMk/>
            <pc:sldMk cId="984763986" sldId="264"/>
            <ac:spMk id="14" creationId="{BD0CC1A8-B3A9-0E22-ED78-E0620C75ADC0}"/>
          </ac:spMkLst>
        </pc:spChg>
        <pc:spChg chg="add del mod">
          <ac:chgData name="Cat Cayley" userId="01e44b2d-e5a9-4feb-9050-a58178c4f08a" providerId="ADAL" clId="{5A301F1D-8BF6-4448-BB2A-BB344CE53F9E}" dt="2024-09-26T12:33:07.443" v="254" actId="478"/>
          <ac:spMkLst>
            <pc:docMk/>
            <pc:sldMk cId="984763986" sldId="264"/>
            <ac:spMk id="16" creationId="{647B58D9-EE1A-8819-907F-C4B1B8462BB8}"/>
          </ac:spMkLst>
        </pc:spChg>
        <pc:spChg chg="add mod">
          <ac:chgData name="Cat Cayley" userId="01e44b2d-e5a9-4feb-9050-a58178c4f08a" providerId="ADAL" clId="{5A301F1D-8BF6-4448-BB2A-BB344CE53F9E}" dt="2024-09-26T12:38:52.211" v="367" actId="255"/>
          <ac:spMkLst>
            <pc:docMk/>
            <pc:sldMk cId="984763986" sldId="264"/>
            <ac:spMk id="19" creationId="{19E3AC62-CDBD-D03E-DEF0-BE35F6F054EF}"/>
          </ac:spMkLst>
        </pc:spChg>
        <pc:graphicFrameChg chg="add del mod modGraphic">
          <ac:chgData name="Cat Cayley" userId="01e44b2d-e5a9-4feb-9050-a58178c4f08a" providerId="ADAL" clId="{5A301F1D-8BF6-4448-BB2A-BB344CE53F9E}" dt="2024-09-26T12:32:13.080" v="232" actId="478"/>
          <ac:graphicFrameMkLst>
            <pc:docMk/>
            <pc:sldMk cId="984763986" sldId="264"/>
            <ac:graphicFrameMk id="2" creationId="{6F82FAE2-F3D6-28C3-1B70-00243812BE16}"/>
          </ac:graphicFrameMkLst>
        </pc:graphicFrameChg>
        <pc:graphicFrameChg chg="add del mod">
          <ac:chgData name="Cat Cayley" userId="01e44b2d-e5a9-4feb-9050-a58178c4f08a" providerId="ADAL" clId="{5A301F1D-8BF6-4448-BB2A-BB344CE53F9E}" dt="2024-09-26T12:32:28.294" v="236"/>
          <ac:graphicFrameMkLst>
            <pc:docMk/>
            <pc:sldMk cId="984763986" sldId="264"/>
            <ac:graphicFrameMk id="13" creationId="{37290590-711A-5FFC-DF0D-9AE22A0F0137}"/>
          </ac:graphicFrameMkLst>
        </pc:graphicFrameChg>
        <pc:graphicFrameChg chg="add del mod">
          <ac:chgData name="Cat Cayley" userId="01e44b2d-e5a9-4feb-9050-a58178c4f08a" providerId="ADAL" clId="{5A301F1D-8BF6-4448-BB2A-BB344CE53F9E}" dt="2024-09-26T12:32:41.308" v="242" actId="478"/>
          <ac:graphicFrameMkLst>
            <pc:docMk/>
            <pc:sldMk cId="984763986" sldId="264"/>
            <ac:graphicFrameMk id="15" creationId="{FD60C635-148A-E074-EDB7-AFEC8A0D408F}"/>
          </ac:graphicFrameMkLst>
        </pc:graphicFrameChg>
        <pc:graphicFrameChg chg="add del mod">
          <ac:chgData name="Cat Cayley" userId="01e44b2d-e5a9-4feb-9050-a58178c4f08a" providerId="ADAL" clId="{5A301F1D-8BF6-4448-BB2A-BB344CE53F9E}" dt="2024-09-26T12:33:05.818" v="253" actId="21"/>
          <ac:graphicFrameMkLst>
            <pc:docMk/>
            <pc:sldMk cId="984763986" sldId="264"/>
            <ac:graphicFrameMk id="17" creationId="{80CB1AF9-E6C4-EEC9-0D6C-1E6288F0AB6E}"/>
          </ac:graphicFrameMkLst>
        </pc:graphicFrameChg>
      </pc:sldChg>
      <pc:sldChg chg="addSp delSp modSp add mod">
        <pc:chgData name="Cat Cayley" userId="01e44b2d-e5a9-4feb-9050-a58178c4f08a" providerId="ADAL" clId="{5A301F1D-8BF6-4448-BB2A-BB344CE53F9E}" dt="2024-10-10T13:26:42.870" v="3017" actId="113"/>
        <pc:sldMkLst>
          <pc:docMk/>
          <pc:sldMk cId="1514696617" sldId="265"/>
        </pc:sldMkLst>
        <pc:spChg chg="add mod">
          <ac:chgData name="Cat Cayley" userId="01e44b2d-e5a9-4feb-9050-a58178c4f08a" providerId="ADAL" clId="{5A301F1D-8BF6-4448-BB2A-BB344CE53F9E}" dt="2024-10-08T14:02:53.638" v="2891"/>
          <ac:spMkLst>
            <pc:docMk/>
            <pc:sldMk cId="1514696617" sldId="265"/>
            <ac:spMk id="2" creationId="{E971E6B9-0D8E-8145-644D-4B14EA54A41B}"/>
          </ac:spMkLst>
        </pc:spChg>
        <pc:spChg chg="del mod">
          <ac:chgData name="Cat Cayley" userId="01e44b2d-e5a9-4feb-9050-a58178c4f08a" providerId="ADAL" clId="{5A301F1D-8BF6-4448-BB2A-BB344CE53F9E}" dt="2024-10-10T13:26:26.487" v="3000" actId="478"/>
          <ac:spMkLst>
            <pc:docMk/>
            <pc:sldMk cId="1514696617" sldId="265"/>
            <ac:spMk id="5" creationId="{5CA92773-CBC2-310F-B1C5-5395416D665E}"/>
          </ac:spMkLst>
        </pc:spChg>
        <pc:spChg chg="del">
          <ac:chgData name="Cat Cayley" userId="01e44b2d-e5a9-4feb-9050-a58178c4f08a" providerId="ADAL" clId="{5A301F1D-8BF6-4448-BB2A-BB344CE53F9E}" dt="2024-10-08T14:02:53.430" v="2890" actId="478"/>
          <ac:spMkLst>
            <pc:docMk/>
            <pc:sldMk cId="1514696617" sldId="265"/>
            <ac:spMk id="9" creationId="{0C638BAC-60BF-A4E7-3FE8-ACF3265DCFDA}"/>
          </ac:spMkLst>
        </pc:spChg>
        <pc:spChg chg="add del mod">
          <ac:chgData name="Cat Cayley" userId="01e44b2d-e5a9-4feb-9050-a58178c4f08a" providerId="ADAL" clId="{5A301F1D-8BF6-4448-BB2A-BB344CE53F9E}" dt="2024-10-10T13:26:31.995" v="3002" actId="478"/>
          <ac:spMkLst>
            <pc:docMk/>
            <pc:sldMk cId="1514696617" sldId="265"/>
            <ac:spMk id="9" creationId="{7693C7D1-5EA7-F593-6CD5-F458F83B974B}"/>
          </ac:spMkLst>
        </pc:spChg>
        <pc:spChg chg="add mod">
          <ac:chgData name="Cat Cayley" userId="01e44b2d-e5a9-4feb-9050-a58178c4f08a" providerId="ADAL" clId="{5A301F1D-8BF6-4448-BB2A-BB344CE53F9E}" dt="2024-10-10T13:26:39.957" v="3016" actId="1076"/>
          <ac:spMkLst>
            <pc:docMk/>
            <pc:sldMk cId="1514696617" sldId="265"/>
            <ac:spMk id="12" creationId="{4C5DE6DC-112C-5F6D-1409-3323894EC63F}"/>
          </ac:spMkLst>
        </pc:spChg>
        <pc:graphicFrameChg chg="mod modGraphic">
          <ac:chgData name="Cat Cayley" userId="01e44b2d-e5a9-4feb-9050-a58178c4f08a" providerId="ADAL" clId="{5A301F1D-8BF6-4448-BB2A-BB344CE53F9E}" dt="2024-10-10T13:26:42.870" v="3017" actId="113"/>
          <ac:graphicFrameMkLst>
            <pc:docMk/>
            <pc:sldMk cId="1514696617" sldId="265"/>
            <ac:graphicFrameMk id="4" creationId="{D8288D53-A08C-FF1D-7A45-379A09F19165}"/>
          </ac:graphicFrameMkLst>
        </pc:graphicFrameChg>
      </pc:sldChg>
      <pc:sldChg chg="addSp delSp modSp add mod">
        <pc:chgData name="Cat Cayley" userId="01e44b2d-e5a9-4feb-9050-a58178c4f08a" providerId="ADAL" clId="{5A301F1D-8BF6-4448-BB2A-BB344CE53F9E}" dt="2024-10-10T13:27:11.538" v="3023" actId="255"/>
        <pc:sldMkLst>
          <pc:docMk/>
          <pc:sldMk cId="1443282431" sldId="267"/>
        </pc:sldMkLst>
        <pc:spChg chg="mod">
          <ac:chgData name="Cat Cayley" userId="01e44b2d-e5a9-4feb-9050-a58178c4f08a" providerId="ADAL" clId="{5A301F1D-8BF6-4448-BB2A-BB344CE53F9E}" dt="2024-10-10T13:27:05.905" v="3020" actId="1076"/>
          <ac:spMkLst>
            <pc:docMk/>
            <pc:sldMk cId="1443282431" sldId="267"/>
            <ac:spMk id="2" creationId="{DFD12C19-66F0-B157-819E-FD92ED5AF9FB}"/>
          </ac:spMkLst>
        </pc:spChg>
        <pc:spChg chg="add mod">
          <ac:chgData name="Cat Cayley" userId="01e44b2d-e5a9-4feb-9050-a58178c4f08a" providerId="ADAL" clId="{5A301F1D-8BF6-4448-BB2A-BB344CE53F9E}" dt="2024-10-08T14:02:59.320" v="2895"/>
          <ac:spMkLst>
            <pc:docMk/>
            <pc:sldMk cId="1443282431" sldId="267"/>
            <ac:spMk id="3" creationId="{DFE03DA2-F09D-1D75-77C0-2A9B375E9B07}"/>
          </ac:spMkLst>
        </pc:spChg>
        <pc:spChg chg="mod">
          <ac:chgData name="Cat Cayley" userId="01e44b2d-e5a9-4feb-9050-a58178c4f08a" providerId="ADAL" clId="{5A301F1D-8BF6-4448-BB2A-BB344CE53F9E}" dt="2024-10-10T13:27:11.538" v="3023" actId="255"/>
          <ac:spMkLst>
            <pc:docMk/>
            <pc:sldMk cId="1443282431" sldId="267"/>
            <ac:spMk id="4" creationId="{891B0C4C-8E5A-979B-2257-06B7F71FBD6D}"/>
          </ac:spMkLst>
        </pc:spChg>
        <pc:spChg chg="del">
          <ac:chgData name="Cat Cayley" userId="01e44b2d-e5a9-4feb-9050-a58178c4f08a" providerId="ADAL" clId="{5A301F1D-8BF6-4448-BB2A-BB344CE53F9E}" dt="2024-10-08T14:02:59.124" v="2894" actId="478"/>
          <ac:spMkLst>
            <pc:docMk/>
            <pc:sldMk cId="1443282431" sldId="267"/>
            <ac:spMk id="9" creationId="{00C06A9E-C074-4EE8-05BE-FA47BAE629E3}"/>
          </ac:spMkLst>
        </pc:spChg>
        <pc:picChg chg="add mod">
          <ac:chgData name="Cat Cayley" userId="01e44b2d-e5a9-4feb-9050-a58178c4f08a" providerId="ADAL" clId="{5A301F1D-8BF6-4448-BB2A-BB344CE53F9E}" dt="2024-10-08T16:00:29.745" v="2956" actId="1076"/>
          <ac:picMkLst>
            <pc:docMk/>
            <pc:sldMk cId="1443282431" sldId="267"/>
            <ac:picMk id="9" creationId="{EDC5BB69-981A-0CBE-BEC6-636078888BEE}"/>
          </ac:picMkLst>
        </pc:picChg>
        <pc:picChg chg="del">
          <ac:chgData name="Cat Cayley" userId="01e44b2d-e5a9-4feb-9050-a58178c4f08a" providerId="ADAL" clId="{5A301F1D-8BF6-4448-BB2A-BB344CE53F9E}" dt="2024-09-26T12:56:07.466" v="785" actId="478"/>
          <ac:picMkLst>
            <pc:docMk/>
            <pc:sldMk cId="1443282431" sldId="267"/>
            <ac:picMk id="12" creationId="{AEEBF17E-722C-AEA4-854B-C12E229A2FBE}"/>
          </ac:picMkLst>
        </pc:picChg>
      </pc:sldChg>
      <pc:sldChg chg="addSp delSp modSp add mod">
        <pc:chgData name="Cat Cayley" userId="01e44b2d-e5a9-4feb-9050-a58178c4f08a" providerId="ADAL" clId="{5A301F1D-8BF6-4448-BB2A-BB344CE53F9E}" dt="2024-10-08T14:04:18.051" v="2949"/>
        <pc:sldMkLst>
          <pc:docMk/>
          <pc:sldMk cId="2036025447" sldId="282"/>
        </pc:sldMkLst>
        <pc:spChg chg="add mod">
          <ac:chgData name="Cat Cayley" userId="01e44b2d-e5a9-4feb-9050-a58178c4f08a" providerId="ADAL" clId="{5A301F1D-8BF6-4448-BB2A-BB344CE53F9E}" dt="2024-10-08T14:04:18.051" v="2949"/>
          <ac:spMkLst>
            <pc:docMk/>
            <pc:sldMk cId="2036025447" sldId="282"/>
            <ac:spMk id="3" creationId="{20E2C590-F038-FA49-24DB-AFAF049450DF}"/>
          </ac:spMkLst>
        </pc:spChg>
        <pc:spChg chg="add mod">
          <ac:chgData name="Cat Cayley" userId="01e44b2d-e5a9-4feb-9050-a58178c4f08a" providerId="ADAL" clId="{5A301F1D-8BF6-4448-BB2A-BB344CE53F9E}" dt="2024-10-01T10:16:39.896" v="2759" actId="12"/>
          <ac:spMkLst>
            <pc:docMk/>
            <pc:sldMk cId="2036025447" sldId="282"/>
            <ac:spMk id="4" creationId="{7836624C-9117-2555-B0EB-2E051653C5D6}"/>
          </ac:spMkLst>
        </pc:spChg>
        <pc:spChg chg="del">
          <ac:chgData name="Cat Cayley" userId="01e44b2d-e5a9-4feb-9050-a58178c4f08a" providerId="ADAL" clId="{5A301F1D-8BF6-4448-BB2A-BB344CE53F9E}" dt="2024-09-26T12:21:30.485" v="3" actId="478"/>
          <ac:spMkLst>
            <pc:docMk/>
            <pc:sldMk cId="2036025447" sldId="282"/>
            <ac:spMk id="5" creationId="{7858731D-84CD-76BD-313F-035059B5C0CD}"/>
          </ac:spMkLst>
        </pc:spChg>
        <pc:spChg chg="del">
          <ac:chgData name="Cat Cayley" userId="01e44b2d-e5a9-4feb-9050-a58178c4f08a" providerId="ADAL" clId="{5A301F1D-8BF6-4448-BB2A-BB344CE53F9E}" dt="2024-10-08T14:04:17.839" v="2948" actId="478"/>
          <ac:spMkLst>
            <pc:docMk/>
            <pc:sldMk cId="2036025447" sldId="282"/>
            <ac:spMk id="18" creationId="{DEE89EB3-4075-EA0B-3469-FBDEB2A7A9D5}"/>
          </ac:spMkLst>
        </pc:spChg>
      </pc:sldChg>
      <pc:sldChg chg="addSp delSp modSp mod ord modNotesTx">
        <pc:chgData name="Cat Cayley" userId="01e44b2d-e5a9-4feb-9050-a58178c4f08a" providerId="ADAL" clId="{5A301F1D-8BF6-4448-BB2A-BB344CE53F9E}" dt="2024-10-08T14:03:04.769" v="2899"/>
        <pc:sldMkLst>
          <pc:docMk/>
          <pc:sldMk cId="1635878673" sldId="283"/>
        </pc:sldMkLst>
        <pc:spChg chg="add mod">
          <ac:chgData name="Cat Cayley" userId="01e44b2d-e5a9-4feb-9050-a58178c4f08a" providerId="ADAL" clId="{5A301F1D-8BF6-4448-BB2A-BB344CE53F9E}" dt="2024-10-08T14:03:04.769" v="2899"/>
          <ac:spMkLst>
            <pc:docMk/>
            <pc:sldMk cId="1635878673" sldId="283"/>
            <ac:spMk id="2" creationId="{23083E19-F6D8-7DC9-6A0A-51EC7BB292A6}"/>
          </ac:spMkLst>
        </pc:spChg>
        <pc:spChg chg="add mod">
          <ac:chgData name="Cat Cayley" userId="01e44b2d-e5a9-4feb-9050-a58178c4f08a" providerId="ADAL" clId="{5A301F1D-8BF6-4448-BB2A-BB344CE53F9E}" dt="2024-10-01T08:46:27.086" v="979"/>
          <ac:spMkLst>
            <pc:docMk/>
            <pc:sldMk cId="1635878673" sldId="283"/>
            <ac:spMk id="4" creationId="{C4611F93-A87B-DF8D-0AED-74A54A52AD55}"/>
          </ac:spMkLst>
        </pc:spChg>
        <pc:spChg chg="del">
          <ac:chgData name="Cat Cayley" userId="01e44b2d-e5a9-4feb-9050-a58178c4f08a" providerId="ADAL" clId="{5A301F1D-8BF6-4448-BB2A-BB344CE53F9E}" dt="2024-10-08T14:03:04.549" v="2898" actId="478"/>
          <ac:spMkLst>
            <pc:docMk/>
            <pc:sldMk cId="1635878673" sldId="283"/>
            <ac:spMk id="18" creationId="{DEE89EB3-4075-EA0B-3469-FBDEB2A7A9D5}"/>
          </ac:spMkLst>
        </pc:spChg>
        <pc:graphicFrameChg chg="add mod modGraphic">
          <ac:chgData name="Cat Cayley" userId="01e44b2d-e5a9-4feb-9050-a58178c4f08a" providerId="ADAL" clId="{5A301F1D-8BF6-4448-BB2A-BB344CE53F9E}" dt="2024-10-01T08:47:37.305" v="989" actId="1076"/>
          <ac:graphicFrameMkLst>
            <pc:docMk/>
            <pc:sldMk cId="1635878673" sldId="283"/>
            <ac:graphicFrameMk id="5" creationId="{75576F44-96A3-9E38-9AA8-4591248679C4}"/>
          </ac:graphicFrameMkLst>
        </pc:graphicFrameChg>
        <pc:picChg chg="add mod">
          <ac:chgData name="Cat Cayley" userId="01e44b2d-e5a9-4feb-9050-a58178c4f08a" providerId="ADAL" clId="{5A301F1D-8BF6-4448-BB2A-BB344CE53F9E}" dt="2024-10-01T08:46:32.559" v="982" actId="1076"/>
          <ac:picMkLst>
            <pc:docMk/>
            <pc:sldMk cId="1635878673" sldId="283"/>
            <ac:picMk id="3" creationId="{9D2A46DB-A864-A0B7-3CED-8B5FAFF5C4C1}"/>
          </ac:picMkLst>
        </pc:picChg>
      </pc:sldChg>
      <pc:sldChg chg="addSp delSp modSp add mod ord modNotesTx">
        <pc:chgData name="Cat Cayley" userId="01e44b2d-e5a9-4feb-9050-a58178c4f08a" providerId="ADAL" clId="{5A301F1D-8BF6-4448-BB2A-BB344CE53F9E}" dt="2024-10-11T12:44:13.036" v="3690" actId="1076"/>
        <pc:sldMkLst>
          <pc:docMk/>
          <pc:sldMk cId="1002046432" sldId="284"/>
        </pc:sldMkLst>
        <pc:spChg chg="add del mod">
          <ac:chgData name="Cat Cayley" userId="01e44b2d-e5a9-4feb-9050-a58178c4f08a" providerId="ADAL" clId="{5A301F1D-8BF6-4448-BB2A-BB344CE53F9E}" dt="2024-10-11T12:43:58.582" v="3682" actId="478"/>
          <ac:spMkLst>
            <pc:docMk/>
            <pc:sldMk cId="1002046432" sldId="284"/>
            <ac:spMk id="2" creationId="{8B270E0E-8AF6-9504-4315-2DB199E3E677}"/>
          </ac:spMkLst>
        </pc:spChg>
        <pc:spChg chg="add mod">
          <ac:chgData name="Cat Cayley" userId="01e44b2d-e5a9-4feb-9050-a58178c4f08a" providerId="ADAL" clId="{5A301F1D-8BF6-4448-BB2A-BB344CE53F9E}" dt="2024-10-10T13:27:23.748" v="3026" actId="255"/>
          <ac:spMkLst>
            <pc:docMk/>
            <pc:sldMk cId="1002046432" sldId="284"/>
            <ac:spMk id="4" creationId="{9B40C8C8-BDD3-EE1F-972E-2B8ABEECA6E1}"/>
          </ac:spMkLst>
        </pc:spChg>
        <pc:spChg chg="add mod">
          <ac:chgData name="Cat Cayley" userId="01e44b2d-e5a9-4feb-9050-a58178c4f08a" providerId="ADAL" clId="{5A301F1D-8BF6-4448-BB2A-BB344CE53F9E}" dt="2024-10-08T14:03:02.032" v="2897"/>
          <ac:spMkLst>
            <pc:docMk/>
            <pc:sldMk cId="1002046432" sldId="284"/>
            <ac:spMk id="5" creationId="{910ABDBC-8506-F798-D9F2-EACFAD7D1625}"/>
          </ac:spMkLst>
        </pc:spChg>
        <pc:spChg chg="del">
          <ac:chgData name="Cat Cayley" userId="01e44b2d-e5a9-4feb-9050-a58178c4f08a" providerId="ADAL" clId="{5A301F1D-8BF6-4448-BB2A-BB344CE53F9E}" dt="2024-10-08T14:03:01.702" v="2896" actId="478"/>
          <ac:spMkLst>
            <pc:docMk/>
            <pc:sldMk cId="1002046432" sldId="284"/>
            <ac:spMk id="18" creationId="{DEE89EB3-4075-EA0B-3469-FBDEB2A7A9D5}"/>
          </ac:spMkLst>
        </pc:spChg>
        <pc:graphicFrameChg chg="add mod">
          <ac:chgData name="Cat Cayley" userId="01e44b2d-e5a9-4feb-9050-a58178c4f08a" providerId="ADAL" clId="{5A301F1D-8BF6-4448-BB2A-BB344CE53F9E}" dt="2024-10-04T11:03:41.484" v="2764"/>
          <ac:graphicFrameMkLst>
            <pc:docMk/>
            <pc:sldMk cId="1002046432" sldId="284"/>
            <ac:graphicFrameMk id="3" creationId="{89E42302-E1BA-E139-A7B0-3AB6079B37A5}"/>
          </ac:graphicFrameMkLst>
        </pc:graphicFrameChg>
        <pc:picChg chg="add mod">
          <ac:chgData name="Cat Cayley" userId="01e44b2d-e5a9-4feb-9050-a58178c4f08a" providerId="ADAL" clId="{5A301F1D-8BF6-4448-BB2A-BB344CE53F9E}" dt="2024-10-11T12:44:13.036" v="3690" actId="1076"/>
          <ac:picMkLst>
            <pc:docMk/>
            <pc:sldMk cId="1002046432" sldId="284"/>
            <ac:picMk id="7" creationId="{6E662F77-E748-BD3F-17FE-A92F5E993B50}"/>
          </ac:picMkLst>
        </pc:picChg>
      </pc:sldChg>
      <pc:sldChg chg="addSp delSp modSp add mod ord">
        <pc:chgData name="Cat Cayley" userId="01e44b2d-e5a9-4feb-9050-a58178c4f08a" providerId="ADAL" clId="{5A301F1D-8BF6-4448-BB2A-BB344CE53F9E}" dt="2024-10-10T13:27:17.108" v="3024" actId="1076"/>
        <pc:sldMkLst>
          <pc:docMk/>
          <pc:sldMk cId="1830612014" sldId="285"/>
        </pc:sldMkLst>
        <pc:spChg chg="mod">
          <ac:chgData name="Cat Cayley" userId="01e44b2d-e5a9-4feb-9050-a58178c4f08a" providerId="ADAL" clId="{5A301F1D-8BF6-4448-BB2A-BB344CE53F9E}" dt="2024-09-26T12:55:36.507" v="782" actId="20577"/>
          <ac:spMkLst>
            <pc:docMk/>
            <pc:sldMk cId="1830612014" sldId="285"/>
            <ac:spMk id="2" creationId="{DFD12C19-66F0-B157-819E-FD92ED5AF9FB}"/>
          </ac:spMkLst>
        </pc:spChg>
        <pc:spChg chg="add mod">
          <ac:chgData name="Cat Cayley" userId="01e44b2d-e5a9-4feb-9050-a58178c4f08a" providerId="ADAL" clId="{5A301F1D-8BF6-4448-BB2A-BB344CE53F9E}" dt="2024-10-08T14:02:57.067" v="2893"/>
          <ac:spMkLst>
            <pc:docMk/>
            <pc:sldMk cId="1830612014" sldId="285"/>
            <ac:spMk id="3" creationId="{93338AB8-6340-7F7F-763F-210CE04E3A7E}"/>
          </ac:spMkLst>
        </pc:spChg>
        <pc:spChg chg="mod">
          <ac:chgData name="Cat Cayley" userId="01e44b2d-e5a9-4feb-9050-a58178c4f08a" providerId="ADAL" clId="{5A301F1D-8BF6-4448-BB2A-BB344CE53F9E}" dt="2024-10-10T13:27:17.108" v="3024" actId="1076"/>
          <ac:spMkLst>
            <pc:docMk/>
            <pc:sldMk cId="1830612014" sldId="285"/>
            <ac:spMk id="4" creationId="{891B0C4C-8E5A-979B-2257-06B7F71FBD6D}"/>
          </ac:spMkLst>
        </pc:spChg>
        <pc:spChg chg="del">
          <ac:chgData name="Cat Cayley" userId="01e44b2d-e5a9-4feb-9050-a58178c4f08a" providerId="ADAL" clId="{5A301F1D-8BF6-4448-BB2A-BB344CE53F9E}" dt="2024-10-08T14:02:56.823" v="2892" actId="478"/>
          <ac:spMkLst>
            <pc:docMk/>
            <pc:sldMk cId="1830612014" sldId="285"/>
            <ac:spMk id="9" creationId="{00C06A9E-C074-4EE8-05BE-FA47BAE629E3}"/>
          </ac:spMkLst>
        </pc:spChg>
        <pc:picChg chg="add del mod">
          <ac:chgData name="Cat Cayley" userId="01e44b2d-e5a9-4feb-9050-a58178c4f08a" providerId="ADAL" clId="{5A301F1D-8BF6-4448-BB2A-BB344CE53F9E}" dt="2024-09-26T12:44:07.011" v="412"/>
          <ac:picMkLst>
            <pc:docMk/>
            <pc:sldMk cId="1830612014" sldId="285"/>
            <ac:picMk id="5" creationId="{EA864088-D0E5-D0E2-CDCD-4C4CB436EB17}"/>
          </ac:picMkLst>
        </pc:picChg>
        <pc:picChg chg="mod">
          <ac:chgData name="Cat Cayley" userId="01e44b2d-e5a9-4feb-9050-a58178c4f08a" providerId="ADAL" clId="{5A301F1D-8BF6-4448-BB2A-BB344CE53F9E}" dt="2024-09-26T12:53:44.812" v="725" actId="1076"/>
          <ac:picMkLst>
            <pc:docMk/>
            <pc:sldMk cId="1830612014" sldId="285"/>
            <ac:picMk id="7" creationId="{C455A4B0-EB90-8378-05BE-89429B34D073}"/>
          </ac:picMkLst>
        </pc:picChg>
        <pc:picChg chg="add del">
          <ac:chgData name="Cat Cayley" userId="01e44b2d-e5a9-4feb-9050-a58178c4f08a" providerId="ADAL" clId="{5A301F1D-8BF6-4448-BB2A-BB344CE53F9E}" dt="2024-09-26T12:44:28.555" v="422" actId="478"/>
          <ac:picMkLst>
            <pc:docMk/>
            <pc:sldMk cId="1830612014" sldId="285"/>
            <ac:picMk id="12" creationId="{7C24BCF2-BEBF-EF82-BB22-978C9CEFF6DC}"/>
          </ac:picMkLst>
        </pc:picChg>
        <pc:picChg chg="add mod ord">
          <ac:chgData name="Cat Cayley" userId="01e44b2d-e5a9-4feb-9050-a58178c4f08a" providerId="ADAL" clId="{5A301F1D-8BF6-4448-BB2A-BB344CE53F9E}" dt="2024-09-26T12:44:26.730" v="421" actId="167"/>
          <ac:picMkLst>
            <pc:docMk/>
            <pc:sldMk cId="1830612014" sldId="285"/>
            <ac:picMk id="14" creationId="{96B49D8D-0025-1C47-9BAC-B0E0F6160B94}"/>
          </ac:picMkLst>
        </pc:picChg>
      </pc:sldChg>
      <pc:sldChg chg="addSp delSp modSp add mod ord modCm modNotesTx">
        <pc:chgData name="Cat Cayley" userId="01e44b2d-e5a9-4feb-9050-a58178c4f08a" providerId="ADAL" clId="{5A301F1D-8BF6-4448-BB2A-BB344CE53F9E}" dt="2024-10-10T14:34:11.021" v="3218"/>
        <pc:sldMkLst>
          <pc:docMk/>
          <pc:sldMk cId="1165519490" sldId="286"/>
        </pc:sldMkLst>
        <pc:spChg chg="add mod">
          <ac:chgData name="Cat Cayley" userId="01e44b2d-e5a9-4feb-9050-a58178c4f08a" providerId="ADAL" clId="{5A301F1D-8BF6-4448-BB2A-BB344CE53F9E}" dt="2024-10-08T14:03:07.553" v="2901"/>
          <ac:spMkLst>
            <pc:docMk/>
            <pc:sldMk cId="1165519490" sldId="286"/>
            <ac:spMk id="2" creationId="{466BCF3D-C60D-BB59-D25C-D15DEF8DF20A}"/>
          </ac:spMkLst>
        </pc:spChg>
        <pc:spChg chg="del">
          <ac:chgData name="Cat Cayley" userId="01e44b2d-e5a9-4feb-9050-a58178c4f08a" providerId="ADAL" clId="{5A301F1D-8BF6-4448-BB2A-BB344CE53F9E}" dt="2024-10-01T08:49:37.790" v="993" actId="478"/>
          <ac:spMkLst>
            <pc:docMk/>
            <pc:sldMk cId="1165519490" sldId="286"/>
            <ac:spMk id="2" creationId="{8B270E0E-8AF6-9504-4315-2DB199E3E677}"/>
          </ac:spMkLst>
        </pc:spChg>
        <pc:spChg chg="add mod">
          <ac:chgData name="Cat Cayley" userId="01e44b2d-e5a9-4feb-9050-a58178c4f08a" providerId="ADAL" clId="{5A301F1D-8BF6-4448-BB2A-BB344CE53F9E}" dt="2024-10-10T13:27:32.081" v="3028" actId="255"/>
          <ac:spMkLst>
            <pc:docMk/>
            <pc:sldMk cId="1165519490" sldId="286"/>
            <ac:spMk id="3" creationId="{B4C3A82C-9CA9-312A-ADC6-E5A34B526D8F}"/>
          </ac:spMkLst>
        </pc:spChg>
        <pc:spChg chg="add del mod">
          <ac:chgData name="Cat Cayley" userId="01e44b2d-e5a9-4feb-9050-a58178c4f08a" providerId="ADAL" clId="{5A301F1D-8BF6-4448-BB2A-BB344CE53F9E}" dt="2024-10-01T09:09:49.094" v="1402" actId="1076"/>
          <ac:spMkLst>
            <pc:docMk/>
            <pc:sldMk cId="1165519490" sldId="286"/>
            <ac:spMk id="6" creationId="{49C247F2-02FC-C662-817C-23C448DDE884}"/>
          </ac:spMkLst>
        </pc:spChg>
        <pc:spChg chg="add del mod">
          <ac:chgData name="Cat Cayley" userId="01e44b2d-e5a9-4feb-9050-a58178c4f08a" providerId="ADAL" clId="{5A301F1D-8BF6-4448-BB2A-BB344CE53F9E}" dt="2024-10-01T09:08:10.493" v="1381" actId="21"/>
          <ac:spMkLst>
            <pc:docMk/>
            <pc:sldMk cId="1165519490" sldId="286"/>
            <ac:spMk id="7" creationId="{3A0E3C26-D242-EE66-5A2E-2C1F2BAA2CED}"/>
          </ac:spMkLst>
        </pc:spChg>
        <pc:spChg chg="add mod">
          <ac:chgData name="Cat Cayley" userId="01e44b2d-e5a9-4feb-9050-a58178c4f08a" providerId="ADAL" clId="{5A301F1D-8BF6-4448-BB2A-BB344CE53F9E}" dt="2024-10-01T09:09:49.094" v="1402" actId="1076"/>
          <ac:spMkLst>
            <pc:docMk/>
            <pc:sldMk cId="1165519490" sldId="286"/>
            <ac:spMk id="8" creationId="{AACD8186-DBA1-8095-4833-7CA7A5BCF0EE}"/>
          </ac:spMkLst>
        </pc:spChg>
        <pc:spChg chg="add del mod">
          <ac:chgData name="Cat Cayley" userId="01e44b2d-e5a9-4feb-9050-a58178c4f08a" providerId="ADAL" clId="{5A301F1D-8BF6-4448-BB2A-BB344CE53F9E}" dt="2024-10-01T09:08:08.483" v="1380" actId="21"/>
          <ac:spMkLst>
            <pc:docMk/>
            <pc:sldMk cId="1165519490" sldId="286"/>
            <ac:spMk id="9" creationId="{214082C4-4072-C395-F8BF-2E169AE4601B}"/>
          </ac:spMkLst>
        </pc:spChg>
        <pc:spChg chg="del">
          <ac:chgData name="Cat Cayley" userId="01e44b2d-e5a9-4feb-9050-a58178c4f08a" providerId="ADAL" clId="{5A301F1D-8BF6-4448-BB2A-BB344CE53F9E}" dt="2024-10-08T14:03:07.308" v="2900" actId="478"/>
          <ac:spMkLst>
            <pc:docMk/>
            <pc:sldMk cId="1165519490" sldId="286"/>
            <ac:spMk id="18" creationId="{DEE89EB3-4075-EA0B-3469-FBDEB2A7A9D5}"/>
          </ac:spMkLst>
        </pc:spChg>
        <pc:graphicFrameChg chg="add mod modGraphic">
          <ac:chgData name="Cat Cayley" userId="01e44b2d-e5a9-4feb-9050-a58178c4f08a" providerId="ADAL" clId="{5A301F1D-8BF6-4448-BB2A-BB344CE53F9E}" dt="2024-10-10T13:28:02.874" v="3035" actId="1076"/>
          <ac:graphicFrameMkLst>
            <pc:docMk/>
            <pc:sldMk cId="1165519490" sldId="286"/>
            <ac:graphicFrameMk id="12" creationId="{2B50686F-78E8-E606-BC38-F98EADA4EC90}"/>
          </ac:graphicFrameMkLst>
        </pc:graphicFrameChg>
        <pc:picChg chg="add mod">
          <ac:chgData name="Cat Cayley" userId="01e44b2d-e5a9-4feb-9050-a58178c4f08a" providerId="ADAL" clId="{5A301F1D-8BF6-4448-BB2A-BB344CE53F9E}" dt="2024-10-01T09:09:49.094" v="1402" actId="1076"/>
          <ac:picMkLst>
            <pc:docMk/>
            <pc:sldMk cId="1165519490" sldId="286"/>
            <ac:picMk id="5" creationId="{A61D8DC2-2F83-3529-CA28-86552D6AA8E5}"/>
          </ac:picMkLst>
        </pc:picChg>
      </pc:sldChg>
      <pc:sldChg chg="addSp delSp modSp add mod modNotesTx">
        <pc:chgData name="Cat Cayley" userId="01e44b2d-e5a9-4feb-9050-a58178c4f08a" providerId="ADAL" clId="{5A301F1D-8BF6-4448-BB2A-BB344CE53F9E}" dt="2024-10-10T13:27:40.437" v="3031" actId="255"/>
        <pc:sldMkLst>
          <pc:docMk/>
          <pc:sldMk cId="337136902" sldId="287"/>
        </pc:sldMkLst>
        <pc:spChg chg="add mod">
          <ac:chgData name="Cat Cayley" userId="01e44b2d-e5a9-4feb-9050-a58178c4f08a" providerId="ADAL" clId="{5A301F1D-8BF6-4448-BB2A-BB344CE53F9E}" dt="2024-10-10T13:27:40.437" v="3031" actId="255"/>
          <ac:spMkLst>
            <pc:docMk/>
            <pc:sldMk cId="337136902" sldId="287"/>
            <ac:spMk id="2" creationId="{F714329C-AF9A-261C-9354-82490C0D6665}"/>
          </ac:spMkLst>
        </pc:spChg>
        <pc:spChg chg="add mod">
          <ac:chgData name="Cat Cayley" userId="01e44b2d-e5a9-4feb-9050-a58178c4f08a" providerId="ADAL" clId="{5A301F1D-8BF6-4448-BB2A-BB344CE53F9E}" dt="2024-10-08T14:03:09.953" v="2903"/>
          <ac:spMkLst>
            <pc:docMk/>
            <pc:sldMk cId="337136902" sldId="287"/>
            <ac:spMk id="3" creationId="{BF91E850-ADE3-F74A-B6A1-D89AAE0D6FA3}"/>
          </ac:spMkLst>
        </pc:spChg>
        <pc:spChg chg="del">
          <ac:chgData name="Cat Cayley" userId="01e44b2d-e5a9-4feb-9050-a58178c4f08a" providerId="ADAL" clId="{5A301F1D-8BF6-4448-BB2A-BB344CE53F9E}" dt="2024-10-08T14:03:09.725" v="2902" actId="478"/>
          <ac:spMkLst>
            <pc:docMk/>
            <pc:sldMk cId="337136902" sldId="287"/>
            <ac:spMk id="18" creationId="{DEE89EB3-4075-EA0B-3469-FBDEB2A7A9D5}"/>
          </ac:spMkLst>
        </pc:spChg>
        <pc:spChg chg="add mod">
          <ac:chgData name="Cat Cayley" userId="01e44b2d-e5a9-4feb-9050-a58178c4f08a" providerId="ADAL" clId="{5A301F1D-8BF6-4448-BB2A-BB344CE53F9E}" dt="2024-10-01T09:06:28.598" v="1353" actId="164"/>
          <ac:spMkLst>
            <pc:docMk/>
            <pc:sldMk cId="337136902" sldId="287"/>
            <ac:spMk id="20" creationId="{F966A504-24FA-3678-1250-9614271D837E}"/>
          </ac:spMkLst>
        </pc:spChg>
        <pc:spChg chg="add mod">
          <ac:chgData name="Cat Cayley" userId="01e44b2d-e5a9-4feb-9050-a58178c4f08a" providerId="ADAL" clId="{5A301F1D-8BF6-4448-BB2A-BB344CE53F9E}" dt="2024-10-01T09:06:28.598" v="1353" actId="164"/>
          <ac:spMkLst>
            <pc:docMk/>
            <pc:sldMk cId="337136902" sldId="287"/>
            <ac:spMk id="21" creationId="{0F829BD5-4557-235C-539D-24844BAC0B7C}"/>
          </ac:spMkLst>
        </pc:spChg>
        <pc:spChg chg="add mod">
          <ac:chgData name="Cat Cayley" userId="01e44b2d-e5a9-4feb-9050-a58178c4f08a" providerId="ADAL" clId="{5A301F1D-8BF6-4448-BB2A-BB344CE53F9E}" dt="2024-10-01T09:06:28.598" v="1353" actId="164"/>
          <ac:spMkLst>
            <pc:docMk/>
            <pc:sldMk cId="337136902" sldId="287"/>
            <ac:spMk id="23" creationId="{44B6822C-A79A-9A26-745A-9CAB107114F5}"/>
          </ac:spMkLst>
        </pc:spChg>
        <pc:spChg chg="add mod">
          <ac:chgData name="Cat Cayley" userId="01e44b2d-e5a9-4feb-9050-a58178c4f08a" providerId="ADAL" clId="{5A301F1D-8BF6-4448-BB2A-BB344CE53F9E}" dt="2024-10-01T09:06:28.598" v="1353" actId="164"/>
          <ac:spMkLst>
            <pc:docMk/>
            <pc:sldMk cId="337136902" sldId="287"/>
            <ac:spMk id="24" creationId="{325098C7-EBA7-5133-FF64-7D4F04F5FA44}"/>
          </ac:spMkLst>
        </pc:spChg>
        <pc:spChg chg="add mod">
          <ac:chgData name="Cat Cayley" userId="01e44b2d-e5a9-4feb-9050-a58178c4f08a" providerId="ADAL" clId="{5A301F1D-8BF6-4448-BB2A-BB344CE53F9E}" dt="2024-10-01T09:06:21.851" v="1352" actId="164"/>
          <ac:spMkLst>
            <pc:docMk/>
            <pc:sldMk cId="337136902" sldId="287"/>
            <ac:spMk id="25" creationId="{204A5B78-3E72-427B-7D81-A716B60F8D70}"/>
          </ac:spMkLst>
        </pc:spChg>
        <pc:spChg chg="add mod">
          <ac:chgData name="Cat Cayley" userId="01e44b2d-e5a9-4feb-9050-a58178c4f08a" providerId="ADAL" clId="{5A301F1D-8BF6-4448-BB2A-BB344CE53F9E}" dt="2024-10-01T09:06:21.851" v="1352" actId="164"/>
          <ac:spMkLst>
            <pc:docMk/>
            <pc:sldMk cId="337136902" sldId="287"/>
            <ac:spMk id="26" creationId="{5F909B48-8018-9E3B-1636-B0230DA9BD43}"/>
          </ac:spMkLst>
        </pc:spChg>
        <pc:spChg chg="add mod">
          <ac:chgData name="Cat Cayley" userId="01e44b2d-e5a9-4feb-9050-a58178c4f08a" providerId="ADAL" clId="{5A301F1D-8BF6-4448-BB2A-BB344CE53F9E}" dt="2024-10-01T09:06:21.851" v="1352" actId="164"/>
          <ac:spMkLst>
            <pc:docMk/>
            <pc:sldMk cId="337136902" sldId="287"/>
            <ac:spMk id="27" creationId="{214452F5-354C-870B-1727-54B23AEE8A15}"/>
          </ac:spMkLst>
        </pc:spChg>
        <pc:spChg chg="add mod">
          <ac:chgData name="Cat Cayley" userId="01e44b2d-e5a9-4feb-9050-a58178c4f08a" providerId="ADAL" clId="{5A301F1D-8BF6-4448-BB2A-BB344CE53F9E}" dt="2024-10-01T09:06:21.851" v="1352" actId="164"/>
          <ac:spMkLst>
            <pc:docMk/>
            <pc:sldMk cId="337136902" sldId="287"/>
            <ac:spMk id="28" creationId="{17994A12-145D-F12A-6F51-881C6AD716F9}"/>
          </ac:spMkLst>
        </pc:spChg>
        <pc:spChg chg="add mod">
          <ac:chgData name="Cat Cayley" userId="01e44b2d-e5a9-4feb-9050-a58178c4f08a" providerId="ADAL" clId="{5A301F1D-8BF6-4448-BB2A-BB344CE53F9E}" dt="2024-10-01T09:06:55.454" v="1366" actId="2711"/>
          <ac:spMkLst>
            <pc:docMk/>
            <pc:sldMk cId="337136902" sldId="287"/>
            <ac:spMk id="31" creationId="{EC2793AC-785E-07ED-E27E-AF69A9F53220}"/>
          </ac:spMkLst>
        </pc:spChg>
        <pc:spChg chg="add mod">
          <ac:chgData name="Cat Cayley" userId="01e44b2d-e5a9-4feb-9050-a58178c4f08a" providerId="ADAL" clId="{5A301F1D-8BF6-4448-BB2A-BB344CE53F9E}" dt="2024-10-01T09:07:06.912" v="1375" actId="20577"/>
          <ac:spMkLst>
            <pc:docMk/>
            <pc:sldMk cId="337136902" sldId="287"/>
            <ac:spMk id="32" creationId="{A71C8840-108B-706D-E754-190498A4BBE3}"/>
          </ac:spMkLst>
        </pc:spChg>
        <pc:grpChg chg="add mod">
          <ac:chgData name="Cat Cayley" userId="01e44b2d-e5a9-4feb-9050-a58178c4f08a" providerId="ADAL" clId="{5A301F1D-8BF6-4448-BB2A-BB344CE53F9E}" dt="2024-10-01T09:06:32.124" v="1355" actId="1076"/>
          <ac:grpSpMkLst>
            <pc:docMk/>
            <pc:sldMk cId="337136902" sldId="287"/>
            <ac:grpSpMk id="29" creationId="{41ECC7D3-4E91-D4EC-1F48-7D31BFF86B3D}"/>
          </ac:grpSpMkLst>
        </pc:grpChg>
        <pc:grpChg chg="add mod">
          <ac:chgData name="Cat Cayley" userId="01e44b2d-e5a9-4feb-9050-a58178c4f08a" providerId="ADAL" clId="{5A301F1D-8BF6-4448-BB2A-BB344CE53F9E}" dt="2024-10-01T09:06:29.970" v="1354" actId="1076"/>
          <ac:grpSpMkLst>
            <pc:docMk/>
            <pc:sldMk cId="337136902" sldId="287"/>
            <ac:grpSpMk id="30" creationId="{2B293569-372B-8516-5CD7-584D57FE2F5B}"/>
          </ac:grpSpMkLst>
        </pc:grpChg>
        <pc:picChg chg="add del mod">
          <ac:chgData name="Cat Cayley" userId="01e44b2d-e5a9-4feb-9050-a58178c4f08a" providerId="ADAL" clId="{5A301F1D-8BF6-4448-BB2A-BB344CE53F9E}" dt="2024-10-01T08:56:26.708" v="1222" actId="478"/>
          <ac:picMkLst>
            <pc:docMk/>
            <pc:sldMk cId="337136902" sldId="287"/>
            <ac:picMk id="3" creationId="{8B603043-7D6B-EDF5-43F1-279B0436C527}"/>
          </ac:picMkLst>
        </pc:picChg>
        <pc:picChg chg="add mod modCrop">
          <ac:chgData name="Cat Cayley" userId="01e44b2d-e5a9-4feb-9050-a58178c4f08a" providerId="ADAL" clId="{5A301F1D-8BF6-4448-BB2A-BB344CE53F9E}" dt="2024-10-01T09:06:28.598" v="1353" actId="164"/>
          <ac:picMkLst>
            <pc:docMk/>
            <pc:sldMk cId="337136902" sldId="287"/>
            <ac:picMk id="4" creationId="{BDF26541-C4E2-6993-910E-B4B00AA8FBDC}"/>
          </ac:picMkLst>
        </pc:picChg>
        <pc:picChg chg="add del mod">
          <ac:chgData name="Cat Cayley" userId="01e44b2d-e5a9-4feb-9050-a58178c4f08a" providerId="ADAL" clId="{5A301F1D-8BF6-4448-BB2A-BB344CE53F9E}" dt="2024-10-01T09:01:04.354" v="1271" actId="478"/>
          <ac:picMkLst>
            <pc:docMk/>
            <pc:sldMk cId="337136902" sldId="287"/>
            <ac:picMk id="5" creationId="{80B65637-5FEC-8245-4517-57F06CA5A5CB}"/>
          </ac:picMkLst>
        </pc:picChg>
        <pc:picChg chg="add del mod">
          <ac:chgData name="Cat Cayley" userId="01e44b2d-e5a9-4feb-9050-a58178c4f08a" providerId="ADAL" clId="{5A301F1D-8BF6-4448-BB2A-BB344CE53F9E}" dt="2024-10-01T09:04:13.116" v="1314" actId="478"/>
          <ac:picMkLst>
            <pc:docMk/>
            <pc:sldMk cId="337136902" sldId="287"/>
            <ac:picMk id="7" creationId="{274C5381-4428-AC24-0003-B305563E416D}"/>
          </ac:picMkLst>
        </pc:picChg>
        <pc:picChg chg="add mod">
          <ac:chgData name="Cat Cayley" userId="01e44b2d-e5a9-4feb-9050-a58178c4f08a" providerId="ADAL" clId="{5A301F1D-8BF6-4448-BB2A-BB344CE53F9E}" dt="2024-10-01T09:06:21.851" v="1352" actId="164"/>
          <ac:picMkLst>
            <pc:docMk/>
            <pc:sldMk cId="337136902" sldId="287"/>
            <ac:picMk id="8" creationId="{BBAC6E1E-E458-D9EC-4438-DACEDD363F31}"/>
          </ac:picMkLst>
        </pc:picChg>
        <pc:picChg chg="mod">
          <ac:chgData name="Cat Cayley" userId="01e44b2d-e5a9-4feb-9050-a58178c4f08a" providerId="ADAL" clId="{5A301F1D-8BF6-4448-BB2A-BB344CE53F9E}" dt="2024-10-01T08:54:24.663" v="1109" actId="1076"/>
          <ac:picMkLst>
            <pc:docMk/>
            <pc:sldMk cId="337136902" sldId="287"/>
            <ac:picMk id="10" creationId="{E5E0D317-2E9F-7151-C807-1D1ACF116BAD}"/>
          </ac:picMkLst>
        </pc:picChg>
        <pc:picChg chg="add del mod">
          <ac:chgData name="Cat Cayley" userId="01e44b2d-e5a9-4feb-9050-a58178c4f08a" providerId="ADAL" clId="{5A301F1D-8BF6-4448-BB2A-BB344CE53F9E}" dt="2024-10-01T09:04:10.930" v="1311" actId="478"/>
          <ac:picMkLst>
            <pc:docMk/>
            <pc:sldMk cId="337136902" sldId="287"/>
            <ac:picMk id="12" creationId="{1774CEF4-A6EA-77A0-2662-B26FD433D3A9}"/>
          </ac:picMkLst>
        </pc:picChg>
        <pc:picChg chg="add del mod">
          <ac:chgData name="Cat Cayley" userId="01e44b2d-e5a9-4feb-9050-a58178c4f08a" providerId="ADAL" clId="{5A301F1D-8BF6-4448-BB2A-BB344CE53F9E}" dt="2024-10-01T09:04:11.418" v="1312" actId="478"/>
          <ac:picMkLst>
            <pc:docMk/>
            <pc:sldMk cId="337136902" sldId="287"/>
            <ac:picMk id="14" creationId="{4FB52A84-2B05-BD3F-1CF6-6E66A2E37FEF}"/>
          </ac:picMkLst>
        </pc:picChg>
        <pc:picChg chg="add del mod">
          <ac:chgData name="Cat Cayley" userId="01e44b2d-e5a9-4feb-9050-a58178c4f08a" providerId="ADAL" clId="{5A301F1D-8BF6-4448-BB2A-BB344CE53F9E}" dt="2024-10-01T09:04:12.207" v="1313" actId="478"/>
          <ac:picMkLst>
            <pc:docMk/>
            <pc:sldMk cId="337136902" sldId="287"/>
            <ac:picMk id="16" creationId="{F44C52B5-B6FD-2DE1-A5DF-8D155907AC33}"/>
          </ac:picMkLst>
        </pc:picChg>
      </pc:sldChg>
      <pc:sldChg chg="addSp delSp modSp add mod modNotesTx">
        <pc:chgData name="Cat Cayley" userId="01e44b2d-e5a9-4feb-9050-a58178c4f08a" providerId="ADAL" clId="{5A301F1D-8BF6-4448-BB2A-BB344CE53F9E}" dt="2024-10-08T14:03:13.008" v="2905"/>
        <pc:sldMkLst>
          <pc:docMk/>
          <pc:sldMk cId="4236112978" sldId="288"/>
        </pc:sldMkLst>
        <pc:spChg chg="add mod">
          <ac:chgData name="Cat Cayley" userId="01e44b2d-e5a9-4feb-9050-a58178c4f08a" providerId="ADAL" clId="{5A301F1D-8BF6-4448-BB2A-BB344CE53F9E}" dt="2024-10-08T14:03:13.008" v="2905"/>
          <ac:spMkLst>
            <pc:docMk/>
            <pc:sldMk cId="4236112978" sldId="288"/>
            <ac:spMk id="2" creationId="{574E1DE6-9BD6-9D85-684A-1D19A4D81271}"/>
          </ac:spMkLst>
        </pc:spChg>
        <pc:spChg chg="add del mod">
          <ac:chgData name="Cat Cayley" userId="01e44b2d-e5a9-4feb-9050-a58178c4f08a" providerId="ADAL" clId="{5A301F1D-8BF6-4448-BB2A-BB344CE53F9E}" dt="2024-10-01T09:10:17.728" v="1409" actId="478"/>
          <ac:spMkLst>
            <pc:docMk/>
            <pc:sldMk cId="4236112978" sldId="288"/>
            <ac:spMk id="2" creationId="{B62F1ED5-9A8D-CB3A-6E50-7A883DC7FB54}"/>
          </ac:spMkLst>
        </pc:spChg>
        <pc:spChg chg="add del mod">
          <ac:chgData name="Cat Cayley" userId="01e44b2d-e5a9-4feb-9050-a58178c4f08a" providerId="ADAL" clId="{5A301F1D-8BF6-4448-BB2A-BB344CE53F9E}" dt="2024-10-01T09:10:17.728" v="1409" actId="478"/>
          <ac:spMkLst>
            <pc:docMk/>
            <pc:sldMk cId="4236112978" sldId="288"/>
            <ac:spMk id="4" creationId="{CEA4C69E-1CC2-4D76-7E64-7408E9C200B2}"/>
          </ac:spMkLst>
        </pc:spChg>
        <pc:spChg chg="add mod">
          <ac:chgData name="Cat Cayley" userId="01e44b2d-e5a9-4feb-9050-a58178c4f08a" providerId="ADAL" clId="{5A301F1D-8BF6-4448-BB2A-BB344CE53F9E}" dt="2024-10-01T09:10:26.543" v="1412" actId="20577"/>
          <ac:spMkLst>
            <pc:docMk/>
            <pc:sldMk cId="4236112978" sldId="288"/>
            <ac:spMk id="7" creationId="{FF504628-3F8C-5485-C7D4-D77B794B71DB}"/>
          </ac:spMkLst>
        </pc:spChg>
        <pc:spChg chg="add mod">
          <ac:chgData name="Cat Cayley" userId="01e44b2d-e5a9-4feb-9050-a58178c4f08a" providerId="ADAL" clId="{5A301F1D-8BF6-4448-BB2A-BB344CE53F9E}" dt="2024-10-01T09:10:24.023" v="1410"/>
          <ac:spMkLst>
            <pc:docMk/>
            <pc:sldMk cId="4236112978" sldId="288"/>
            <ac:spMk id="8" creationId="{6B874EAC-0818-D3DF-8638-8FD7BFE00E02}"/>
          </ac:spMkLst>
        </pc:spChg>
        <pc:spChg chg="add mod">
          <ac:chgData name="Cat Cayley" userId="01e44b2d-e5a9-4feb-9050-a58178c4f08a" providerId="ADAL" clId="{5A301F1D-8BF6-4448-BB2A-BB344CE53F9E}" dt="2024-10-01T09:16:05.820" v="1464"/>
          <ac:spMkLst>
            <pc:docMk/>
            <pc:sldMk cId="4236112978" sldId="288"/>
            <ac:spMk id="12" creationId="{9283383D-4922-2A69-198C-4FB3B3457307}"/>
          </ac:spMkLst>
        </pc:spChg>
        <pc:spChg chg="del">
          <ac:chgData name="Cat Cayley" userId="01e44b2d-e5a9-4feb-9050-a58178c4f08a" providerId="ADAL" clId="{5A301F1D-8BF6-4448-BB2A-BB344CE53F9E}" dt="2024-10-08T14:03:12.757" v="2904" actId="478"/>
          <ac:spMkLst>
            <pc:docMk/>
            <pc:sldMk cId="4236112978" sldId="288"/>
            <ac:spMk id="18" creationId="{DEE89EB3-4075-EA0B-3469-FBDEB2A7A9D5}"/>
          </ac:spMkLst>
        </pc:spChg>
        <pc:graphicFrameChg chg="add del mod modGraphic">
          <ac:chgData name="Cat Cayley" userId="01e44b2d-e5a9-4feb-9050-a58178c4f08a" providerId="ADAL" clId="{5A301F1D-8BF6-4448-BB2A-BB344CE53F9E}" dt="2024-10-01T09:09:42.172" v="1399" actId="21"/>
          <ac:graphicFrameMkLst>
            <pc:docMk/>
            <pc:sldMk cId="4236112978" sldId="288"/>
            <ac:graphicFrameMk id="5" creationId="{208693E5-FAFA-7EFF-2A11-1575BA2F0EBF}"/>
          </ac:graphicFrameMkLst>
        </pc:graphicFrameChg>
        <pc:graphicFrameChg chg="add mod modGraphic">
          <ac:chgData name="Cat Cayley" userId="01e44b2d-e5a9-4feb-9050-a58178c4f08a" providerId="ADAL" clId="{5A301F1D-8BF6-4448-BB2A-BB344CE53F9E}" dt="2024-10-01T09:14:40.371" v="1426" actId="1076"/>
          <ac:graphicFrameMkLst>
            <pc:docMk/>
            <pc:sldMk cId="4236112978" sldId="288"/>
            <ac:graphicFrameMk id="9" creationId="{46560D5D-8831-2527-B9A0-84C34A48E9F9}"/>
          </ac:graphicFrameMkLst>
        </pc:graphicFrameChg>
        <pc:picChg chg="add del mod">
          <ac:chgData name="Cat Cayley" userId="01e44b2d-e5a9-4feb-9050-a58178c4f08a" providerId="ADAL" clId="{5A301F1D-8BF6-4448-BB2A-BB344CE53F9E}" dt="2024-10-01T09:10:17.728" v="1409" actId="478"/>
          <ac:picMkLst>
            <pc:docMk/>
            <pc:sldMk cId="4236112978" sldId="288"/>
            <ac:picMk id="3" creationId="{A21967D6-0059-822E-37FB-EC8F3E4E049E}"/>
          </ac:picMkLst>
        </pc:picChg>
        <pc:picChg chg="add mod">
          <ac:chgData name="Cat Cayley" userId="01e44b2d-e5a9-4feb-9050-a58178c4f08a" providerId="ADAL" clId="{5A301F1D-8BF6-4448-BB2A-BB344CE53F9E}" dt="2024-10-01T09:10:24.023" v="1410"/>
          <ac:picMkLst>
            <pc:docMk/>
            <pc:sldMk cId="4236112978" sldId="288"/>
            <ac:picMk id="6" creationId="{CA2FC186-468A-B8FB-F391-F2C9864CC734}"/>
          </ac:picMkLst>
        </pc:picChg>
      </pc:sldChg>
      <pc:sldChg chg="add del">
        <pc:chgData name="Cat Cayley" userId="01e44b2d-e5a9-4feb-9050-a58178c4f08a" providerId="ADAL" clId="{5A301F1D-8BF6-4448-BB2A-BB344CE53F9E}" dt="2024-10-01T09:09:38.998" v="1397"/>
        <pc:sldMkLst>
          <pc:docMk/>
          <pc:sldMk cId="2856087681" sldId="289"/>
        </pc:sldMkLst>
      </pc:sldChg>
      <pc:sldChg chg="addSp delSp modSp add mod modCm modNotesTx">
        <pc:chgData name="Cat Cayley" userId="01e44b2d-e5a9-4feb-9050-a58178c4f08a" providerId="ADAL" clId="{5A301F1D-8BF6-4448-BB2A-BB344CE53F9E}" dt="2024-10-10T14:35:42.975" v="3227"/>
        <pc:sldMkLst>
          <pc:docMk/>
          <pc:sldMk cId="3833545828" sldId="289"/>
        </pc:sldMkLst>
        <pc:spChg chg="add mod">
          <ac:chgData name="Cat Cayley" userId="01e44b2d-e5a9-4feb-9050-a58178c4f08a" providerId="ADAL" clId="{5A301F1D-8BF6-4448-BB2A-BB344CE53F9E}" dt="2024-10-08T14:03:16.121" v="2907"/>
          <ac:spMkLst>
            <pc:docMk/>
            <pc:sldMk cId="3833545828" sldId="289"/>
            <ac:spMk id="2" creationId="{15AB6960-C525-EB88-E4D3-731B7BB79CE3}"/>
          </ac:spMkLst>
        </pc:spChg>
        <pc:spChg chg="add del mod">
          <ac:chgData name="Cat Cayley" userId="01e44b2d-e5a9-4feb-9050-a58178c4f08a" providerId="ADAL" clId="{5A301F1D-8BF6-4448-BB2A-BB344CE53F9E}" dt="2024-10-01T09:16:26.210" v="1473" actId="478"/>
          <ac:spMkLst>
            <pc:docMk/>
            <pc:sldMk cId="3833545828" sldId="289"/>
            <ac:spMk id="3" creationId="{67518AE5-5198-E190-B51F-A15E3B00E7F6}"/>
          </ac:spMkLst>
        </pc:spChg>
        <pc:spChg chg="add mod">
          <ac:chgData name="Cat Cayley" userId="01e44b2d-e5a9-4feb-9050-a58178c4f08a" providerId="ADAL" clId="{5A301F1D-8BF6-4448-BB2A-BB344CE53F9E}" dt="2024-10-10T14:34:25.381" v="3220" actId="255"/>
          <ac:spMkLst>
            <pc:docMk/>
            <pc:sldMk cId="3833545828" sldId="289"/>
            <ac:spMk id="4" creationId="{D3DD2C8B-7424-69C2-0F47-0D21B77913AF}"/>
          </ac:spMkLst>
        </pc:spChg>
        <pc:spChg chg="del mod">
          <ac:chgData name="Cat Cayley" userId="01e44b2d-e5a9-4feb-9050-a58178c4f08a" providerId="ADAL" clId="{5A301F1D-8BF6-4448-BB2A-BB344CE53F9E}" dt="2024-10-01T09:16:22.188" v="1471" actId="478"/>
          <ac:spMkLst>
            <pc:docMk/>
            <pc:sldMk cId="3833545828" sldId="289"/>
            <ac:spMk id="7" creationId="{FF504628-3F8C-5485-C7D4-D77B794B71DB}"/>
          </ac:spMkLst>
        </pc:spChg>
        <pc:spChg chg="del">
          <ac:chgData name="Cat Cayley" userId="01e44b2d-e5a9-4feb-9050-a58178c4f08a" providerId="ADAL" clId="{5A301F1D-8BF6-4448-BB2A-BB344CE53F9E}" dt="2024-10-01T09:16:20.084" v="1469" actId="478"/>
          <ac:spMkLst>
            <pc:docMk/>
            <pc:sldMk cId="3833545828" sldId="289"/>
            <ac:spMk id="8" creationId="{6B874EAC-0818-D3DF-8638-8FD7BFE00E02}"/>
          </ac:spMkLst>
        </pc:spChg>
        <pc:spChg chg="del">
          <ac:chgData name="Cat Cayley" userId="01e44b2d-e5a9-4feb-9050-a58178c4f08a" providerId="ADAL" clId="{5A301F1D-8BF6-4448-BB2A-BB344CE53F9E}" dt="2024-10-01T09:16:23.442" v="1472" actId="478"/>
          <ac:spMkLst>
            <pc:docMk/>
            <pc:sldMk cId="3833545828" sldId="289"/>
            <ac:spMk id="12" creationId="{9283383D-4922-2A69-198C-4FB3B3457307}"/>
          </ac:spMkLst>
        </pc:spChg>
        <pc:spChg chg="del">
          <ac:chgData name="Cat Cayley" userId="01e44b2d-e5a9-4feb-9050-a58178c4f08a" providerId="ADAL" clId="{5A301F1D-8BF6-4448-BB2A-BB344CE53F9E}" dt="2024-10-08T14:03:15.868" v="2906" actId="478"/>
          <ac:spMkLst>
            <pc:docMk/>
            <pc:sldMk cId="3833545828" sldId="289"/>
            <ac:spMk id="18" creationId="{DEE89EB3-4075-EA0B-3469-FBDEB2A7A9D5}"/>
          </ac:spMkLst>
        </pc:spChg>
        <pc:graphicFrameChg chg="add mod modGraphic">
          <ac:chgData name="Cat Cayley" userId="01e44b2d-e5a9-4feb-9050-a58178c4f08a" providerId="ADAL" clId="{5A301F1D-8BF6-4448-BB2A-BB344CE53F9E}" dt="2024-10-10T14:35:38.468" v="3226" actId="403"/>
          <ac:graphicFrameMkLst>
            <pc:docMk/>
            <pc:sldMk cId="3833545828" sldId="289"/>
            <ac:graphicFrameMk id="5" creationId="{1238D480-B912-10F4-EE46-243BCAE996A6}"/>
          </ac:graphicFrameMkLst>
        </pc:graphicFrameChg>
        <pc:graphicFrameChg chg="del">
          <ac:chgData name="Cat Cayley" userId="01e44b2d-e5a9-4feb-9050-a58178c4f08a" providerId="ADAL" clId="{5A301F1D-8BF6-4448-BB2A-BB344CE53F9E}" dt="2024-10-01T09:16:17.086" v="1466" actId="478"/>
          <ac:graphicFrameMkLst>
            <pc:docMk/>
            <pc:sldMk cId="3833545828" sldId="289"/>
            <ac:graphicFrameMk id="9" creationId="{46560D5D-8831-2527-B9A0-84C34A48E9F9}"/>
          </ac:graphicFrameMkLst>
        </pc:graphicFrameChg>
        <pc:graphicFrameChg chg="add mod modGraphic">
          <ac:chgData name="Cat Cayley" userId="01e44b2d-e5a9-4feb-9050-a58178c4f08a" providerId="ADAL" clId="{5A301F1D-8BF6-4448-BB2A-BB344CE53F9E}" dt="2024-10-10T14:35:31.717" v="3224" actId="1076"/>
          <ac:graphicFrameMkLst>
            <pc:docMk/>
            <pc:sldMk cId="3833545828" sldId="289"/>
            <ac:graphicFrameMk id="13" creationId="{7AA487B7-3296-40D4-C5E9-9BDFF159EF5F}"/>
          </ac:graphicFrameMkLst>
        </pc:graphicFrameChg>
        <pc:picChg chg="del">
          <ac:chgData name="Cat Cayley" userId="01e44b2d-e5a9-4feb-9050-a58178c4f08a" providerId="ADAL" clId="{5A301F1D-8BF6-4448-BB2A-BB344CE53F9E}" dt="2024-10-01T09:16:19.146" v="1468" actId="478"/>
          <ac:picMkLst>
            <pc:docMk/>
            <pc:sldMk cId="3833545828" sldId="289"/>
            <ac:picMk id="6" creationId="{CA2FC186-468A-B8FB-F391-F2C9864CC734}"/>
          </ac:picMkLst>
        </pc:picChg>
      </pc:sldChg>
      <pc:sldChg chg="addSp delSp modSp add mod modCm modNotesTx">
        <pc:chgData name="Cat Cayley" userId="01e44b2d-e5a9-4feb-9050-a58178c4f08a" providerId="ADAL" clId="{5A301F1D-8BF6-4448-BB2A-BB344CE53F9E}" dt="2024-10-11T15:04:53.749" v="3693"/>
        <pc:sldMkLst>
          <pc:docMk/>
          <pc:sldMk cId="2392409154" sldId="290"/>
        </pc:sldMkLst>
        <pc:spChg chg="add mod">
          <ac:chgData name="Cat Cayley" userId="01e44b2d-e5a9-4feb-9050-a58178c4f08a" providerId="ADAL" clId="{5A301F1D-8BF6-4448-BB2A-BB344CE53F9E}" dt="2024-10-08T14:03:25.164" v="2913"/>
          <ac:spMkLst>
            <pc:docMk/>
            <pc:sldMk cId="2392409154" sldId="290"/>
            <ac:spMk id="3" creationId="{4B43EA13-82FB-2F4F-3821-207A2DF33398}"/>
          </ac:spMkLst>
        </pc:spChg>
        <pc:spChg chg="add mod">
          <ac:chgData name="Cat Cayley" userId="01e44b2d-e5a9-4feb-9050-a58178c4f08a" providerId="ADAL" clId="{5A301F1D-8BF6-4448-BB2A-BB344CE53F9E}" dt="2024-10-10T14:58:28.890" v="3534" actId="1076"/>
          <ac:spMkLst>
            <pc:docMk/>
            <pc:sldMk cId="2392409154" sldId="290"/>
            <ac:spMk id="4" creationId="{E33B9FC0-380B-B814-1337-03A6669F53C6}"/>
          </ac:spMkLst>
        </pc:spChg>
        <pc:spChg chg="add mod">
          <ac:chgData name="Cat Cayley" userId="01e44b2d-e5a9-4feb-9050-a58178c4f08a" providerId="ADAL" clId="{5A301F1D-8BF6-4448-BB2A-BB344CE53F9E}" dt="2024-10-10T14:58:28.890" v="3534" actId="1076"/>
          <ac:spMkLst>
            <pc:docMk/>
            <pc:sldMk cId="2392409154" sldId="290"/>
            <ac:spMk id="5" creationId="{D1C3C4E0-1C0B-9E32-B951-9ABE11855B14}"/>
          </ac:spMkLst>
        </pc:spChg>
        <pc:spChg chg="add mod">
          <ac:chgData name="Cat Cayley" userId="01e44b2d-e5a9-4feb-9050-a58178c4f08a" providerId="ADAL" clId="{5A301F1D-8BF6-4448-BB2A-BB344CE53F9E}" dt="2024-10-10T14:58:28.890" v="3534" actId="1076"/>
          <ac:spMkLst>
            <pc:docMk/>
            <pc:sldMk cId="2392409154" sldId="290"/>
            <ac:spMk id="6" creationId="{251B8A79-C05F-1868-83E0-E2DF39EBE784}"/>
          </ac:spMkLst>
        </pc:spChg>
        <pc:spChg chg="add mod">
          <ac:chgData name="Cat Cayley" userId="01e44b2d-e5a9-4feb-9050-a58178c4f08a" providerId="ADAL" clId="{5A301F1D-8BF6-4448-BB2A-BB344CE53F9E}" dt="2024-10-10T14:58:28.890" v="3534" actId="1076"/>
          <ac:spMkLst>
            <pc:docMk/>
            <pc:sldMk cId="2392409154" sldId="290"/>
            <ac:spMk id="7" creationId="{53E12D9D-F3DB-AC4E-3E5F-BB8221A75B76}"/>
          </ac:spMkLst>
        </pc:spChg>
        <pc:spChg chg="add mod">
          <ac:chgData name="Cat Cayley" userId="01e44b2d-e5a9-4feb-9050-a58178c4f08a" providerId="ADAL" clId="{5A301F1D-8BF6-4448-BB2A-BB344CE53F9E}" dt="2024-10-10T14:58:28.890" v="3534" actId="1076"/>
          <ac:spMkLst>
            <pc:docMk/>
            <pc:sldMk cId="2392409154" sldId="290"/>
            <ac:spMk id="8" creationId="{7DABD9C1-7704-6F3A-6782-DE404C425A51}"/>
          </ac:spMkLst>
        </pc:spChg>
        <pc:spChg chg="add mod">
          <ac:chgData name="Cat Cayley" userId="01e44b2d-e5a9-4feb-9050-a58178c4f08a" providerId="ADAL" clId="{5A301F1D-8BF6-4448-BB2A-BB344CE53F9E}" dt="2024-10-10T14:58:28.890" v="3534" actId="1076"/>
          <ac:spMkLst>
            <pc:docMk/>
            <pc:sldMk cId="2392409154" sldId="290"/>
            <ac:spMk id="9" creationId="{C093BFBF-BDA8-86E1-DBC9-C233A7E822A1}"/>
          </ac:spMkLst>
        </pc:spChg>
        <pc:spChg chg="del">
          <ac:chgData name="Cat Cayley" userId="01e44b2d-e5a9-4feb-9050-a58178c4f08a" providerId="ADAL" clId="{5A301F1D-8BF6-4448-BB2A-BB344CE53F9E}" dt="2024-10-08T14:03:24.911" v="2912" actId="478"/>
          <ac:spMkLst>
            <pc:docMk/>
            <pc:sldMk cId="2392409154" sldId="290"/>
            <ac:spMk id="18" creationId="{DEE89EB3-4075-EA0B-3469-FBDEB2A7A9D5}"/>
          </ac:spMkLst>
        </pc:spChg>
        <pc:picChg chg="add mod">
          <ac:chgData name="Cat Cayley" userId="01e44b2d-e5a9-4feb-9050-a58178c4f08a" providerId="ADAL" clId="{5A301F1D-8BF6-4448-BB2A-BB344CE53F9E}" dt="2024-10-10T14:58:28.890" v="3534" actId="1076"/>
          <ac:picMkLst>
            <pc:docMk/>
            <pc:sldMk cId="2392409154" sldId="290"/>
            <ac:picMk id="2" creationId="{FC9167B9-2D24-9748-A78F-F464924E9C92}"/>
          </ac:picMkLst>
        </pc:picChg>
      </pc:sldChg>
      <pc:sldChg chg="addSp delSp modSp add mod ord modNotesTx">
        <pc:chgData name="Cat Cayley" userId="01e44b2d-e5a9-4feb-9050-a58178c4f08a" providerId="ADAL" clId="{5A301F1D-8BF6-4448-BB2A-BB344CE53F9E}" dt="2024-10-08T14:03:18.868" v="2909"/>
        <pc:sldMkLst>
          <pc:docMk/>
          <pc:sldMk cId="978060400" sldId="291"/>
        </pc:sldMkLst>
        <pc:spChg chg="add mod">
          <ac:chgData name="Cat Cayley" userId="01e44b2d-e5a9-4feb-9050-a58178c4f08a" providerId="ADAL" clId="{5A301F1D-8BF6-4448-BB2A-BB344CE53F9E}" dt="2024-10-08T14:03:18.868" v="2909"/>
          <ac:spMkLst>
            <pc:docMk/>
            <pc:sldMk cId="978060400" sldId="291"/>
            <ac:spMk id="4" creationId="{49E31332-5AE0-13F3-A3E2-CAA02934A2B0}"/>
          </ac:spMkLst>
        </pc:spChg>
        <pc:spChg chg="del">
          <ac:chgData name="Cat Cayley" userId="01e44b2d-e5a9-4feb-9050-a58178c4f08a" providerId="ADAL" clId="{5A301F1D-8BF6-4448-BB2A-BB344CE53F9E}" dt="2024-10-08T14:03:18.622" v="2908" actId="478"/>
          <ac:spMkLst>
            <pc:docMk/>
            <pc:sldMk cId="978060400" sldId="291"/>
            <ac:spMk id="18" creationId="{DEE89EB3-4075-EA0B-3469-FBDEB2A7A9D5}"/>
          </ac:spMkLst>
        </pc:spChg>
        <pc:spChg chg="del">
          <ac:chgData name="Cat Cayley" userId="01e44b2d-e5a9-4feb-9050-a58178c4f08a" providerId="ADAL" clId="{5A301F1D-8BF6-4448-BB2A-BB344CE53F9E}" dt="2024-10-01T09:21:00.954" v="1524" actId="478"/>
          <ac:spMkLst>
            <pc:docMk/>
            <pc:sldMk cId="978060400" sldId="291"/>
            <ac:spMk id="31" creationId="{EC2793AC-785E-07ED-E27E-AF69A9F53220}"/>
          </ac:spMkLst>
        </pc:spChg>
        <pc:spChg chg="del">
          <ac:chgData name="Cat Cayley" userId="01e44b2d-e5a9-4feb-9050-a58178c4f08a" providerId="ADAL" clId="{5A301F1D-8BF6-4448-BB2A-BB344CE53F9E}" dt="2024-10-01T09:20:59.995" v="1523" actId="478"/>
          <ac:spMkLst>
            <pc:docMk/>
            <pc:sldMk cId="978060400" sldId="291"/>
            <ac:spMk id="32" creationId="{A71C8840-108B-706D-E754-190498A4BBE3}"/>
          </ac:spMkLst>
        </pc:spChg>
        <pc:grpChg chg="del">
          <ac:chgData name="Cat Cayley" userId="01e44b2d-e5a9-4feb-9050-a58178c4f08a" providerId="ADAL" clId="{5A301F1D-8BF6-4448-BB2A-BB344CE53F9E}" dt="2024-10-01T09:19:46.491" v="1518" actId="478"/>
          <ac:grpSpMkLst>
            <pc:docMk/>
            <pc:sldMk cId="978060400" sldId="291"/>
            <ac:grpSpMk id="29" creationId="{41ECC7D3-4E91-D4EC-1F48-7D31BFF86B3D}"/>
          </ac:grpSpMkLst>
        </pc:grpChg>
        <pc:grpChg chg="del">
          <ac:chgData name="Cat Cayley" userId="01e44b2d-e5a9-4feb-9050-a58178c4f08a" providerId="ADAL" clId="{5A301F1D-8BF6-4448-BB2A-BB344CE53F9E}" dt="2024-10-01T09:19:45.777" v="1517" actId="478"/>
          <ac:grpSpMkLst>
            <pc:docMk/>
            <pc:sldMk cId="978060400" sldId="291"/>
            <ac:grpSpMk id="30" creationId="{2B293569-372B-8516-5CD7-584D57FE2F5B}"/>
          </ac:grpSpMkLst>
        </pc:grpChg>
        <pc:picChg chg="add mod">
          <ac:chgData name="Cat Cayley" userId="01e44b2d-e5a9-4feb-9050-a58178c4f08a" providerId="ADAL" clId="{5A301F1D-8BF6-4448-BB2A-BB344CE53F9E}" dt="2024-10-01T09:21:05.258" v="1527" actId="1076"/>
          <ac:picMkLst>
            <pc:docMk/>
            <pc:sldMk cId="978060400" sldId="291"/>
            <ac:picMk id="3" creationId="{A1429D14-4299-F28E-BC15-614363EF8E14}"/>
          </ac:picMkLst>
        </pc:picChg>
      </pc:sldChg>
      <pc:sldChg chg="modSp add mod ord setBg">
        <pc:chgData name="Cat Cayley" userId="01e44b2d-e5a9-4feb-9050-a58178c4f08a" providerId="ADAL" clId="{5A301F1D-8BF6-4448-BB2A-BB344CE53F9E}" dt="2024-10-01T09:21:28.186" v="1533" actId="20577"/>
        <pc:sldMkLst>
          <pc:docMk/>
          <pc:sldMk cId="2549726627" sldId="292"/>
        </pc:sldMkLst>
        <pc:spChg chg="mod">
          <ac:chgData name="Cat Cayley" userId="01e44b2d-e5a9-4feb-9050-a58178c4f08a" providerId="ADAL" clId="{5A301F1D-8BF6-4448-BB2A-BB344CE53F9E}" dt="2024-10-01T09:21:28.186" v="1533" actId="20577"/>
          <ac:spMkLst>
            <pc:docMk/>
            <pc:sldMk cId="2549726627" sldId="292"/>
            <ac:spMk id="10" creationId="{63B5B7EF-101B-A120-753F-9882877159F3}"/>
          </ac:spMkLst>
        </pc:spChg>
      </pc:sldChg>
      <pc:sldChg chg="addSp delSp modSp add mod ord modNotesTx">
        <pc:chgData name="Cat Cayley" userId="01e44b2d-e5a9-4feb-9050-a58178c4f08a" providerId="ADAL" clId="{5A301F1D-8BF6-4448-BB2A-BB344CE53F9E}" dt="2024-10-08T14:03:21.828" v="2911"/>
        <pc:sldMkLst>
          <pc:docMk/>
          <pc:sldMk cId="2991585932" sldId="293"/>
        </pc:sldMkLst>
        <pc:spChg chg="add mod">
          <ac:chgData name="Cat Cayley" userId="01e44b2d-e5a9-4feb-9050-a58178c4f08a" providerId="ADAL" clId="{5A301F1D-8BF6-4448-BB2A-BB344CE53F9E}" dt="2024-10-08T14:03:21.828" v="2911"/>
          <ac:spMkLst>
            <pc:docMk/>
            <pc:sldMk cId="2991585932" sldId="293"/>
            <ac:spMk id="2" creationId="{626BE8A4-3164-0154-913D-795D01094203}"/>
          </ac:spMkLst>
        </pc:spChg>
        <pc:spChg chg="add del mod">
          <ac:chgData name="Cat Cayley" userId="01e44b2d-e5a9-4feb-9050-a58178c4f08a" providerId="ADAL" clId="{5A301F1D-8BF6-4448-BB2A-BB344CE53F9E}" dt="2024-10-01T09:32:41.678" v="1775" actId="20577"/>
          <ac:spMkLst>
            <pc:docMk/>
            <pc:sldMk cId="2991585932" sldId="293"/>
            <ac:spMk id="4" creationId="{C4611F93-A87B-DF8D-0AED-74A54A52AD55}"/>
          </ac:spMkLst>
        </pc:spChg>
        <pc:spChg chg="add del mod">
          <ac:chgData name="Cat Cayley" userId="01e44b2d-e5a9-4feb-9050-a58178c4f08a" providerId="ADAL" clId="{5A301F1D-8BF6-4448-BB2A-BB344CE53F9E}" dt="2024-10-01T09:30:31.198" v="1673" actId="478"/>
          <ac:spMkLst>
            <pc:docMk/>
            <pc:sldMk cId="2991585932" sldId="293"/>
            <ac:spMk id="6" creationId="{14D2D496-03E4-70A9-6816-71BCEEAAF281}"/>
          </ac:spMkLst>
        </pc:spChg>
        <pc:spChg chg="del">
          <ac:chgData name="Cat Cayley" userId="01e44b2d-e5a9-4feb-9050-a58178c4f08a" providerId="ADAL" clId="{5A301F1D-8BF6-4448-BB2A-BB344CE53F9E}" dt="2024-10-08T14:03:21.567" v="2910" actId="478"/>
          <ac:spMkLst>
            <pc:docMk/>
            <pc:sldMk cId="2991585932" sldId="293"/>
            <ac:spMk id="18" creationId="{DEE89EB3-4075-EA0B-3469-FBDEB2A7A9D5}"/>
          </ac:spMkLst>
        </pc:spChg>
      </pc:sldChg>
      <pc:sldChg chg="addSp delSp modSp add mod modNotesTx">
        <pc:chgData name="Cat Cayley" userId="01e44b2d-e5a9-4feb-9050-a58178c4f08a" providerId="ADAL" clId="{5A301F1D-8BF6-4448-BB2A-BB344CE53F9E}" dt="2024-10-10T14:55:21.753" v="3449" actId="33524"/>
        <pc:sldMkLst>
          <pc:docMk/>
          <pc:sldMk cId="1768065216" sldId="294"/>
        </pc:sldMkLst>
        <pc:spChg chg="add mod">
          <ac:chgData name="Cat Cayley" userId="01e44b2d-e5a9-4feb-9050-a58178c4f08a" providerId="ADAL" clId="{5A301F1D-8BF6-4448-BB2A-BB344CE53F9E}" dt="2024-10-08T14:03:29.592" v="2915"/>
          <ac:spMkLst>
            <pc:docMk/>
            <pc:sldMk cId="1768065216" sldId="294"/>
            <ac:spMk id="3" creationId="{1F747930-0B0E-B6C0-786E-1CEB02CEDB00}"/>
          </ac:spMkLst>
        </pc:spChg>
        <pc:spChg chg="del">
          <ac:chgData name="Cat Cayley" userId="01e44b2d-e5a9-4feb-9050-a58178c4f08a" providerId="ADAL" clId="{5A301F1D-8BF6-4448-BB2A-BB344CE53F9E}" dt="2024-10-08T14:03:29.349" v="2914" actId="478"/>
          <ac:spMkLst>
            <pc:docMk/>
            <pc:sldMk cId="1768065216" sldId="294"/>
            <ac:spMk id="18" creationId="{DEE89EB3-4075-EA0B-3469-FBDEB2A7A9D5}"/>
          </ac:spMkLst>
        </pc:spChg>
        <pc:picChg chg="add mod">
          <ac:chgData name="Cat Cayley" userId="01e44b2d-e5a9-4feb-9050-a58178c4f08a" providerId="ADAL" clId="{5A301F1D-8BF6-4448-BB2A-BB344CE53F9E}" dt="2024-10-01T09:25:18.815" v="1597" actId="1076"/>
          <ac:picMkLst>
            <pc:docMk/>
            <pc:sldMk cId="1768065216" sldId="294"/>
            <ac:picMk id="2" creationId="{727D8556-0D41-9502-16A7-9136B811E568}"/>
          </ac:picMkLst>
        </pc:picChg>
      </pc:sldChg>
      <pc:sldChg chg="addSp delSp modSp add mod modNotesTx">
        <pc:chgData name="Cat Cayley" userId="01e44b2d-e5a9-4feb-9050-a58178c4f08a" providerId="ADAL" clId="{5A301F1D-8BF6-4448-BB2A-BB344CE53F9E}" dt="2024-10-08T14:03:32.635" v="2917"/>
        <pc:sldMkLst>
          <pc:docMk/>
          <pc:sldMk cId="4257479117" sldId="295"/>
        </pc:sldMkLst>
        <pc:spChg chg="add mod">
          <ac:chgData name="Cat Cayley" userId="01e44b2d-e5a9-4feb-9050-a58178c4f08a" providerId="ADAL" clId="{5A301F1D-8BF6-4448-BB2A-BB344CE53F9E}" dt="2024-10-08T14:03:32.635" v="2917"/>
          <ac:spMkLst>
            <pc:docMk/>
            <pc:sldMk cId="4257479117" sldId="295"/>
            <ac:spMk id="3" creationId="{C4ABAF72-678F-DA72-59EF-60BAF9519B8D}"/>
          </ac:spMkLst>
        </pc:spChg>
        <pc:spChg chg="del">
          <ac:chgData name="Cat Cayley" userId="01e44b2d-e5a9-4feb-9050-a58178c4f08a" providerId="ADAL" clId="{5A301F1D-8BF6-4448-BB2A-BB344CE53F9E}" dt="2024-10-08T14:03:32.429" v="2916" actId="478"/>
          <ac:spMkLst>
            <pc:docMk/>
            <pc:sldMk cId="4257479117" sldId="295"/>
            <ac:spMk id="18" creationId="{DEE89EB3-4075-EA0B-3469-FBDEB2A7A9D5}"/>
          </ac:spMkLst>
        </pc:spChg>
        <pc:picChg chg="add mod">
          <ac:chgData name="Cat Cayley" userId="01e44b2d-e5a9-4feb-9050-a58178c4f08a" providerId="ADAL" clId="{5A301F1D-8BF6-4448-BB2A-BB344CE53F9E}" dt="2024-10-01T09:27:52.112" v="1628" actId="1076"/>
          <ac:picMkLst>
            <pc:docMk/>
            <pc:sldMk cId="4257479117" sldId="295"/>
            <ac:picMk id="2" creationId="{28D5361C-29F6-3ED7-5E59-F9F76ABA0634}"/>
          </ac:picMkLst>
        </pc:picChg>
        <pc:picChg chg="add del mod">
          <ac:chgData name="Cat Cayley" userId="01e44b2d-e5a9-4feb-9050-a58178c4f08a" providerId="ADAL" clId="{5A301F1D-8BF6-4448-BB2A-BB344CE53F9E}" dt="2024-10-01T09:27:50.164" v="1627" actId="478"/>
          <ac:picMkLst>
            <pc:docMk/>
            <pc:sldMk cId="4257479117" sldId="295"/>
            <ac:picMk id="3" creationId="{0C4F9327-35A5-4D41-BF02-5670CDCFEE62}"/>
          </ac:picMkLst>
        </pc:picChg>
      </pc:sldChg>
      <pc:sldChg chg="addSp delSp modSp add mod modNotesTx">
        <pc:chgData name="Cat Cayley" userId="01e44b2d-e5a9-4feb-9050-a58178c4f08a" providerId="ADAL" clId="{5A301F1D-8BF6-4448-BB2A-BB344CE53F9E}" dt="2024-10-08T14:03:35.711" v="2919"/>
        <pc:sldMkLst>
          <pc:docMk/>
          <pc:sldMk cId="1499609097" sldId="296"/>
        </pc:sldMkLst>
        <pc:spChg chg="add mod">
          <ac:chgData name="Cat Cayley" userId="01e44b2d-e5a9-4feb-9050-a58178c4f08a" providerId="ADAL" clId="{5A301F1D-8BF6-4448-BB2A-BB344CE53F9E}" dt="2024-10-08T14:03:35.711" v="2919"/>
          <ac:spMkLst>
            <pc:docMk/>
            <pc:sldMk cId="1499609097" sldId="296"/>
            <ac:spMk id="2" creationId="{624C11E5-80DB-B6D9-A817-45C9AA550960}"/>
          </ac:spMkLst>
        </pc:spChg>
        <pc:spChg chg="del">
          <ac:chgData name="Cat Cayley" userId="01e44b2d-e5a9-4feb-9050-a58178c4f08a" providerId="ADAL" clId="{5A301F1D-8BF6-4448-BB2A-BB344CE53F9E}" dt="2024-10-08T14:03:35.517" v="2918" actId="478"/>
          <ac:spMkLst>
            <pc:docMk/>
            <pc:sldMk cId="1499609097" sldId="296"/>
            <ac:spMk id="18" creationId="{DEE89EB3-4075-EA0B-3469-FBDEB2A7A9D5}"/>
          </ac:spMkLst>
        </pc:spChg>
        <pc:picChg chg="del">
          <ac:chgData name="Cat Cayley" userId="01e44b2d-e5a9-4feb-9050-a58178c4f08a" providerId="ADAL" clId="{5A301F1D-8BF6-4448-BB2A-BB344CE53F9E}" dt="2024-10-01T09:27:57.326" v="1632" actId="478"/>
          <ac:picMkLst>
            <pc:docMk/>
            <pc:sldMk cId="1499609097" sldId="296"/>
            <ac:picMk id="2" creationId="{28D5361C-29F6-3ED7-5E59-F9F76ABA0634}"/>
          </ac:picMkLst>
        </pc:picChg>
        <pc:picChg chg="mod">
          <ac:chgData name="Cat Cayley" userId="01e44b2d-e5a9-4feb-9050-a58178c4f08a" providerId="ADAL" clId="{5A301F1D-8BF6-4448-BB2A-BB344CE53F9E}" dt="2024-10-01T09:28:00.570" v="1634" actId="1076"/>
          <ac:picMkLst>
            <pc:docMk/>
            <pc:sldMk cId="1499609097" sldId="296"/>
            <ac:picMk id="3" creationId="{0C4F9327-35A5-4D41-BF02-5670CDCFEE62}"/>
          </ac:picMkLst>
        </pc:picChg>
      </pc:sldChg>
      <pc:sldChg chg="addSp delSp modSp add mod modCm modNotesTx">
        <pc:chgData name="Cat Cayley" userId="01e44b2d-e5a9-4feb-9050-a58178c4f08a" providerId="ADAL" clId="{5A301F1D-8BF6-4448-BB2A-BB344CE53F9E}" dt="2024-10-10T14:56:35.427" v="3489"/>
        <pc:sldMkLst>
          <pc:docMk/>
          <pc:sldMk cId="3087252599" sldId="297"/>
        </pc:sldMkLst>
        <pc:spChg chg="add mod">
          <ac:chgData name="Cat Cayley" userId="01e44b2d-e5a9-4feb-9050-a58178c4f08a" providerId="ADAL" clId="{5A301F1D-8BF6-4448-BB2A-BB344CE53F9E}" dt="2024-10-08T14:03:38.648" v="2922"/>
          <ac:spMkLst>
            <pc:docMk/>
            <pc:sldMk cId="3087252599" sldId="297"/>
            <ac:spMk id="3" creationId="{431ADA3B-D32C-693A-9DF4-D0E0C0AA3225}"/>
          </ac:spMkLst>
        </pc:spChg>
        <pc:spChg chg="del mod">
          <ac:chgData name="Cat Cayley" userId="01e44b2d-e5a9-4feb-9050-a58178c4f08a" providerId="ADAL" clId="{5A301F1D-8BF6-4448-BB2A-BB344CE53F9E}" dt="2024-10-08T14:03:38.389" v="2921" actId="478"/>
          <ac:spMkLst>
            <pc:docMk/>
            <pc:sldMk cId="3087252599" sldId="297"/>
            <ac:spMk id="18" creationId="{DEE89EB3-4075-EA0B-3469-FBDEB2A7A9D5}"/>
          </ac:spMkLst>
        </pc:spChg>
        <pc:picChg chg="add mod">
          <ac:chgData name="Cat Cayley" userId="01e44b2d-e5a9-4feb-9050-a58178c4f08a" providerId="ADAL" clId="{5A301F1D-8BF6-4448-BB2A-BB344CE53F9E}" dt="2024-10-01T09:28:47.314" v="1651" actId="1076"/>
          <ac:picMkLst>
            <pc:docMk/>
            <pc:sldMk cId="3087252599" sldId="297"/>
            <ac:picMk id="2" creationId="{A1AA75B6-69E3-2A5B-6926-A3475079DC8B}"/>
          </ac:picMkLst>
        </pc:picChg>
        <pc:picChg chg="del">
          <ac:chgData name="Cat Cayley" userId="01e44b2d-e5a9-4feb-9050-a58178c4f08a" providerId="ADAL" clId="{5A301F1D-8BF6-4448-BB2A-BB344CE53F9E}" dt="2024-10-01T09:28:19.828" v="1639" actId="478"/>
          <ac:picMkLst>
            <pc:docMk/>
            <pc:sldMk cId="3087252599" sldId="297"/>
            <ac:picMk id="3" creationId="{0C4F9327-35A5-4D41-BF02-5670CDCFEE62}"/>
          </ac:picMkLst>
        </pc:picChg>
        <pc:picChg chg="add mod">
          <ac:chgData name="Cat Cayley" userId="01e44b2d-e5a9-4feb-9050-a58178c4f08a" providerId="ADAL" clId="{5A301F1D-8BF6-4448-BB2A-BB344CE53F9E}" dt="2024-10-01T09:29:17.189" v="1659" actId="1076"/>
          <ac:picMkLst>
            <pc:docMk/>
            <pc:sldMk cId="3087252599" sldId="297"/>
            <ac:picMk id="4" creationId="{EC148768-685A-841B-B330-CC63EEE9052B}"/>
          </ac:picMkLst>
        </pc:picChg>
        <pc:picChg chg="add mod">
          <ac:chgData name="Cat Cayley" userId="01e44b2d-e5a9-4feb-9050-a58178c4f08a" providerId="ADAL" clId="{5A301F1D-8BF6-4448-BB2A-BB344CE53F9E}" dt="2024-10-01T09:29:11.407" v="1658" actId="14100"/>
          <ac:picMkLst>
            <pc:docMk/>
            <pc:sldMk cId="3087252599" sldId="297"/>
            <ac:picMk id="5" creationId="{D56B816F-D76A-33D2-2B02-7661002250F0}"/>
          </ac:picMkLst>
        </pc:picChg>
      </pc:sldChg>
      <pc:sldChg chg="addSp delSp modSp add mod modCm modNotesTx">
        <pc:chgData name="Cat Cayley" userId="01e44b2d-e5a9-4feb-9050-a58178c4f08a" providerId="ADAL" clId="{5A301F1D-8BF6-4448-BB2A-BB344CE53F9E}" dt="2024-10-10T14:59:58.236" v="3569"/>
        <pc:sldMkLst>
          <pc:docMk/>
          <pc:sldMk cId="3775703431" sldId="298"/>
        </pc:sldMkLst>
        <pc:spChg chg="add mod">
          <ac:chgData name="Cat Cayley" userId="01e44b2d-e5a9-4feb-9050-a58178c4f08a" providerId="ADAL" clId="{5A301F1D-8BF6-4448-BB2A-BB344CE53F9E}" dt="2024-10-10T14:59:56.225" v="3568" actId="255"/>
          <ac:spMkLst>
            <pc:docMk/>
            <pc:sldMk cId="3775703431" sldId="298"/>
            <ac:spMk id="2" creationId="{16704BEF-64D5-4009-25D4-8FA071E61041}"/>
          </ac:spMkLst>
        </pc:spChg>
        <pc:spChg chg="add mod">
          <ac:chgData name="Cat Cayley" userId="01e44b2d-e5a9-4feb-9050-a58178c4f08a" providerId="ADAL" clId="{5A301F1D-8BF6-4448-BB2A-BB344CE53F9E}" dt="2024-10-01T09:37:42.668" v="2003" actId="255"/>
          <ac:spMkLst>
            <pc:docMk/>
            <pc:sldMk cId="3775703431" sldId="298"/>
            <ac:spMk id="3" creationId="{0065C908-D554-643E-1A87-FD93F51DC3F9}"/>
          </ac:spMkLst>
        </pc:spChg>
        <pc:spChg chg="add mod">
          <ac:chgData name="Cat Cayley" userId="01e44b2d-e5a9-4feb-9050-a58178c4f08a" providerId="ADAL" clId="{5A301F1D-8BF6-4448-BB2A-BB344CE53F9E}" dt="2024-10-08T14:03:52.985" v="2931"/>
          <ac:spMkLst>
            <pc:docMk/>
            <pc:sldMk cId="3775703431" sldId="298"/>
            <ac:spMk id="4" creationId="{00392519-1D30-5CA6-72E7-859BD90C0CEC}"/>
          </ac:spMkLst>
        </pc:spChg>
        <pc:spChg chg="del">
          <ac:chgData name="Cat Cayley" userId="01e44b2d-e5a9-4feb-9050-a58178c4f08a" providerId="ADAL" clId="{5A301F1D-8BF6-4448-BB2A-BB344CE53F9E}" dt="2024-10-08T14:03:52.789" v="2930" actId="478"/>
          <ac:spMkLst>
            <pc:docMk/>
            <pc:sldMk cId="3775703431" sldId="298"/>
            <ac:spMk id="18" creationId="{DEE89EB3-4075-EA0B-3469-FBDEB2A7A9D5}"/>
          </ac:spMkLst>
        </pc:spChg>
        <pc:picChg chg="add mod">
          <ac:chgData name="Cat Cayley" userId="01e44b2d-e5a9-4feb-9050-a58178c4f08a" providerId="ADAL" clId="{5A301F1D-8BF6-4448-BB2A-BB344CE53F9E}" dt="2024-10-01T09:38:02.408" v="2007" actId="1076"/>
          <ac:picMkLst>
            <pc:docMk/>
            <pc:sldMk cId="3775703431" sldId="298"/>
            <ac:picMk id="5" creationId="{195F73CC-7B20-548D-B227-52AEAA3B7CC4}"/>
          </ac:picMkLst>
        </pc:picChg>
      </pc:sldChg>
      <pc:sldChg chg="addSp delSp modSp add mod modNotesTx">
        <pc:chgData name="Cat Cayley" userId="01e44b2d-e5a9-4feb-9050-a58178c4f08a" providerId="ADAL" clId="{5A301F1D-8BF6-4448-BB2A-BB344CE53F9E}" dt="2024-10-10T15:00:59.208" v="3601" actId="255"/>
        <pc:sldMkLst>
          <pc:docMk/>
          <pc:sldMk cId="408280189" sldId="299"/>
        </pc:sldMkLst>
        <pc:spChg chg="add mod">
          <ac:chgData name="Cat Cayley" userId="01e44b2d-e5a9-4feb-9050-a58178c4f08a" providerId="ADAL" clId="{5A301F1D-8BF6-4448-BB2A-BB344CE53F9E}" dt="2024-10-08T14:03:56.082" v="2933"/>
          <ac:spMkLst>
            <pc:docMk/>
            <pc:sldMk cId="408280189" sldId="299"/>
            <ac:spMk id="2" creationId="{F37767ED-58E7-1D98-99A3-736C30632E58}"/>
          </ac:spMkLst>
        </pc:spChg>
        <pc:spChg chg="add mod">
          <ac:chgData name="Cat Cayley" userId="01e44b2d-e5a9-4feb-9050-a58178c4f08a" providerId="ADAL" clId="{5A301F1D-8BF6-4448-BB2A-BB344CE53F9E}" dt="2024-10-10T15:00:59.208" v="3601" actId="255"/>
          <ac:spMkLst>
            <pc:docMk/>
            <pc:sldMk cId="408280189" sldId="299"/>
            <ac:spMk id="5" creationId="{1C0CC7B6-BB4B-4434-E5E2-22DBA7C8A713}"/>
          </ac:spMkLst>
        </pc:spChg>
        <pc:spChg chg="del">
          <ac:chgData name="Cat Cayley" userId="01e44b2d-e5a9-4feb-9050-a58178c4f08a" providerId="ADAL" clId="{5A301F1D-8BF6-4448-BB2A-BB344CE53F9E}" dt="2024-10-08T14:03:55.877" v="2932" actId="478"/>
          <ac:spMkLst>
            <pc:docMk/>
            <pc:sldMk cId="408280189" sldId="299"/>
            <ac:spMk id="18" creationId="{DEE89EB3-4075-EA0B-3469-FBDEB2A7A9D5}"/>
          </ac:spMkLst>
        </pc:spChg>
        <pc:graphicFrameChg chg="add del mod modGraphic">
          <ac:chgData name="Cat Cayley" userId="01e44b2d-e5a9-4feb-9050-a58178c4f08a" providerId="ADAL" clId="{5A301F1D-8BF6-4448-BB2A-BB344CE53F9E}" dt="2024-10-01T09:47:49.764" v="2029" actId="478"/>
          <ac:graphicFrameMkLst>
            <pc:docMk/>
            <pc:sldMk cId="408280189" sldId="299"/>
            <ac:graphicFrameMk id="2" creationId="{1AB6B17E-1BD6-F133-9C2E-4079EA5DDB6C}"/>
          </ac:graphicFrameMkLst>
        </pc:graphicFrameChg>
        <pc:graphicFrameChg chg="add del">
          <ac:chgData name="Cat Cayley" userId="01e44b2d-e5a9-4feb-9050-a58178c4f08a" providerId="ADAL" clId="{5A301F1D-8BF6-4448-BB2A-BB344CE53F9E}" dt="2024-10-01T09:48:15.461" v="2031" actId="3680"/>
          <ac:graphicFrameMkLst>
            <pc:docMk/>
            <pc:sldMk cId="408280189" sldId="299"/>
            <ac:graphicFrameMk id="3" creationId="{7D30A685-0DE8-29AB-073F-CC5C23170541}"/>
          </ac:graphicFrameMkLst>
        </pc:graphicFrameChg>
        <pc:graphicFrameChg chg="add mod modGraphic">
          <ac:chgData name="Cat Cayley" userId="01e44b2d-e5a9-4feb-9050-a58178c4f08a" providerId="ADAL" clId="{5A301F1D-8BF6-4448-BB2A-BB344CE53F9E}" dt="2024-10-01T09:55:44.365" v="2566" actId="1076"/>
          <ac:graphicFrameMkLst>
            <pc:docMk/>
            <pc:sldMk cId="408280189" sldId="299"/>
            <ac:graphicFrameMk id="4" creationId="{CD343D11-B4BC-CEBD-186F-BC0EB777E52E}"/>
          </ac:graphicFrameMkLst>
        </pc:graphicFrameChg>
      </pc:sldChg>
      <pc:sldChg chg="addSp delSp modSp add mod ord modNotesTx">
        <pc:chgData name="Cat Cayley" userId="01e44b2d-e5a9-4feb-9050-a58178c4f08a" providerId="ADAL" clId="{5A301F1D-8BF6-4448-BB2A-BB344CE53F9E}" dt="2024-10-10T14:56:51.420" v="3533" actId="20577"/>
        <pc:sldMkLst>
          <pc:docMk/>
          <pc:sldMk cId="3910378297" sldId="300"/>
        </pc:sldMkLst>
        <pc:spChg chg="mod">
          <ac:chgData name="Cat Cayley" userId="01e44b2d-e5a9-4feb-9050-a58178c4f08a" providerId="ADAL" clId="{5A301F1D-8BF6-4448-BB2A-BB344CE53F9E}" dt="2024-10-01T09:31:49.466" v="1736" actId="1076"/>
          <ac:spMkLst>
            <pc:docMk/>
            <pc:sldMk cId="3910378297" sldId="300"/>
            <ac:spMk id="4" creationId="{C4611F93-A87B-DF8D-0AED-74A54A52AD55}"/>
          </ac:spMkLst>
        </pc:spChg>
        <pc:spChg chg="del">
          <ac:chgData name="Cat Cayley" userId="01e44b2d-e5a9-4feb-9050-a58178c4f08a" providerId="ADAL" clId="{5A301F1D-8BF6-4448-BB2A-BB344CE53F9E}" dt="2024-10-08T14:03:40.828" v="2923" actId="478"/>
          <ac:spMkLst>
            <pc:docMk/>
            <pc:sldMk cId="3910378297" sldId="300"/>
            <ac:spMk id="18" creationId="{DEE89EB3-4075-EA0B-3469-FBDEB2A7A9D5}"/>
          </ac:spMkLst>
        </pc:spChg>
        <pc:spChg chg="add mod">
          <ac:chgData name="Cat Cayley" userId="01e44b2d-e5a9-4feb-9050-a58178c4f08a" providerId="ADAL" clId="{5A301F1D-8BF6-4448-BB2A-BB344CE53F9E}" dt="2024-10-08T14:03:41.066" v="2924"/>
          <ac:spMkLst>
            <pc:docMk/>
            <pc:sldMk cId="3910378297" sldId="300"/>
            <ac:spMk id="27" creationId="{7624078C-F910-A4E1-545E-3B53C5572377}"/>
          </ac:spMkLst>
        </pc:spChg>
        <pc:grpChg chg="add mod">
          <ac:chgData name="Cat Cayley" userId="01e44b2d-e5a9-4feb-9050-a58178c4f08a" providerId="ADAL" clId="{5A301F1D-8BF6-4448-BB2A-BB344CE53F9E}" dt="2024-10-01T09:31:55.182" v="1738" actId="1076"/>
          <ac:grpSpMkLst>
            <pc:docMk/>
            <pc:sldMk cId="3910378297" sldId="300"/>
            <ac:grpSpMk id="2" creationId="{5F9849EB-362E-F63C-6522-4B90969F0E6F}"/>
          </ac:grpSpMkLst>
        </pc:grpChg>
        <pc:picChg chg="mod">
          <ac:chgData name="Cat Cayley" userId="01e44b2d-e5a9-4feb-9050-a58178c4f08a" providerId="ADAL" clId="{5A301F1D-8BF6-4448-BB2A-BB344CE53F9E}" dt="2024-10-01T09:31:43.018" v="1735" actId="1076"/>
          <ac:picMkLst>
            <pc:docMk/>
            <pc:sldMk cId="3910378297" sldId="300"/>
            <ac:picMk id="3" creationId="{9D2A46DB-A864-A0B7-3CED-8B5FAFF5C4C1}"/>
          </ac:picMkLst>
        </pc:picChg>
        <pc:picChg chg="mod">
          <ac:chgData name="Cat Cayley" userId="01e44b2d-e5a9-4feb-9050-a58178c4f08a" providerId="ADAL" clId="{5A301F1D-8BF6-4448-BB2A-BB344CE53F9E}" dt="2024-10-01T09:31:17.802" v="1688"/>
          <ac:picMkLst>
            <pc:docMk/>
            <pc:sldMk cId="3910378297" sldId="300"/>
            <ac:picMk id="6" creationId="{DBE16AF9-8618-E9BF-95EF-FF7BF0DAD73A}"/>
          </ac:picMkLst>
        </pc:picChg>
        <pc:picChg chg="mod">
          <ac:chgData name="Cat Cayley" userId="01e44b2d-e5a9-4feb-9050-a58178c4f08a" providerId="ADAL" clId="{5A301F1D-8BF6-4448-BB2A-BB344CE53F9E}" dt="2024-10-01T09:31:17.802" v="1688"/>
          <ac:picMkLst>
            <pc:docMk/>
            <pc:sldMk cId="3910378297" sldId="300"/>
            <ac:picMk id="7" creationId="{E3C42B31-CE01-9416-D8A3-E25E42E5FF0F}"/>
          </ac:picMkLst>
        </pc:picChg>
        <pc:picChg chg="mod">
          <ac:chgData name="Cat Cayley" userId="01e44b2d-e5a9-4feb-9050-a58178c4f08a" providerId="ADAL" clId="{5A301F1D-8BF6-4448-BB2A-BB344CE53F9E}" dt="2024-10-01T09:31:17.802" v="1688"/>
          <ac:picMkLst>
            <pc:docMk/>
            <pc:sldMk cId="3910378297" sldId="300"/>
            <ac:picMk id="8" creationId="{82D4C20C-0F05-8097-DE4E-5C85C1F118DF}"/>
          </ac:picMkLst>
        </pc:picChg>
        <pc:picChg chg="mod">
          <ac:chgData name="Cat Cayley" userId="01e44b2d-e5a9-4feb-9050-a58178c4f08a" providerId="ADAL" clId="{5A301F1D-8BF6-4448-BB2A-BB344CE53F9E}" dt="2024-10-01T09:31:17.802" v="1688"/>
          <ac:picMkLst>
            <pc:docMk/>
            <pc:sldMk cId="3910378297" sldId="300"/>
            <ac:picMk id="9" creationId="{0D40678C-5513-1B88-1DBA-9AE201F0E630}"/>
          </ac:picMkLst>
        </pc:picChg>
        <pc:picChg chg="mod">
          <ac:chgData name="Cat Cayley" userId="01e44b2d-e5a9-4feb-9050-a58178c4f08a" providerId="ADAL" clId="{5A301F1D-8BF6-4448-BB2A-BB344CE53F9E}" dt="2024-10-01T09:31:17.802" v="1688"/>
          <ac:picMkLst>
            <pc:docMk/>
            <pc:sldMk cId="3910378297" sldId="300"/>
            <ac:picMk id="12" creationId="{0172733D-5B00-D7AD-99FA-A4E1AB46216E}"/>
          </ac:picMkLst>
        </pc:picChg>
        <pc:picChg chg="mod">
          <ac:chgData name="Cat Cayley" userId="01e44b2d-e5a9-4feb-9050-a58178c4f08a" providerId="ADAL" clId="{5A301F1D-8BF6-4448-BB2A-BB344CE53F9E}" dt="2024-10-01T09:31:17.802" v="1688"/>
          <ac:picMkLst>
            <pc:docMk/>
            <pc:sldMk cId="3910378297" sldId="300"/>
            <ac:picMk id="13" creationId="{D8F7717D-7EF8-5DAD-00D1-0B09173E0079}"/>
          </ac:picMkLst>
        </pc:picChg>
        <pc:picChg chg="mod">
          <ac:chgData name="Cat Cayley" userId="01e44b2d-e5a9-4feb-9050-a58178c4f08a" providerId="ADAL" clId="{5A301F1D-8BF6-4448-BB2A-BB344CE53F9E}" dt="2024-10-01T09:31:17.802" v="1688"/>
          <ac:picMkLst>
            <pc:docMk/>
            <pc:sldMk cId="3910378297" sldId="300"/>
            <ac:picMk id="14" creationId="{49C4F510-C1FE-1A99-1755-32BC0520223B}"/>
          </ac:picMkLst>
        </pc:picChg>
        <pc:picChg chg="mod">
          <ac:chgData name="Cat Cayley" userId="01e44b2d-e5a9-4feb-9050-a58178c4f08a" providerId="ADAL" clId="{5A301F1D-8BF6-4448-BB2A-BB344CE53F9E}" dt="2024-10-01T09:31:17.802" v="1688"/>
          <ac:picMkLst>
            <pc:docMk/>
            <pc:sldMk cId="3910378297" sldId="300"/>
            <ac:picMk id="15" creationId="{35180F95-5608-AD0A-9131-66CEB69F3065}"/>
          </ac:picMkLst>
        </pc:picChg>
        <pc:picChg chg="mod">
          <ac:chgData name="Cat Cayley" userId="01e44b2d-e5a9-4feb-9050-a58178c4f08a" providerId="ADAL" clId="{5A301F1D-8BF6-4448-BB2A-BB344CE53F9E}" dt="2024-10-01T09:31:17.802" v="1688"/>
          <ac:picMkLst>
            <pc:docMk/>
            <pc:sldMk cId="3910378297" sldId="300"/>
            <ac:picMk id="16" creationId="{0E04685A-C9E4-1E7C-38F8-8E425BB6E0D4}"/>
          </ac:picMkLst>
        </pc:picChg>
        <pc:picChg chg="mod">
          <ac:chgData name="Cat Cayley" userId="01e44b2d-e5a9-4feb-9050-a58178c4f08a" providerId="ADAL" clId="{5A301F1D-8BF6-4448-BB2A-BB344CE53F9E}" dt="2024-10-01T09:31:17.802" v="1688"/>
          <ac:picMkLst>
            <pc:docMk/>
            <pc:sldMk cId="3910378297" sldId="300"/>
            <ac:picMk id="20" creationId="{7A9AF9D2-CFF0-ABB9-D4C6-7F4C6AE09FEE}"/>
          </ac:picMkLst>
        </pc:picChg>
        <pc:picChg chg="mod">
          <ac:chgData name="Cat Cayley" userId="01e44b2d-e5a9-4feb-9050-a58178c4f08a" providerId="ADAL" clId="{5A301F1D-8BF6-4448-BB2A-BB344CE53F9E}" dt="2024-10-01T09:31:17.802" v="1688"/>
          <ac:picMkLst>
            <pc:docMk/>
            <pc:sldMk cId="3910378297" sldId="300"/>
            <ac:picMk id="21" creationId="{3C7771ED-2E5D-B29C-003F-68639ED6C5ED}"/>
          </ac:picMkLst>
        </pc:picChg>
        <pc:picChg chg="mod">
          <ac:chgData name="Cat Cayley" userId="01e44b2d-e5a9-4feb-9050-a58178c4f08a" providerId="ADAL" clId="{5A301F1D-8BF6-4448-BB2A-BB344CE53F9E}" dt="2024-10-01T09:31:17.802" v="1688"/>
          <ac:picMkLst>
            <pc:docMk/>
            <pc:sldMk cId="3910378297" sldId="300"/>
            <ac:picMk id="23" creationId="{3A9AA274-C4FA-51BB-0364-18155BCC4CD6}"/>
          </ac:picMkLst>
        </pc:picChg>
        <pc:picChg chg="mod">
          <ac:chgData name="Cat Cayley" userId="01e44b2d-e5a9-4feb-9050-a58178c4f08a" providerId="ADAL" clId="{5A301F1D-8BF6-4448-BB2A-BB344CE53F9E}" dt="2024-10-01T09:31:17.802" v="1688"/>
          <ac:picMkLst>
            <pc:docMk/>
            <pc:sldMk cId="3910378297" sldId="300"/>
            <ac:picMk id="24" creationId="{095811FE-2EEA-C069-C20A-129BC7B63BE4}"/>
          </ac:picMkLst>
        </pc:picChg>
        <pc:picChg chg="mod">
          <ac:chgData name="Cat Cayley" userId="01e44b2d-e5a9-4feb-9050-a58178c4f08a" providerId="ADAL" clId="{5A301F1D-8BF6-4448-BB2A-BB344CE53F9E}" dt="2024-10-01T09:31:17.802" v="1688"/>
          <ac:picMkLst>
            <pc:docMk/>
            <pc:sldMk cId="3910378297" sldId="300"/>
            <ac:picMk id="25" creationId="{B53394C7-706E-C7F5-9D43-47E8EE90C1D1}"/>
          </ac:picMkLst>
        </pc:picChg>
        <pc:picChg chg="mod">
          <ac:chgData name="Cat Cayley" userId="01e44b2d-e5a9-4feb-9050-a58178c4f08a" providerId="ADAL" clId="{5A301F1D-8BF6-4448-BB2A-BB344CE53F9E}" dt="2024-10-01T09:31:17.802" v="1688"/>
          <ac:picMkLst>
            <pc:docMk/>
            <pc:sldMk cId="3910378297" sldId="300"/>
            <ac:picMk id="26" creationId="{30EC39CA-4372-0CBF-E6E4-F20ED7FF2005}"/>
          </ac:picMkLst>
        </pc:picChg>
      </pc:sldChg>
      <pc:sldChg chg="modSp add mod ord setBg">
        <pc:chgData name="Cat Cayley" userId="01e44b2d-e5a9-4feb-9050-a58178c4f08a" providerId="ADAL" clId="{5A301F1D-8BF6-4448-BB2A-BB344CE53F9E}" dt="2024-10-01T09:32:11.548" v="1744" actId="20577"/>
        <pc:sldMkLst>
          <pc:docMk/>
          <pc:sldMk cId="3060556912" sldId="301"/>
        </pc:sldMkLst>
        <pc:spChg chg="mod">
          <ac:chgData name="Cat Cayley" userId="01e44b2d-e5a9-4feb-9050-a58178c4f08a" providerId="ADAL" clId="{5A301F1D-8BF6-4448-BB2A-BB344CE53F9E}" dt="2024-10-01T09:32:11.548" v="1744" actId="20577"/>
          <ac:spMkLst>
            <pc:docMk/>
            <pc:sldMk cId="3060556912" sldId="301"/>
            <ac:spMk id="10" creationId="{63B5B7EF-101B-A120-753F-9882877159F3}"/>
          </ac:spMkLst>
        </pc:spChg>
      </pc:sldChg>
      <pc:sldChg chg="addSp delSp modSp add mod modNotesTx">
        <pc:chgData name="Cat Cayley" userId="01e44b2d-e5a9-4feb-9050-a58178c4f08a" providerId="ADAL" clId="{5A301F1D-8BF6-4448-BB2A-BB344CE53F9E}" dt="2024-10-10T14:58:45.406" v="3561" actId="20577"/>
        <pc:sldMkLst>
          <pc:docMk/>
          <pc:sldMk cId="2174229508" sldId="302"/>
        </pc:sldMkLst>
        <pc:spChg chg="add mod">
          <ac:chgData name="Cat Cayley" userId="01e44b2d-e5a9-4feb-9050-a58178c4f08a" providerId="ADAL" clId="{5A301F1D-8BF6-4448-BB2A-BB344CE53F9E}" dt="2024-10-08T14:03:45.961" v="2926"/>
          <ac:spMkLst>
            <pc:docMk/>
            <pc:sldMk cId="2174229508" sldId="302"/>
            <ac:spMk id="2" creationId="{02A033A8-2C00-7EC7-6F9D-3D8F01C3D8B9}"/>
          </ac:spMkLst>
        </pc:spChg>
        <pc:spChg chg="mod">
          <ac:chgData name="Cat Cayley" userId="01e44b2d-e5a9-4feb-9050-a58178c4f08a" providerId="ADAL" clId="{5A301F1D-8BF6-4448-BB2A-BB344CE53F9E}" dt="2024-10-01T09:32:53.636" v="1780" actId="20577"/>
          <ac:spMkLst>
            <pc:docMk/>
            <pc:sldMk cId="2174229508" sldId="302"/>
            <ac:spMk id="4" creationId="{C4611F93-A87B-DF8D-0AED-74A54A52AD55}"/>
          </ac:spMkLst>
        </pc:spChg>
        <pc:spChg chg="del">
          <ac:chgData name="Cat Cayley" userId="01e44b2d-e5a9-4feb-9050-a58178c4f08a" providerId="ADAL" clId="{5A301F1D-8BF6-4448-BB2A-BB344CE53F9E}" dt="2024-10-08T14:03:45.734" v="2925" actId="478"/>
          <ac:spMkLst>
            <pc:docMk/>
            <pc:sldMk cId="2174229508" sldId="302"/>
            <ac:spMk id="18" creationId="{DEE89EB3-4075-EA0B-3469-FBDEB2A7A9D5}"/>
          </ac:spMkLst>
        </pc:spChg>
      </pc:sldChg>
      <pc:sldChg chg="addSp delSp modSp add mod modCm modNotesTx">
        <pc:chgData name="Cat Cayley" userId="01e44b2d-e5a9-4feb-9050-a58178c4f08a" providerId="ADAL" clId="{5A301F1D-8BF6-4448-BB2A-BB344CE53F9E}" dt="2024-10-10T14:59:11.564" v="3566"/>
        <pc:sldMkLst>
          <pc:docMk/>
          <pc:sldMk cId="1860370548" sldId="303"/>
        </pc:sldMkLst>
        <pc:spChg chg="add mod">
          <ac:chgData name="Cat Cayley" userId="01e44b2d-e5a9-4feb-9050-a58178c4f08a" providerId="ADAL" clId="{5A301F1D-8BF6-4448-BB2A-BB344CE53F9E}" dt="2024-10-08T14:03:49.720" v="2929"/>
          <ac:spMkLst>
            <pc:docMk/>
            <pc:sldMk cId="1860370548" sldId="303"/>
            <ac:spMk id="2" creationId="{B38D9789-3D68-6397-6BBD-1D8B63132715}"/>
          </ac:spMkLst>
        </pc:spChg>
        <pc:spChg chg="add del mod">
          <ac:chgData name="Cat Cayley" userId="01e44b2d-e5a9-4feb-9050-a58178c4f08a" providerId="ADAL" clId="{5A301F1D-8BF6-4448-BB2A-BB344CE53F9E}" dt="2024-10-01T09:34:14.012" v="1815" actId="478"/>
          <ac:spMkLst>
            <pc:docMk/>
            <pc:sldMk cId="1860370548" sldId="303"/>
            <ac:spMk id="3" creationId="{22A99EAB-2E30-2DFE-48BA-A770CC954094}"/>
          </ac:spMkLst>
        </pc:spChg>
        <pc:spChg chg="del">
          <ac:chgData name="Cat Cayley" userId="01e44b2d-e5a9-4feb-9050-a58178c4f08a" providerId="ADAL" clId="{5A301F1D-8BF6-4448-BB2A-BB344CE53F9E}" dt="2024-10-01T09:34:12.088" v="1814" actId="478"/>
          <ac:spMkLst>
            <pc:docMk/>
            <pc:sldMk cId="1860370548" sldId="303"/>
            <ac:spMk id="12" creationId="{9283383D-4922-2A69-198C-4FB3B3457307}"/>
          </ac:spMkLst>
        </pc:spChg>
        <pc:spChg chg="del mod">
          <ac:chgData name="Cat Cayley" userId="01e44b2d-e5a9-4feb-9050-a58178c4f08a" providerId="ADAL" clId="{5A301F1D-8BF6-4448-BB2A-BB344CE53F9E}" dt="2024-10-08T14:03:48.293" v="2928" actId="478"/>
          <ac:spMkLst>
            <pc:docMk/>
            <pc:sldMk cId="1860370548" sldId="303"/>
            <ac:spMk id="18" creationId="{DEE89EB3-4075-EA0B-3469-FBDEB2A7A9D5}"/>
          </ac:spMkLst>
        </pc:spChg>
        <pc:graphicFrameChg chg="mod modGraphic">
          <ac:chgData name="Cat Cayley" userId="01e44b2d-e5a9-4feb-9050-a58178c4f08a" providerId="ADAL" clId="{5A301F1D-8BF6-4448-BB2A-BB344CE53F9E}" dt="2024-10-10T14:59:07.591" v="3565" actId="1076"/>
          <ac:graphicFrameMkLst>
            <pc:docMk/>
            <pc:sldMk cId="1860370548" sldId="303"/>
            <ac:graphicFrameMk id="9" creationId="{46560D5D-8831-2527-B9A0-84C34A48E9F9}"/>
          </ac:graphicFrameMkLst>
        </pc:graphicFrameChg>
      </pc:sldChg>
      <pc:sldChg chg="add del">
        <pc:chgData name="Cat Cayley" userId="01e44b2d-e5a9-4feb-9050-a58178c4f08a" providerId="ADAL" clId="{5A301F1D-8BF6-4448-BB2A-BB344CE53F9E}" dt="2024-10-01T10:17:13.891" v="2762" actId="47"/>
        <pc:sldMkLst>
          <pc:docMk/>
          <pc:sldMk cId="122359203" sldId="304"/>
        </pc:sldMkLst>
      </pc:sldChg>
      <pc:sldChg chg="addSp delSp modSp add mod modNotesTx">
        <pc:chgData name="Cat Cayley" userId="01e44b2d-e5a9-4feb-9050-a58178c4f08a" providerId="ADAL" clId="{5A301F1D-8BF6-4448-BB2A-BB344CE53F9E}" dt="2024-10-10T15:00:48.082" v="3597" actId="255"/>
        <pc:sldMkLst>
          <pc:docMk/>
          <pc:sldMk cId="3306536926" sldId="305"/>
        </pc:sldMkLst>
        <pc:spChg chg="add mod">
          <ac:chgData name="Cat Cayley" userId="01e44b2d-e5a9-4feb-9050-a58178c4f08a" providerId="ADAL" clId="{5A301F1D-8BF6-4448-BB2A-BB344CE53F9E}" dt="2024-10-10T15:00:48.082" v="3597" actId="255"/>
          <ac:spMkLst>
            <pc:docMk/>
            <pc:sldMk cId="3306536926" sldId="305"/>
            <ac:spMk id="4" creationId="{1BF2607E-6992-E1FF-8120-2F6014AA1543}"/>
          </ac:spMkLst>
        </pc:spChg>
        <pc:spChg chg="add mod">
          <ac:chgData name="Cat Cayley" userId="01e44b2d-e5a9-4feb-9050-a58178c4f08a" providerId="ADAL" clId="{5A301F1D-8BF6-4448-BB2A-BB344CE53F9E}" dt="2024-10-08T14:04:00.921" v="2937"/>
          <ac:spMkLst>
            <pc:docMk/>
            <pc:sldMk cId="3306536926" sldId="305"/>
            <ac:spMk id="6" creationId="{8A4AC3A8-C6C0-FA6F-3FA6-2E8C835DA7B4}"/>
          </ac:spMkLst>
        </pc:spChg>
        <pc:spChg chg="del">
          <ac:chgData name="Cat Cayley" userId="01e44b2d-e5a9-4feb-9050-a58178c4f08a" providerId="ADAL" clId="{5A301F1D-8BF6-4448-BB2A-BB344CE53F9E}" dt="2024-10-08T14:04:00.717" v="2936" actId="478"/>
          <ac:spMkLst>
            <pc:docMk/>
            <pc:sldMk cId="3306536926" sldId="305"/>
            <ac:spMk id="18" creationId="{DEE89EB3-4075-EA0B-3469-FBDEB2A7A9D5}"/>
          </ac:spMkLst>
        </pc:spChg>
        <pc:picChg chg="add mod">
          <ac:chgData name="Cat Cayley" userId="01e44b2d-e5a9-4feb-9050-a58178c4f08a" providerId="ADAL" clId="{5A301F1D-8BF6-4448-BB2A-BB344CE53F9E}" dt="2024-10-01T09:56:35.159" v="2573" actId="1076"/>
          <ac:picMkLst>
            <pc:docMk/>
            <pc:sldMk cId="3306536926" sldId="305"/>
            <ac:picMk id="2" creationId="{011F44E4-5043-DA82-CFC9-71DFF75B3C5D}"/>
          </ac:picMkLst>
        </pc:picChg>
        <pc:picChg chg="add mod">
          <ac:chgData name="Cat Cayley" userId="01e44b2d-e5a9-4feb-9050-a58178c4f08a" providerId="ADAL" clId="{5A301F1D-8BF6-4448-BB2A-BB344CE53F9E}" dt="2024-10-01T09:56:35.159" v="2573" actId="1076"/>
          <ac:picMkLst>
            <pc:docMk/>
            <pc:sldMk cId="3306536926" sldId="305"/>
            <ac:picMk id="3" creationId="{8172A199-A3DB-C98B-9688-2FDD455E5CFC}"/>
          </ac:picMkLst>
        </pc:picChg>
        <pc:picChg chg="add mod">
          <ac:chgData name="Cat Cayley" userId="01e44b2d-e5a9-4feb-9050-a58178c4f08a" providerId="ADAL" clId="{5A301F1D-8BF6-4448-BB2A-BB344CE53F9E}" dt="2024-10-01T09:56:35.159" v="2573" actId="1076"/>
          <ac:picMkLst>
            <pc:docMk/>
            <pc:sldMk cId="3306536926" sldId="305"/>
            <ac:picMk id="5" creationId="{19EB68C2-3DE5-DDAD-AB0B-34A22AE29B14}"/>
          </ac:picMkLst>
        </pc:picChg>
      </pc:sldChg>
      <pc:sldChg chg="addSp delSp modSp add mod modNotesTx">
        <pc:chgData name="Cat Cayley" userId="01e44b2d-e5a9-4feb-9050-a58178c4f08a" providerId="ADAL" clId="{5A301F1D-8BF6-4448-BB2A-BB344CE53F9E}" dt="2024-10-10T15:01:32.411" v="3646" actId="255"/>
        <pc:sldMkLst>
          <pc:docMk/>
          <pc:sldMk cId="1697261589" sldId="306"/>
        </pc:sldMkLst>
        <pc:spChg chg="add mod">
          <ac:chgData name="Cat Cayley" userId="01e44b2d-e5a9-4feb-9050-a58178c4f08a" providerId="ADAL" clId="{5A301F1D-8BF6-4448-BB2A-BB344CE53F9E}" dt="2024-10-08T14:04:06.680" v="2941"/>
          <ac:spMkLst>
            <pc:docMk/>
            <pc:sldMk cId="1697261589" sldId="306"/>
            <ac:spMk id="2" creationId="{29357353-DAC1-F258-3702-222B0C345DC7}"/>
          </ac:spMkLst>
        </pc:spChg>
        <pc:spChg chg="del">
          <ac:chgData name="Cat Cayley" userId="01e44b2d-e5a9-4feb-9050-a58178c4f08a" providerId="ADAL" clId="{5A301F1D-8BF6-4448-BB2A-BB344CE53F9E}" dt="2024-10-01T09:57:00.364" v="2577" actId="478"/>
          <ac:spMkLst>
            <pc:docMk/>
            <pc:sldMk cId="1697261589" sldId="306"/>
            <ac:spMk id="4" creationId="{1BF2607E-6992-E1FF-8120-2F6014AA1543}"/>
          </ac:spMkLst>
        </pc:spChg>
        <pc:spChg chg="add del mod">
          <ac:chgData name="Cat Cayley" userId="01e44b2d-e5a9-4feb-9050-a58178c4f08a" providerId="ADAL" clId="{5A301F1D-8BF6-4448-BB2A-BB344CE53F9E}" dt="2024-10-01T09:57:03.450" v="2580" actId="478"/>
          <ac:spMkLst>
            <pc:docMk/>
            <pc:sldMk cId="1697261589" sldId="306"/>
            <ac:spMk id="9" creationId="{1CB53F88-245E-720B-AD26-83106AB6CECE}"/>
          </ac:spMkLst>
        </pc:spChg>
        <pc:spChg chg="add mod">
          <ac:chgData name="Cat Cayley" userId="01e44b2d-e5a9-4feb-9050-a58178c4f08a" providerId="ADAL" clId="{5A301F1D-8BF6-4448-BB2A-BB344CE53F9E}" dt="2024-10-10T15:01:32.411" v="3646" actId="255"/>
          <ac:spMkLst>
            <pc:docMk/>
            <pc:sldMk cId="1697261589" sldId="306"/>
            <ac:spMk id="12" creationId="{F23BB21C-CC3E-27FD-40D0-BFE81D0BB741}"/>
          </ac:spMkLst>
        </pc:spChg>
        <pc:spChg chg="del">
          <ac:chgData name="Cat Cayley" userId="01e44b2d-e5a9-4feb-9050-a58178c4f08a" providerId="ADAL" clId="{5A301F1D-8BF6-4448-BB2A-BB344CE53F9E}" dt="2024-10-08T14:04:06.461" v="2940" actId="478"/>
          <ac:spMkLst>
            <pc:docMk/>
            <pc:sldMk cId="1697261589" sldId="306"/>
            <ac:spMk id="18" creationId="{DEE89EB3-4075-EA0B-3469-FBDEB2A7A9D5}"/>
          </ac:spMkLst>
        </pc:spChg>
        <pc:graphicFrameChg chg="add mod modGraphic">
          <ac:chgData name="Cat Cayley" userId="01e44b2d-e5a9-4feb-9050-a58178c4f08a" providerId="ADAL" clId="{5A301F1D-8BF6-4448-BB2A-BB344CE53F9E}" dt="2024-10-01T10:10:09.348" v="2662" actId="1076"/>
          <ac:graphicFrameMkLst>
            <pc:docMk/>
            <pc:sldMk cId="1697261589" sldId="306"/>
            <ac:graphicFrameMk id="13" creationId="{FF9E44FB-F129-AAC4-F34C-E417261B113D}"/>
          </ac:graphicFrameMkLst>
        </pc:graphicFrameChg>
        <pc:picChg chg="del">
          <ac:chgData name="Cat Cayley" userId="01e44b2d-e5a9-4feb-9050-a58178c4f08a" providerId="ADAL" clId="{5A301F1D-8BF6-4448-BB2A-BB344CE53F9E}" dt="2024-10-01T09:57:01.904" v="2578" actId="478"/>
          <ac:picMkLst>
            <pc:docMk/>
            <pc:sldMk cId="1697261589" sldId="306"/>
            <ac:picMk id="2" creationId="{011F44E4-5043-DA82-CFC9-71DFF75B3C5D}"/>
          </ac:picMkLst>
        </pc:picChg>
        <pc:picChg chg="del">
          <ac:chgData name="Cat Cayley" userId="01e44b2d-e5a9-4feb-9050-a58178c4f08a" providerId="ADAL" clId="{5A301F1D-8BF6-4448-BB2A-BB344CE53F9E}" dt="2024-10-01T09:57:00.364" v="2577" actId="478"/>
          <ac:picMkLst>
            <pc:docMk/>
            <pc:sldMk cId="1697261589" sldId="306"/>
            <ac:picMk id="3" creationId="{8172A199-A3DB-C98B-9688-2FDD455E5CFC}"/>
          </ac:picMkLst>
        </pc:picChg>
        <pc:picChg chg="del mod">
          <ac:chgData name="Cat Cayley" userId="01e44b2d-e5a9-4feb-9050-a58178c4f08a" providerId="ADAL" clId="{5A301F1D-8BF6-4448-BB2A-BB344CE53F9E}" dt="2024-10-01T09:57:02.314" v="2579" actId="478"/>
          <ac:picMkLst>
            <pc:docMk/>
            <pc:sldMk cId="1697261589" sldId="306"/>
            <ac:picMk id="5" creationId="{19EB68C2-3DE5-DDAD-AB0B-34A22AE29B14}"/>
          </ac:picMkLst>
        </pc:picChg>
        <pc:picChg chg="add del mod">
          <ac:chgData name="Cat Cayley" userId="01e44b2d-e5a9-4feb-9050-a58178c4f08a" providerId="ADAL" clId="{5A301F1D-8BF6-4448-BB2A-BB344CE53F9E}" dt="2024-10-01T09:57:00.364" v="2577" actId="478"/>
          <ac:picMkLst>
            <pc:docMk/>
            <pc:sldMk cId="1697261589" sldId="306"/>
            <ac:picMk id="6" creationId="{5E51A4E1-2AD1-EC18-9916-0DA40200B3AE}"/>
          </ac:picMkLst>
        </pc:picChg>
        <pc:picChg chg="add del mod">
          <ac:chgData name="Cat Cayley" userId="01e44b2d-e5a9-4feb-9050-a58178c4f08a" providerId="ADAL" clId="{5A301F1D-8BF6-4448-BB2A-BB344CE53F9E}" dt="2024-10-01T09:57:00.364" v="2577" actId="478"/>
          <ac:picMkLst>
            <pc:docMk/>
            <pc:sldMk cId="1697261589" sldId="306"/>
            <ac:picMk id="7" creationId="{335D22E2-6C36-8B8F-5D00-F7651296341D}"/>
          </ac:picMkLst>
        </pc:picChg>
        <pc:picChg chg="add mod">
          <ac:chgData name="Cat Cayley" userId="01e44b2d-e5a9-4feb-9050-a58178c4f08a" providerId="ADAL" clId="{5A301F1D-8BF6-4448-BB2A-BB344CE53F9E}" dt="2024-10-01T10:10:34.564" v="2667" actId="1076"/>
          <ac:picMkLst>
            <pc:docMk/>
            <pc:sldMk cId="1697261589" sldId="306"/>
            <ac:picMk id="15" creationId="{F9D7EB19-7C98-713E-E7E7-CED363123E67}"/>
          </ac:picMkLst>
        </pc:picChg>
      </pc:sldChg>
      <pc:sldChg chg="addSp delSp modSp add mod modNotesTx">
        <pc:chgData name="Cat Cayley" userId="01e44b2d-e5a9-4feb-9050-a58178c4f08a" providerId="ADAL" clId="{5A301F1D-8BF6-4448-BB2A-BB344CE53F9E}" dt="2024-10-11T12:44:41.317" v="3692"/>
        <pc:sldMkLst>
          <pc:docMk/>
          <pc:sldMk cId="427703426" sldId="307"/>
        </pc:sldMkLst>
        <pc:spChg chg="add del mod">
          <ac:chgData name="Cat Cayley" userId="01e44b2d-e5a9-4feb-9050-a58178c4f08a" providerId="ADAL" clId="{5A301F1D-8BF6-4448-BB2A-BB344CE53F9E}" dt="2024-10-11T12:44:24.782" v="3691" actId="478"/>
          <ac:spMkLst>
            <pc:docMk/>
            <pc:sldMk cId="427703426" sldId="307"/>
            <ac:spMk id="2" creationId="{29BAD7C2-AD0B-D261-B4FD-5815D1AE86A4}"/>
          </ac:spMkLst>
        </pc:spChg>
        <pc:spChg chg="add mod">
          <ac:chgData name="Cat Cayley" userId="01e44b2d-e5a9-4feb-9050-a58178c4f08a" providerId="ADAL" clId="{5A301F1D-8BF6-4448-BB2A-BB344CE53F9E}" dt="2024-10-08T14:04:11.848" v="2945"/>
          <ac:spMkLst>
            <pc:docMk/>
            <pc:sldMk cId="427703426" sldId="307"/>
            <ac:spMk id="3" creationId="{76382007-A9C7-17A8-E5CE-45E480052D6E}"/>
          </ac:spMkLst>
        </pc:spChg>
        <pc:spChg chg="add mod">
          <ac:chgData name="Cat Cayley" userId="01e44b2d-e5a9-4feb-9050-a58178c4f08a" providerId="ADAL" clId="{5A301F1D-8BF6-4448-BB2A-BB344CE53F9E}" dt="2024-10-11T12:44:41.317" v="3692"/>
          <ac:spMkLst>
            <pc:docMk/>
            <pc:sldMk cId="427703426" sldId="307"/>
            <ac:spMk id="5" creationId="{54E571E3-01FC-D808-7855-9B19E1156822}"/>
          </ac:spMkLst>
        </pc:spChg>
        <pc:spChg chg="del">
          <ac:chgData name="Cat Cayley" userId="01e44b2d-e5a9-4feb-9050-a58178c4f08a" providerId="ADAL" clId="{5A301F1D-8BF6-4448-BB2A-BB344CE53F9E}" dt="2024-10-08T14:04:11.558" v="2944" actId="478"/>
          <ac:spMkLst>
            <pc:docMk/>
            <pc:sldMk cId="427703426" sldId="307"/>
            <ac:spMk id="18" creationId="{DEE89EB3-4075-EA0B-3469-FBDEB2A7A9D5}"/>
          </ac:spMkLst>
        </pc:spChg>
        <pc:graphicFrameChg chg="add del mod">
          <ac:chgData name="Cat Cayley" userId="01e44b2d-e5a9-4feb-9050-a58178c4f08a" providerId="ADAL" clId="{5A301F1D-8BF6-4448-BB2A-BB344CE53F9E}" dt="2024-10-01T10:12:21.099" v="2683" actId="478"/>
          <ac:graphicFrameMkLst>
            <pc:docMk/>
            <pc:sldMk cId="427703426" sldId="307"/>
            <ac:graphicFrameMk id="3" creationId="{6EADE6E5-399F-832E-6279-345D4B680348}"/>
          </ac:graphicFrameMkLst>
        </pc:graphicFrameChg>
        <pc:graphicFrameChg chg="add mod">
          <ac:chgData name="Cat Cayley" userId="01e44b2d-e5a9-4feb-9050-a58178c4f08a" providerId="ADAL" clId="{5A301F1D-8BF6-4448-BB2A-BB344CE53F9E}" dt="2024-10-01T10:12:26.727" v="2684"/>
          <ac:graphicFrameMkLst>
            <pc:docMk/>
            <pc:sldMk cId="427703426" sldId="307"/>
            <ac:graphicFrameMk id="4" creationId="{6B1FCD4C-9E6B-E1CF-B530-3214AB71ACF5}"/>
          </ac:graphicFrameMkLst>
        </pc:graphicFrameChg>
        <pc:picChg chg="add mod">
          <ac:chgData name="Cat Cayley" userId="01e44b2d-e5a9-4feb-9050-a58178c4f08a" providerId="ADAL" clId="{5A301F1D-8BF6-4448-BB2A-BB344CE53F9E}" dt="2024-10-11T12:44:41.317" v="3692"/>
          <ac:picMkLst>
            <pc:docMk/>
            <pc:sldMk cId="427703426" sldId="307"/>
            <ac:picMk id="6" creationId="{67CD5A0C-0F21-12CB-27C7-8AEA507D9613}"/>
          </ac:picMkLst>
        </pc:picChg>
      </pc:sldChg>
      <pc:sldChg chg="addSp delSp modSp add mod ord modNotesTx">
        <pc:chgData name="Cat Cayley" userId="01e44b2d-e5a9-4feb-9050-a58178c4f08a" providerId="ADAL" clId="{5A301F1D-8BF6-4448-BB2A-BB344CE53F9E}" dt="2024-10-10T15:01:24.037" v="3644" actId="20577"/>
        <pc:sldMkLst>
          <pc:docMk/>
          <pc:sldMk cId="2843741658" sldId="308"/>
        </pc:sldMkLst>
        <pc:spChg chg="add mod">
          <ac:chgData name="Cat Cayley" userId="01e44b2d-e5a9-4feb-9050-a58178c4f08a" providerId="ADAL" clId="{5A301F1D-8BF6-4448-BB2A-BB344CE53F9E}" dt="2024-10-01T09:58:07.208" v="2606" actId="20577"/>
          <ac:spMkLst>
            <pc:docMk/>
            <pc:sldMk cId="2843741658" sldId="308"/>
            <ac:spMk id="2" creationId="{87804FEE-A210-3F61-0356-DD60D7331335}"/>
          </ac:spMkLst>
        </pc:spChg>
        <pc:spChg chg="del">
          <ac:chgData name="Cat Cayley" userId="01e44b2d-e5a9-4feb-9050-a58178c4f08a" providerId="ADAL" clId="{5A301F1D-8BF6-4448-BB2A-BB344CE53F9E}" dt="2024-10-01T09:57:40.891" v="2592" actId="478"/>
          <ac:spMkLst>
            <pc:docMk/>
            <pc:sldMk cId="2843741658" sldId="308"/>
            <ac:spMk id="4" creationId="{C4611F93-A87B-DF8D-0AED-74A54A52AD55}"/>
          </ac:spMkLst>
        </pc:spChg>
        <pc:spChg chg="add mod">
          <ac:chgData name="Cat Cayley" userId="01e44b2d-e5a9-4feb-9050-a58178c4f08a" providerId="ADAL" clId="{5A301F1D-8BF6-4448-BB2A-BB344CE53F9E}" dt="2024-10-08T14:04:03.736" v="2939"/>
          <ac:spMkLst>
            <pc:docMk/>
            <pc:sldMk cId="2843741658" sldId="308"/>
            <ac:spMk id="4" creationId="{F81E7BE2-7354-3A9B-DDF0-5C7CA9B70741}"/>
          </ac:spMkLst>
        </pc:spChg>
        <pc:spChg chg="add del mod">
          <ac:chgData name="Cat Cayley" userId="01e44b2d-e5a9-4feb-9050-a58178c4f08a" providerId="ADAL" clId="{5A301F1D-8BF6-4448-BB2A-BB344CE53F9E}" dt="2024-10-01T09:57:42.743" v="2593" actId="478"/>
          <ac:spMkLst>
            <pc:docMk/>
            <pc:sldMk cId="2843741658" sldId="308"/>
            <ac:spMk id="7" creationId="{CFB675E4-C47F-A298-DFF7-97205FD10579}"/>
          </ac:spMkLst>
        </pc:spChg>
        <pc:spChg chg="del">
          <ac:chgData name="Cat Cayley" userId="01e44b2d-e5a9-4feb-9050-a58178c4f08a" providerId="ADAL" clId="{5A301F1D-8BF6-4448-BB2A-BB344CE53F9E}" dt="2024-10-08T14:04:03.525" v="2938" actId="478"/>
          <ac:spMkLst>
            <pc:docMk/>
            <pc:sldMk cId="2843741658" sldId="308"/>
            <ac:spMk id="18" creationId="{DEE89EB3-4075-EA0B-3469-FBDEB2A7A9D5}"/>
          </ac:spMkLst>
        </pc:spChg>
        <pc:grpChg chg="add mod">
          <ac:chgData name="Cat Cayley" userId="01e44b2d-e5a9-4feb-9050-a58178c4f08a" providerId="ADAL" clId="{5A301F1D-8BF6-4448-BB2A-BB344CE53F9E}" dt="2024-10-01T09:58:16.039" v="2608" actId="1076"/>
          <ac:grpSpMkLst>
            <pc:docMk/>
            <pc:sldMk cId="2843741658" sldId="308"/>
            <ac:grpSpMk id="8" creationId="{E8DF9702-E70C-A134-4334-F6CE4596D10B}"/>
          </ac:grpSpMkLst>
        </pc:grpChg>
        <pc:picChg chg="mod">
          <ac:chgData name="Cat Cayley" userId="01e44b2d-e5a9-4feb-9050-a58178c4f08a" providerId="ADAL" clId="{5A301F1D-8BF6-4448-BB2A-BB344CE53F9E}" dt="2024-10-01T09:57:50.034" v="2597" actId="1076"/>
          <ac:picMkLst>
            <pc:docMk/>
            <pc:sldMk cId="2843741658" sldId="308"/>
            <ac:picMk id="3" creationId="{9D2A46DB-A864-A0B7-3CED-8B5FAFF5C4C1}"/>
          </ac:picMkLst>
        </pc:picChg>
        <pc:picChg chg="mod">
          <ac:chgData name="Cat Cayley" userId="01e44b2d-e5a9-4feb-9050-a58178c4f08a" providerId="ADAL" clId="{5A301F1D-8BF6-4448-BB2A-BB344CE53F9E}" dt="2024-10-01T09:58:13.197" v="2607"/>
          <ac:picMkLst>
            <pc:docMk/>
            <pc:sldMk cId="2843741658" sldId="308"/>
            <ac:picMk id="9" creationId="{B171FDCD-2855-776F-7F42-08364DB07C2E}"/>
          </ac:picMkLst>
        </pc:picChg>
        <pc:picChg chg="mod">
          <ac:chgData name="Cat Cayley" userId="01e44b2d-e5a9-4feb-9050-a58178c4f08a" providerId="ADAL" clId="{5A301F1D-8BF6-4448-BB2A-BB344CE53F9E}" dt="2024-10-01T09:58:13.197" v="2607"/>
          <ac:picMkLst>
            <pc:docMk/>
            <pc:sldMk cId="2843741658" sldId="308"/>
            <ac:picMk id="12" creationId="{C6BD30D1-CF27-51CD-A9CE-4F94F7D9C6B2}"/>
          </ac:picMkLst>
        </pc:picChg>
        <pc:picChg chg="mod">
          <ac:chgData name="Cat Cayley" userId="01e44b2d-e5a9-4feb-9050-a58178c4f08a" providerId="ADAL" clId="{5A301F1D-8BF6-4448-BB2A-BB344CE53F9E}" dt="2024-10-01T09:58:13.197" v="2607"/>
          <ac:picMkLst>
            <pc:docMk/>
            <pc:sldMk cId="2843741658" sldId="308"/>
            <ac:picMk id="13" creationId="{B35AA2E3-6338-ED4F-7908-2ED9578AD111}"/>
          </ac:picMkLst>
        </pc:picChg>
        <pc:picChg chg="mod">
          <ac:chgData name="Cat Cayley" userId="01e44b2d-e5a9-4feb-9050-a58178c4f08a" providerId="ADAL" clId="{5A301F1D-8BF6-4448-BB2A-BB344CE53F9E}" dt="2024-10-01T09:58:13.197" v="2607"/>
          <ac:picMkLst>
            <pc:docMk/>
            <pc:sldMk cId="2843741658" sldId="308"/>
            <ac:picMk id="14" creationId="{9D6722E5-80EA-A7FF-F399-B3C542F39DDD}"/>
          </ac:picMkLst>
        </pc:picChg>
        <pc:picChg chg="mod">
          <ac:chgData name="Cat Cayley" userId="01e44b2d-e5a9-4feb-9050-a58178c4f08a" providerId="ADAL" clId="{5A301F1D-8BF6-4448-BB2A-BB344CE53F9E}" dt="2024-10-01T09:58:13.197" v="2607"/>
          <ac:picMkLst>
            <pc:docMk/>
            <pc:sldMk cId="2843741658" sldId="308"/>
            <ac:picMk id="15" creationId="{2DB171AB-EB95-3487-AD4E-2476A0BE13ED}"/>
          </ac:picMkLst>
        </pc:picChg>
        <pc:picChg chg="mod">
          <ac:chgData name="Cat Cayley" userId="01e44b2d-e5a9-4feb-9050-a58178c4f08a" providerId="ADAL" clId="{5A301F1D-8BF6-4448-BB2A-BB344CE53F9E}" dt="2024-10-01T09:58:13.197" v="2607"/>
          <ac:picMkLst>
            <pc:docMk/>
            <pc:sldMk cId="2843741658" sldId="308"/>
            <ac:picMk id="16" creationId="{35CC9A3C-634F-D0B3-5F8D-3BEBB7ADA697}"/>
          </ac:picMkLst>
        </pc:picChg>
        <pc:picChg chg="mod">
          <ac:chgData name="Cat Cayley" userId="01e44b2d-e5a9-4feb-9050-a58178c4f08a" providerId="ADAL" clId="{5A301F1D-8BF6-4448-BB2A-BB344CE53F9E}" dt="2024-10-01T09:58:13.197" v="2607"/>
          <ac:picMkLst>
            <pc:docMk/>
            <pc:sldMk cId="2843741658" sldId="308"/>
            <ac:picMk id="20" creationId="{A2B9703E-CD9F-3B1F-C342-A4F6A8672389}"/>
          </ac:picMkLst>
        </pc:picChg>
        <pc:picChg chg="mod">
          <ac:chgData name="Cat Cayley" userId="01e44b2d-e5a9-4feb-9050-a58178c4f08a" providerId="ADAL" clId="{5A301F1D-8BF6-4448-BB2A-BB344CE53F9E}" dt="2024-10-01T09:58:13.197" v="2607"/>
          <ac:picMkLst>
            <pc:docMk/>
            <pc:sldMk cId="2843741658" sldId="308"/>
            <ac:picMk id="21" creationId="{B73576AB-615A-667C-B94D-706911754816}"/>
          </ac:picMkLst>
        </pc:picChg>
        <pc:picChg chg="mod">
          <ac:chgData name="Cat Cayley" userId="01e44b2d-e5a9-4feb-9050-a58178c4f08a" providerId="ADAL" clId="{5A301F1D-8BF6-4448-BB2A-BB344CE53F9E}" dt="2024-10-01T09:58:13.197" v="2607"/>
          <ac:picMkLst>
            <pc:docMk/>
            <pc:sldMk cId="2843741658" sldId="308"/>
            <ac:picMk id="23" creationId="{92EF52E9-1644-D747-86D3-625F2195619B}"/>
          </ac:picMkLst>
        </pc:picChg>
        <pc:picChg chg="mod">
          <ac:chgData name="Cat Cayley" userId="01e44b2d-e5a9-4feb-9050-a58178c4f08a" providerId="ADAL" clId="{5A301F1D-8BF6-4448-BB2A-BB344CE53F9E}" dt="2024-10-01T09:58:13.197" v="2607"/>
          <ac:picMkLst>
            <pc:docMk/>
            <pc:sldMk cId="2843741658" sldId="308"/>
            <ac:picMk id="24" creationId="{4EEFF7D6-4BF4-469F-1900-FACEB566EB1D}"/>
          </ac:picMkLst>
        </pc:picChg>
        <pc:picChg chg="mod">
          <ac:chgData name="Cat Cayley" userId="01e44b2d-e5a9-4feb-9050-a58178c4f08a" providerId="ADAL" clId="{5A301F1D-8BF6-4448-BB2A-BB344CE53F9E}" dt="2024-10-01T09:58:13.197" v="2607"/>
          <ac:picMkLst>
            <pc:docMk/>
            <pc:sldMk cId="2843741658" sldId="308"/>
            <ac:picMk id="25" creationId="{7365E51F-7149-1F3D-DB8D-3E3EC2370FBB}"/>
          </ac:picMkLst>
        </pc:picChg>
        <pc:picChg chg="mod">
          <ac:chgData name="Cat Cayley" userId="01e44b2d-e5a9-4feb-9050-a58178c4f08a" providerId="ADAL" clId="{5A301F1D-8BF6-4448-BB2A-BB344CE53F9E}" dt="2024-10-01T09:58:13.197" v="2607"/>
          <ac:picMkLst>
            <pc:docMk/>
            <pc:sldMk cId="2843741658" sldId="308"/>
            <ac:picMk id="26" creationId="{48423CD9-1CA6-650A-8C02-08DF28B1CC18}"/>
          </ac:picMkLst>
        </pc:picChg>
        <pc:picChg chg="mod">
          <ac:chgData name="Cat Cayley" userId="01e44b2d-e5a9-4feb-9050-a58178c4f08a" providerId="ADAL" clId="{5A301F1D-8BF6-4448-BB2A-BB344CE53F9E}" dt="2024-10-01T09:58:13.197" v="2607"/>
          <ac:picMkLst>
            <pc:docMk/>
            <pc:sldMk cId="2843741658" sldId="308"/>
            <ac:picMk id="27" creationId="{BA073B05-577C-B1B4-6EEC-B6F40C319498}"/>
          </ac:picMkLst>
        </pc:picChg>
        <pc:picChg chg="mod">
          <ac:chgData name="Cat Cayley" userId="01e44b2d-e5a9-4feb-9050-a58178c4f08a" providerId="ADAL" clId="{5A301F1D-8BF6-4448-BB2A-BB344CE53F9E}" dt="2024-10-01T09:58:13.197" v="2607"/>
          <ac:picMkLst>
            <pc:docMk/>
            <pc:sldMk cId="2843741658" sldId="308"/>
            <ac:picMk id="28" creationId="{3E5389D6-41AE-A527-AE53-9E32FFA144EC}"/>
          </ac:picMkLst>
        </pc:picChg>
        <pc:picChg chg="mod">
          <ac:chgData name="Cat Cayley" userId="01e44b2d-e5a9-4feb-9050-a58178c4f08a" providerId="ADAL" clId="{5A301F1D-8BF6-4448-BB2A-BB344CE53F9E}" dt="2024-10-01T09:58:13.197" v="2607"/>
          <ac:picMkLst>
            <pc:docMk/>
            <pc:sldMk cId="2843741658" sldId="308"/>
            <ac:picMk id="29" creationId="{84E4C648-EFE6-B766-4EC0-B1CBE24326AB}"/>
          </ac:picMkLst>
        </pc:picChg>
      </pc:sldChg>
      <pc:sldChg chg="modSp add mod ord setBg">
        <pc:chgData name="Cat Cayley" userId="01e44b2d-e5a9-4feb-9050-a58178c4f08a" providerId="ADAL" clId="{5A301F1D-8BF6-4448-BB2A-BB344CE53F9E}" dt="2024-10-01T09:58:35.112" v="2614" actId="20577"/>
        <pc:sldMkLst>
          <pc:docMk/>
          <pc:sldMk cId="3581198176" sldId="309"/>
        </pc:sldMkLst>
        <pc:spChg chg="mod">
          <ac:chgData name="Cat Cayley" userId="01e44b2d-e5a9-4feb-9050-a58178c4f08a" providerId="ADAL" clId="{5A301F1D-8BF6-4448-BB2A-BB344CE53F9E}" dt="2024-10-01T09:58:35.112" v="2614" actId="20577"/>
          <ac:spMkLst>
            <pc:docMk/>
            <pc:sldMk cId="3581198176" sldId="309"/>
            <ac:spMk id="10" creationId="{63B5B7EF-101B-A120-753F-9882877159F3}"/>
          </ac:spMkLst>
        </pc:spChg>
      </pc:sldChg>
      <pc:sldChg chg="addSp delSp modSp add mod modNotesTx">
        <pc:chgData name="Cat Cayley" userId="01e44b2d-e5a9-4feb-9050-a58178c4f08a" providerId="ADAL" clId="{5A301F1D-8BF6-4448-BB2A-BB344CE53F9E}" dt="2024-10-10T15:01:44.206" v="3681" actId="20577"/>
        <pc:sldMkLst>
          <pc:docMk/>
          <pc:sldMk cId="4159251771" sldId="310"/>
        </pc:sldMkLst>
        <pc:spChg chg="add mod">
          <ac:chgData name="Cat Cayley" userId="01e44b2d-e5a9-4feb-9050-a58178c4f08a" providerId="ADAL" clId="{5A301F1D-8BF6-4448-BB2A-BB344CE53F9E}" dt="2024-10-08T14:04:09.009" v="2943"/>
          <ac:spMkLst>
            <pc:docMk/>
            <pc:sldMk cId="4159251771" sldId="310"/>
            <ac:spMk id="2" creationId="{08177869-0884-D8B6-4184-E0678EB924B5}"/>
          </ac:spMkLst>
        </pc:spChg>
        <pc:spChg chg="del">
          <ac:chgData name="Cat Cayley" userId="01e44b2d-e5a9-4feb-9050-a58178c4f08a" providerId="ADAL" clId="{5A301F1D-8BF6-4448-BB2A-BB344CE53F9E}" dt="2024-10-08T14:04:08.780" v="2942" actId="478"/>
          <ac:spMkLst>
            <pc:docMk/>
            <pc:sldMk cId="4159251771" sldId="310"/>
            <ac:spMk id="18" creationId="{DEE89EB3-4075-EA0B-3469-FBDEB2A7A9D5}"/>
          </ac:spMkLst>
        </pc:spChg>
      </pc:sldChg>
      <pc:sldChg chg="addSp delSp modSp add mod modNotesTx">
        <pc:chgData name="Cat Cayley" userId="01e44b2d-e5a9-4feb-9050-a58178c4f08a" providerId="ADAL" clId="{5A301F1D-8BF6-4448-BB2A-BB344CE53F9E}" dt="2024-10-08T14:04:14.976" v="2947"/>
        <pc:sldMkLst>
          <pc:docMk/>
          <pc:sldMk cId="3358426720" sldId="311"/>
        </pc:sldMkLst>
        <pc:spChg chg="add mod">
          <ac:chgData name="Cat Cayley" userId="01e44b2d-e5a9-4feb-9050-a58178c4f08a" providerId="ADAL" clId="{5A301F1D-8BF6-4448-BB2A-BB344CE53F9E}" dt="2024-10-01T10:14:53.107" v="2736" actId="1076"/>
          <ac:spMkLst>
            <pc:docMk/>
            <pc:sldMk cId="3358426720" sldId="311"/>
            <ac:spMk id="2" creationId="{4C3E1DB4-1B02-7C7C-3E7C-FE6436D96944}"/>
          </ac:spMkLst>
        </pc:spChg>
        <pc:spChg chg="add mod">
          <ac:chgData name="Cat Cayley" userId="01e44b2d-e5a9-4feb-9050-a58178c4f08a" providerId="ADAL" clId="{5A301F1D-8BF6-4448-BB2A-BB344CE53F9E}" dt="2024-10-08T14:04:14.976" v="2947"/>
          <ac:spMkLst>
            <pc:docMk/>
            <pc:sldMk cId="3358426720" sldId="311"/>
            <ac:spMk id="5" creationId="{E6C52EBE-5838-1534-4EB7-56EF255AD16C}"/>
          </ac:spMkLst>
        </pc:spChg>
        <pc:spChg chg="del">
          <ac:chgData name="Cat Cayley" userId="01e44b2d-e5a9-4feb-9050-a58178c4f08a" providerId="ADAL" clId="{5A301F1D-8BF6-4448-BB2A-BB344CE53F9E}" dt="2024-10-08T14:04:14.733" v="2946" actId="478"/>
          <ac:spMkLst>
            <pc:docMk/>
            <pc:sldMk cId="3358426720" sldId="311"/>
            <ac:spMk id="18" creationId="{DEE89EB3-4075-EA0B-3469-FBDEB2A7A9D5}"/>
          </ac:spMkLst>
        </pc:spChg>
        <pc:graphicFrameChg chg="add mod">
          <ac:chgData name="Cat Cayley" userId="01e44b2d-e5a9-4feb-9050-a58178c4f08a" providerId="ADAL" clId="{5A301F1D-8BF6-4448-BB2A-BB344CE53F9E}" dt="2024-10-01T10:14:47.884" v="2735"/>
          <ac:graphicFrameMkLst>
            <pc:docMk/>
            <pc:sldMk cId="3358426720" sldId="311"/>
            <ac:graphicFrameMk id="4" creationId="{C5DF4E43-C7E6-8E0C-028E-2B63E9D66D5D}"/>
          </ac:graphicFrameMkLst>
        </pc:graphicFrameChg>
        <pc:picChg chg="add mod">
          <ac:chgData name="Cat Cayley" userId="01e44b2d-e5a9-4feb-9050-a58178c4f08a" providerId="ADAL" clId="{5A301F1D-8BF6-4448-BB2A-BB344CE53F9E}" dt="2024-10-01T10:14:47.884" v="2735"/>
          <ac:picMkLst>
            <pc:docMk/>
            <pc:sldMk cId="3358426720" sldId="311"/>
            <ac:picMk id="3" creationId="{63AB2907-83C6-5C79-F5CC-C45F251F3738}"/>
          </ac:picMkLst>
        </pc:picChg>
      </pc:sldChg>
      <pc:sldChg chg="modSp add mod delCm">
        <pc:chgData name="Cat Cayley" userId="01e44b2d-e5a9-4feb-9050-a58178c4f08a" providerId="ADAL" clId="{5A301F1D-8BF6-4448-BB2A-BB344CE53F9E}" dt="2024-10-10T14:56:04.126" v="3488" actId="20577"/>
        <pc:sldMkLst>
          <pc:docMk/>
          <pc:sldMk cId="3406912130" sldId="312"/>
        </pc:sldMkLst>
        <pc:spChg chg="mod">
          <ac:chgData name="Cat Cayley" userId="01e44b2d-e5a9-4feb-9050-a58178c4f08a" providerId="ADAL" clId="{5A301F1D-8BF6-4448-BB2A-BB344CE53F9E}" dt="2024-10-10T13:25:45.167" v="2994" actId="1076"/>
          <ac:spMkLst>
            <pc:docMk/>
            <pc:sldMk cId="3406912130" sldId="312"/>
            <ac:spMk id="4" creationId="{07CAD68C-D437-ABD3-1C11-19A28E4FDD6B}"/>
          </ac:spMkLst>
        </pc:spChg>
        <pc:spChg chg="mod">
          <ac:chgData name="Cat Cayley" userId="01e44b2d-e5a9-4feb-9050-a58178c4f08a" providerId="ADAL" clId="{5A301F1D-8BF6-4448-BB2A-BB344CE53F9E}" dt="2024-10-10T14:56:04.126" v="3488" actId="20577"/>
          <ac:spMkLst>
            <pc:docMk/>
            <pc:sldMk cId="3406912130" sldId="312"/>
            <ac:spMk id="5" creationId="{DE2FDA27-3321-1301-FB33-4CF86D6D3BDD}"/>
          </ac:spMkLst>
        </pc:spChg>
        <pc:spChg chg="mod">
          <ac:chgData name="Cat Cayley" userId="01e44b2d-e5a9-4feb-9050-a58178c4f08a" providerId="ADAL" clId="{5A301F1D-8BF6-4448-BB2A-BB344CE53F9E}" dt="2024-10-10T13:25:45.167" v="2994" actId="1076"/>
          <ac:spMkLst>
            <pc:docMk/>
            <pc:sldMk cId="3406912130" sldId="312"/>
            <ac:spMk id="6" creationId="{FE046022-0AD6-113A-DA8A-BDC4C1DBFE1C}"/>
          </ac:spMkLst>
        </pc:spChg>
      </pc:sldChg>
      <pc:sldChg chg="add del">
        <pc:chgData name="Cat Cayley" userId="01e44b2d-e5a9-4feb-9050-a58178c4f08a" providerId="ADAL" clId="{5A301F1D-8BF6-4448-BB2A-BB344CE53F9E}" dt="2024-10-01T10:17:14.626" v="2763" actId="47"/>
        <pc:sldMkLst>
          <pc:docMk/>
          <pc:sldMk cId="3985990647" sldId="312"/>
        </pc:sldMkLst>
      </pc:sldChg>
    </pc:docChg>
  </pc:docChgLst>
</pc:chgInfo>
</file>

<file path=ppt/comments/modernComment_100_68C49C6.xml><?xml version="1.0" encoding="utf-8"?>
<p188:cmLst xmlns:a="http://schemas.openxmlformats.org/drawingml/2006/main" xmlns:r="http://schemas.openxmlformats.org/officeDocument/2006/relationships" xmlns:p188="http://schemas.microsoft.com/office/powerpoint/2018/8/main">
  <p188:cm id="{B1BE4615-FF86-3146-B40A-318CED88DFAE}" authorId="{6661D2B6-2080-D0EE-892A-053392B756B8}" status="resolved" created="2024-10-10T10:16:38.748" complete="100000">
    <ac:deMkLst xmlns:ac="http://schemas.microsoft.com/office/drawing/2013/main/command">
      <pc:docMk xmlns:pc="http://schemas.microsoft.com/office/powerpoint/2013/main/command"/>
      <pc:sldMk xmlns:pc="http://schemas.microsoft.com/office/powerpoint/2013/main/command" cId="109857222" sldId="256"/>
      <ac:spMk id="12" creationId="{8053679D-3475-E04F-6C85-47A6067ED2AB}"/>
    </ac:deMkLst>
    <p188:txBody>
      <a:bodyPr/>
      <a:lstStyle/>
      <a:p>
        <a:r>
          <a:rPr lang="en-US"/>
          <a:t>font</a:t>
        </a:r>
      </a:p>
    </p188:txBody>
  </p188:cm>
</p188:cmLst>
</file>

<file path=ppt/comments/modernComment_11B_61818711.xml><?xml version="1.0" encoding="utf-8"?>
<p188:cmLst xmlns:a="http://schemas.openxmlformats.org/drawingml/2006/main" xmlns:r="http://schemas.openxmlformats.org/officeDocument/2006/relationships" xmlns:p188="http://schemas.microsoft.com/office/powerpoint/2018/8/main">
  <p188:cm id="{500B5F1D-635A-F245-B938-EA45869E261A}" authorId="{6661D2B6-2080-D0EE-892A-053392B756B8}" created="2024-10-10T10:21:24.079">
    <pc:sldMkLst xmlns:pc="http://schemas.microsoft.com/office/powerpoint/2013/main/command">
      <pc:docMk/>
      <pc:sldMk cId="1635878673" sldId="283"/>
    </pc:sldMkLst>
    <p188:txBody>
      <a:bodyPr/>
      <a:lstStyle/>
      <a:p>
        <a:r>
          <a:rPr lang="en-US"/>
          <a:t>Can we add a picture of a cor anglais?</a:t>
        </a:r>
      </a:p>
    </p188:txBody>
  </p188:cm>
  <p188:cm id="{44A4EF93-0891-7F4E-A243-BCBFA4DE9032}" authorId="{6661D2B6-2080-D0EE-892A-053392B756B8}" created="2024-10-10T11:10:12.267">
    <pc:sldMkLst xmlns:pc="http://schemas.microsoft.com/office/powerpoint/2013/main/command">
      <pc:docMk/>
      <pc:sldMk cId="1635878673" sldId="283"/>
    </pc:sldMkLst>
    <p188:txBody>
      <a:bodyPr/>
      <a:lstStyle/>
      <a:p>
        <a:r>
          <a:rPr lang="en-US"/>
          <a:t>Make into 2 slides - next slide about the instruments with pictures of them?</a:t>
        </a:r>
      </a:p>
    </p188:txBody>
  </p188:cm>
</p188:cmLst>
</file>

<file path=ppt/comments/modernComment_11E_45786A82.xml><?xml version="1.0" encoding="utf-8"?>
<p188:cmLst xmlns:a="http://schemas.openxmlformats.org/drawingml/2006/main" xmlns:r="http://schemas.openxmlformats.org/officeDocument/2006/relationships" xmlns:p188="http://schemas.microsoft.com/office/powerpoint/2018/8/main">
  <p188:cm id="{15318FFF-789C-8F49-BF3A-6D4E79E137F8}" authorId="{6661D2B6-2080-D0EE-892A-053392B756B8}" status="resolved" created="2024-10-10T10:21:31.552" complete="100000">
    <ac:deMkLst xmlns:ac="http://schemas.microsoft.com/office/drawing/2013/main/command">
      <pc:docMk xmlns:pc="http://schemas.microsoft.com/office/powerpoint/2013/main/command"/>
      <pc:sldMk xmlns:pc="http://schemas.microsoft.com/office/powerpoint/2013/main/command" cId="1165519490" sldId="286"/>
      <ac:graphicFrameMk id="12" creationId="{2B50686F-78E8-E606-BC38-F98EADA4EC90}"/>
    </ac:deMkLst>
    <p188:txBody>
      <a:bodyPr/>
      <a:lstStyle/>
      <a:p>
        <a:r>
          <a:rPr lang="en-US"/>
          <a:t>Font?</a:t>
        </a:r>
      </a:p>
    </p188:txBody>
  </p188:cm>
  <p188:cm id="{3873D887-3AAD-2746-9098-75C180EE2FC9}" authorId="{6661D2B6-2080-D0EE-892A-053392B756B8}" status="resolved" created="2024-10-10T10:22:14.065" complete="100000">
    <pc:sldMkLst xmlns:pc="http://schemas.microsoft.com/office/powerpoint/2013/main/command">
      <pc:docMk/>
      <pc:sldMk cId="1165519490" sldId="286"/>
    </pc:sldMkLst>
    <p188:txBody>
      <a:bodyPr/>
      <a:lstStyle/>
      <a:p>
        <a:r>
          <a:rPr lang="en-US"/>
          <a:t>Links here?</a:t>
        </a:r>
      </a:p>
    </p188:txBody>
  </p188:cm>
</p188:cmLst>
</file>

<file path=ppt/comments/modernComment_121_E47F4464.xml><?xml version="1.0" encoding="utf-8"?>
<p188:cmLst xmlns:a="http://schemas.openxmlformats.org/drawingml/2006/main" xmlns:r="http://schemas.openxmlformats.org/officeDocument/2006/relationships" xmlns:p188="http://schemas.microsoft.com/office/powerpoint/2018/8/main">
  <p188:cm id="{F84922C0-F3B1-4141-A1A9-A8F9D829BF13}" authorId="{6661D2B6-2080-D0EE-892A-053392B756B8}" status="resolved" created="2024-10-10T10:23:02.933" complete="100000">
    <ac:deMkLst xmlns:ac="http://schemas.microsoft.com/office/drawing/2013/main/command">
      <pc:docMk xmlns:pc="http://schemas.microsoft.com/office/powerpoint/2013/main/command"/>
      <pc:sldMk xmlns:pc="http://schemas.microsoft.com/office/powerpoint/2013/main/command" cId="3833545828" sldId="289"/>
      <ac:graphicFrameMk id="13" creationId="{7AA487B7-3296-40D4-C5E9-9BDFF159EF5F}"/>
    </ac:deMkLst>
    <p188:txBody>
      <a:bodyPr/>
      <a:lstStyle/>
      <a:p>
        <a:r>
          <a:rPr lang="en-US"/>
          <a:t>font</a:t>
        </a:r>
      </a:p>
    </p188:txBody>
  </p188:cm>
</p188:cmLst>
</file>

<file path=ppt/comments/modernComment_122_8E994442.xml><?xml version="1.0" encoding="utf-8"?>
<p188:cmLst xmlns:a="http://schemas.openxmlformats.org/drawingml/2006/main" xmlns:r="http://schemas.openxmlformats.org/officeDocument/2006/relationships" xmlns:p188="http://schemas.microsoft.com/office/powerpoint/2018/8/main">
  <p188:cm id="{77C5885A-212A-BD49-8F3E-92F83EA229E3}" authorId="{6661D2B6-2080-D0EE-892A-053392B756B8}" status="resolved" created="2024-10-10T10:28:16.183" complete="100000">
    <ac:deMkLst xmlns:ac="http://schemas.microsoft.com/office/drawing/2013/main/command">
      <pc:docMk xmlns:pc="http://schemas.microsoft.com/office/powerpoint/2013/main/command"/>
      <pc:sldMk xmlns:pc="http://schemas.microsoft.com/office/powerpoint/2013/main/command" cId="2392409154" sldId="290"/>
      <ac:picMk id="2" creationId="{FC9167B9-2D24-9748-A78F-F464924E9C92}"/>
    </ac:deMkLst>
    <p188:replyLst>
      <p188:reply id="{D254BEFF-CE9C-4448-BEA5-977F113D9E9B}" authorId="{6661D2B6-2080-D0EE-892A-053392B756B8}" created="2024-10-10T11:11:28.998">
        <p188:txBody>
          <a:bodyPr/>
          <a:lstStyle/>
          <a:p>
            <a:r>
              <a:rPr lang="en-US"/>
              <a:t>Add timecode for audio for teachers?</a:t>
            </a:r>
          </a:p>
        </p188:txBody>
      </p188:reply>
      <p188:reply id="{0C0A79AF-7ECD-FC43-8AD3-33EE02C15126}" authorId="{6661D2B6-2080-D0EE-892A-053392B756B8}" created="2024-10-10T11:11:34.566">
        <p188:txBody>
          <a:bodyPr/>
          <a:lstStyle/>
          <a:p>
            <a:r>
              <a:rPr lang="en-US"/>
              <a:t>Add the letters of the notes</a:t>
            </a:r>
          </a:p>
        </p188:txBody>
      </p188:reply>
      <p188:reply id="{9A0B3671-4954-49B4-A86D-425AA2A94B5A}" authorId="{3CEBFFF6-575A-6720-E804-03A285443F64}" created="2024-10-10T14:53:23.857">
        <p188:txBody>
          <a:bodyPr/>
          <a:lstStyle/>
          <a:p>
            <a:r>
              <a:rPr lang="en-GB"/>
              <a:t>[@Lola Grieve] I've added, please can you check this? </a:t>
            </a:r>
          </a:p>
        </p188:txBody>
      </p188:reply>
      <p188:reply id="{7F03710A-F3E8-467B-A1D0-1AA16A7D8E07}" authorId="{6661D2B6-2080-D0EE-892A-053392B756B8}" created="2024-10-10T17:05:59.805">
        <p188:txBody>
          <a:bodyPr/>
          <a:lstStyle/>
          <a:p>
            <a:r>
              <a:rPr lang="en-US"/>
              <a:t>[@Cat Cayley] yep all good! :)</a:t>
            </a:r>
          </a:p>
        </p188:txBody>
      </p188:reply>
    </p188:replyLst>
    <p188:txBody>
      <a:bodyPr/>
      <a:lstStyle/>
      <a:p>
        <a:r>
          <a:rPr lang="en-US"/>
          <a:t>Is this quite difficult if you’re not musically trained teacher?</a:t>
        </a:r>
      </a:p>
    </p188:txBody>
  </p188:cm>
</p188:cmLst>
</file>

<file path=ppt/comments/modernComment_129_B803BC77.xml><?xml version="1.0" encoding="utf-8"?>
<p188:cmLst xmlns:a="http://schemas.openxmlformats.org/drawingml/2006/main" xmlns:r="http://schemas.openxmlformats.org/officeDocument/2006/relationships" xmlns:p188="http://schemas.microsoft.com/office/powerpoint/2018/8/main">
  <p188:cm id="{42D96499-D8F8-AD4F-B952-123A7D5D51E3}" authorId="{6661D2B6-2080-D0EE-892A-053392B756B8}" status="resolved" created="2024-10-10T10:24:17.314" complete="100000">
    <pc:sldMkLst xmlns:pc="http://schemas.microsoft.com/office/powerpoint/2013/main/command">
      <pc:docMk/>
      <pc:sldMk cId="3087252599" sldId="297"/>
    </pc:sldMkLst>
    <p188:replyLst>
      <p188:reply id="{D01185BD-AF79-2A41-87AF-41DC90E9770B}" authorId="{6661D2B6-2080-D0EE-892A-053392B756B8}" created="2024-10-10T11:13:12.508">
        <p188:txBody>
          <a:bodyPr/>
          <a:lstStyle/>
          <a:p>
            <a:r>
              <a:rPr lang="en-US"/>
              <a:t>Add in a line with link the accompanying worksheet?</a:t>
            </a:r>
          </a:p>
        </p188:txBody>
      </p188:reply>
      <p188:reply id="{35C0CDCA-8884-664D-B3A7-81D84398B0C9}" authorId="{6661D2B6-2080-D0EE-892A-053392B756B8}" created="2024-10-10T11:13:20.423">
        <p188:txBody>
          <a:bodyPr/>
          <a:lstStyle/>
          <a:p>
            <a:r>
              <a:rPr lang="en-US"/>
              <a:t>URL line
</a:t>
            </a:r>
          </a:p>
        </p188:txBody>
      </p188:reply>
    </p188:replyLst>
    <p188:txBody>
      <a:bodyPr/>
      <a:lstStyle/>
      <a:p>
        <a:r>
          <a:rPr lang="en-US"/>
          <a:t>Include link to worksheet</a:t>
        </a:r>
      </a:p>
    </p188:txBody>
  </p188:cm>
</p188:cmLst>
</file>

<file path=ppt/comments/modernComment_12A_E10CA987.xml><?xml version="1.0" encoding="utf-8"?>
<p188:cmLst xmlns:a="http://schemas.openxmlformats.org/drawingml/2006/main" xmlns:r="http://schemas.openxmlformats.org/officeDocument/2006/relationships" xmlns:p188="http://schemas.microsoft.com/office/powerpoint/2018/8/main">
  <p188:cm id="{4B7B8D3B-D088-584C-A670-B8C3C56F8F1E}" authorId="{6661D2B6-2080-D0EE-892A-053392B756B8}" status="resolved" created="2024-10-10T10:26:16.165" complete="100000">
    <ac:deMkLst xmlns:ac="http://schemas.microsoft.com/office/drawing/2013/main/command">
      <pc:docMk xmlns:pc="http://schemas.microsoft.com/office/powerpoint/2013/main/command"/>
      <pc:sldMk xmlns:pc="http://schemas.microsoft.com/office/powerpoint/2013/main/command" cId="3775703431" sldId="298"/>
      <ac:spMk id="3" creationId="{0065C908-D554-643E-1A87-FD93F51DC3F9}"/>
    </ac:deMkLst>
    <p188:txBody>
      <a:bodyPr/>
      <a:lstStyle/>
      <a:p>
        <a:r>
          <a:rPr lang="en-US"/>
          <a:t>Font size</a:t>
        </a:r>
      </a:p>
    </p188:txBody>
  </p188:cm>
</p188:cmLst>
</file>

<file path=ppt/comments/modernComment_12F_6EE30074.xml><?xml version="1.0" encoding="utf-8"?>
<p188:cmLst xmlns:a="http://schemas.openxmlformats.org/drawingml/2006/main" xmlns:r="http://schemas.openxmlformats.org/officeDocument/2006/relationships" xmlns:p188="http://schemas.microsoft.com/office/powerpoint/2018/8/main">
  <p188:cm id="{72C54FA0-710E-F349-B39A-7BFF2E1F4A58}" authorId="{6661D2B6-2080-D0EE-892A-053392B756B8}" status="resolved" created="2024-10-10T10:25:49.379" complete="100000">
    <ac:deMkLst xmlns:ac="http://schemas.microsoft.com/office/drawing/2013/main/command">
      <pc:docMk xmlns:pc="http://schemas.microsoft.com/office/powerpoint/2013/main/command"/>
      <pc:sldMk xmlns:pc="http://schemas.microsoft.com/office/powerpoint/2013/main/command" cId="1860370548" sldId="303"/>
      <ac:graphicFrameMk id="9" creationId="{46560D5D-8831-2527-B9A0-84C34A48E9F9}"/>
    </ac:deMkLst>
    <p188:txBody>
      <a:bodyPr/>
      <a:lstStyle/>
      <a:p>
        <a:r>
          <a:rPr lang="en-US"/>
          <a:t>Font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2F9D4-4738-46B4-84AF-1B327F599C5D}"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F9D16-E4FA-406D-80A7-DADF56214360}" type="slidenum">
              <a:rPr lang="en-GB" smtClean="0"/>
              <a:t>‹#›</a:t>
            </a:fld>
            <a:endParaRPr lang="en-GB"/>
          </a:p>
        </p:txBody>
      </p:sp>
    </p:spTree>
    <p:extLst>
      <p:ext uri="{BB962C8B-B14F-4D97-AF65-F5344CB8AC3E}">
        <p14:creationId xmlns:p14="http://schemas.microsoft.com/office/powerpoint/2010/main" val="342113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each.files.bbci.co.uk/tenpieces/audio-Margaret-Bonds-March-and-Dawn-from-Montgomgery-Var-BBC.mp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teach.files.bbci.co.uk/tenpieces/MB-Musical-Bingo-Lesson-4.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bbc.co.uk/teach/ten-pieces/articles/zs6nkhv"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bbc.co.uk/teach/ten-pieces/articles/zs6nkhv"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endParaRPr lang="en-GB" sz="1800" u="none"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F4F9D16-E4FA-406D-80A7-DADF56214360}" type="slidenum">
              <a:rPr lang="en-GB" smtClean="0"/>
              <a:t>2</a:t>
            </a:fld>
            <a:endParaRPr lang="en-GB"/>
          </a:p>
        </p:txBody>
      </p:sp>
    </p:spTree>
    <p:extLst>
      <p:ext uri="{BB962C8B-B14F-4D97-AF65-F5344CB8AC3E}">
        <p14:creationId xmlns:p14="http://schemas.microsoft.com/office/powerpoint/2010/main" val="804501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mj-lt"/>
              <a:buNone/>
              <a:tabLst>
                <a:tab pos="1711960" algn="l"/>
              </a:tabLst>
            </a:pPr>
            <a:r>
              <a:rPr lang="en-GB" sz="1800" b="1" kern="100">
                <a:effectLst/>
                <a:latin typeface="Calibri" panose="020F0502020204030204" pitchFamily="34" charset="0"/>
                <a:ea typeface="Aptos" panose="020B0004020202020204" pitchFamily="34" charset="0"/>
                <a:cs typeface="Times New Roman" panose="02020603050405020304" pitchFamily="18" charset="0"/>
              </a:rPr>
              <a:t>1. Warm-up and recap</a:t>
            </a:r>
            <a:r>
              <a:rPr lang="en-GB" sz="1800" kern="100">
                <a:effectLst/>
                <a:latin typeface="Calibri" panose="020F0502020204030204" pitchFamily="34" charset="0"/>
                <a:ea typeface="Aptos" panose="020B0004020202020204" pitchFamily="34" charset="0"/>
                <a:cs typeface="Times New Roman" panose="02020603050405020304" pitchFamily="18" charset="0"/>
              </a:rPr>
              <a:t> by </a:t>
            </a:r>
            <a:r>
              <a:rPr lang="en-GB" sz="1800" u="sng" kern="10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listening to the ‘March’</a:t>
            </a:r>
            <a:r>
              <a:rPr lang="en-GB" sz="1800" kern="100">
                <a:effectLst/>
                <a:latin typeface="Calibri" panose="020F0502020204030204" pitchFamily="34" charset="0"/>
                <a:ea typeface="Aptos" panose="020B0004020202020204" pitchFamily="34" charset="0"/>
                <a:cs typeface="Times New Roman" panose="02020603050405020304" pitchFamily="18" charset="0"/>
              </a:rPr>
              <a:t> and performing some of the movements from the previous lesson.</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tabLst>
                <a:tab pos="1711960" algn="l"/>
              </a:tabLst>
            </a:pPr>
            <a:r>
              <a:rPr lang="en-GB" sz="1800" kern="10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18</a:t>
            </a:fld>
            <a:endParaRPr lang="en-GB"/>
          </a:p>
        </p:txBody>
      </p:sp>
    </p:spTree>
    <p:extLst>
      <p:ext uri="{BB962C8B-B14F-4D97-AF65-F5344CB8AC3E}">
        <p14:creationId xmlns:p14="http://schemas.microsoft.com/office/powerpoint/2010/main" val="1430204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2. Explain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that you are going to use the start of the melody from the ‘March’ to create your own protest song. Teach the class this short phrase, then try to sing along each time it comes in. This can also be done while marching on the spot!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phrase can be heard at the very start of the piece when the bassoon comes in at 0’13 and identified throughout. </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19</a:t>
            </a:fld>
            <a:endParaRPr lang="en-GB"/>
          </a:p>
        </p:txBody>
      </p:sp>
    </p:spTree>
    <p:extLst>
      <p:ext uri="{BB962C8B-B14F-4D97-AF65-F5344CB8AC3E}">
        <p14:creationId xmlns:p14="http://schemas.microsoft.com/office/powerpoint/2010/main" val="859188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1711960" algn="l"/>
              </a:tabLst>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Experiment with this melody</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by adding your own ending! This can be spoken or sung or performed using tuned classroom percussion.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tabLst>
                <a:tab pos="1711960" algn="l"/>
              </a:tabLs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lphaLcParenR"/>
              <a:tabLst>
                <a:tab pos="1711960" algn="l"/>
              </a:tabLs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sing the first half and clap the 2</a:t>
            </a:r>
            <a:r>
              <a:rPr lang="en-GB" sz="1800" kern="100" baseline="30000" dirty="0">
                <a:effectLst/>
                <a:latin typeface="Calibri" panose="020F0502020204030204" pitchFamily="34" charset="0"/>
                <a:ea typeface="Aptos" panose="020B0004020202020204" pitchFamily="34" charset="0"/>
                <a:cs typeface="Times New Roman" panose="02020603050405020304" pitchFamily="18" charset="0"/>
              </a:rPr>
              <a:t>nd</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half of the pattern, ideally whilst marching or keeping time with your feet. This will help everyone to learn the rhythm.</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tabLst>
                <a:tab pos="1711960" algn="l"/>
              </a:tabLs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tabLst>
                <a:tab pos="1711960" algn="l"/>
              </a:tabLs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tabLst>
                <a:tab pos="1711960" algn="l"/>
              </a:tabLs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20</a:t>
            </a:fld>
            <a:endParaRPr lang="en-GB"/>
          </a:p>
        </p:txBody>
      </p:sp>
    </p:spTree>
    <p:extLst>
      <p:ext uri="{BB962C8B-B14F-4D97-AF65-F5344CB8AC3E}">
        <p14:creationId xmlns:p14="http://schemas.microsoft.com/office/powerpoint/2010/main" val="2304302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mj-lt"/>
              <a:buNone/>
              <a:tabLst>
                <a:tab pos="1711960" algn="l"/>
              </a:tabLst>
            </a:pPr>
            <a:r>
              <a:rPr lang="en-GB" sz="1800" kern="100">
                <a:effectLst/>
                <a:latin typeface="Aptos" panose="020B0004020202020204" pitchFamily="34" charset="0"/>
                <a:ea typeface="Aptos" panose="020B0004020202020204" pitchFamily="34" charset="0"/>
                <a:cs typeface="Times New Roman" panose="02020603050405020304" pitchFamily="18" charset="0"/>
              </a:rPr>
              <a:t>b) </a:t>
            </a:r>
            <a:r>
              <a:rPr lang="en-GB" sz="1800" kern="100">
                <a:effectLst/>
                <a:latin typeface="Calibri" panose="020F0502020204030204" pitchFamily="34" charset="0"/>
                <a:ea typeface="Aptos" panose="020B0004020202020204" pitchFamily="34" charset="0"/>
                <a:cs typeface="Times New Roman" panose="02020603050405020304" pitchFamily="18" charset="0"/>
              </a:rPr>
              <a:t>for a spoken version, choose 6 syllables that fit with the topic of protest and speak / shout them. Here is an example to try speaking / shouting</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21</a:t>
            </a:fld>
            <a:endParaRPr lang="en-GB"/>
          </a:p>
        </p:txBody>
      </p:sp>
    </p:spTree>
    <p:extLst>
      <p:ext uri="{BB962C8B-B14F-4D97-AF65-F5344CB8AC3E}">
        <p14:creationId xmlns:p14="http://schemas.microsoft.com/office/powerpoint/2010/main" val="2163158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mj-lt"/>
              <a:buNone/>
              <a:tabLst>
                <a:tab pos="1711960" algn="l"/>
              </a:tabLst>
            </a:pPr>
            <a:r>
              <a:rPr lang="en-GB" sz="1800" kern="100">
                <a:effectLst/>
                <a:latin typeface="Calibri" panose="020F0502020204030204" pitchFamily="34" charset="0"/>
                <a:ea typeface="Aptos" panose="020B0004020202020204" pitchFamily="34" charset="0"/>
                <a:cs typeface="Times New Roman" panose="02020603050405020304" pitchFamily="18" charset="0"/>
              </a:rPr>
              <a:t>c) for a sung or played version, choose pitches from the pentatonic scale: C, </a:t>
            </a:r>
            <a:r>
              <a:rPr lang="en-GB" sz="1800" b="1" kern="100">
                <a:effectLst/>
                <a:latin typeface="Calibri" panose="020F0502020204030204" pitchFamily="34" charset="0"/>
                <a:ea typeface="Aptos" panose="020B0004020202020204" pitchFamily="34" charset="0"/>
                <a:cs typeface="Times New Roman" panose="02020603050405020304" pitchFamily="18" charset="0"/>
              </a:rPr>
              <a:t>D</a:t>
            </a:r>
            <a:r>
              <a:rPr lang="en-GB" sz="1800" kern="100">
                <a:effectLst/>
                <a:latin typeface="Calibri" panose="020F0502020204030204" pitchFamily="34" charset="0"/>
                <a:ea typeface="Aptos" panose="020B0004020202020204" pitchFamily="34" charset="0"/>
                <a:cs typeface="Times New Roman" panose="02020603050405020304" pitchFamily="18" charset="0"/>
              </a:rPr>
              <a:t>, F, G, A. The note D should be the note used most frequently. Here is an example to try singing and/or playing:</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22</a:t>
            </a:fld>
            <a:endParaRPr lang="en-GB"/>
          </a:p>
        </p:txBody>
      </p:sp>
    </p:spTree>
    <p:extLst>
      <p:ext uri="{BB962C8B-B14F-4D97-AF65-F5344CB8AC3E}">
        <p14:creationId xmlns:p14="http://schemas.microsoft.com/office/powerpoint/2010/main" val="2453995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mj-lt"/>
              <a:buNone/>
              <a:tabLst>
                <a:tab pos="1711960" algn="l"/>
              </a:tabLs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4.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In pairs, groups*, or as a whole class**</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create your own protest song by combining phrases based on the starting points above. Give the groups some time to develop their ideas and practise. Children that are less confident at speaking / literacy may prefer to express themselves using tuned classroom percussion. Children that are less confident in singing may prefer to speak / shout. The most confident children might sing and perform their music at the same time! The performance will be most successful if the music has a strong sense of pulse. Encourage the children to march in time whilst singing / speaking / playing where possible. There is also an accompanying worksheet (see slide 3) for children who would prefer to write or notate their ideas.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tabLst>
                <a:tab pos="1711960" algn="l"/>
              </a:tabLs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tabLst>
                <a:tab pos="1711960" algn="l"/>
              </a:tabLs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Even numbers of phrases are more musically satisfying, therefore pairs, groups of four, eight etc. are ideal if every child is to take ownership of their own phrase.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tabLst>
                <a:tab pos="1711960" algn="l"/>
              </a:tabLst>
            </a:pP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tabLst>
                <a:tab pos="1711960" algn="l"/>
              </a:tabLst>
            </a:pP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**If you are working on this as a whole-class activity, a call-and-response would work well, with the entire class singing “We stand up together”, and individual children taking it in turns to sing / speak / play a response.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5.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Bring the class back together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and listen to each other’s work. Ask the rest of the class to listen carefully and give some feedback. Did the words fit well with the pulse? Did anyone manage to march along whilst speaking/singing/playing? Did the performance sound strong and proud? What could you say to help the group?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23</a:t>
            </a:fld>
            <a:endParaRPr lang="en-GB"/>
          </a:p>
        </p:txBody>
      </p:sp>
    </p:spTree>
    <p:extLst>
      <p:ext uri="{BB962C8B-B14F-4D97-AF65-F5344CB8AC3E}">
        <p14:creationId xmlns:p14="http://schemas.microsoft.com/office/powerpoint/2010/main" val="3787600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6. Recap and warm down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by listening to the ‘March’ again. Ask the class to listen carefully for ‘their’ melody, and see if they can identify which instrument is playing each time they hear it.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1800" kern="1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24</a:t>
            </a:fld>
            <a:endParaRPr lang="en-GB"/>
          </a:p>
        </p:txBody>
      </p:sp>
    </p:spTree>
    <p:extLst>
      <p:ext uri="{BB962C8B-B14F-4D97-AF65-F5344CB8AC3E}">
        <p14:creationId xmlns:p14="http://schemas.microsoft.com/office/powerpoint/2010/main" val="1982827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1711960" algn="l"/>
              </a:tabLst>
              <a:defRPr/>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1. Warm-up and recap</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by listening to ‘Dawn’ and performing some of the movements from lesson 1. Focus on feeling the 3/4 time.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Font typeface="+mj-lt"/>
              <a:buNone/>
              <a:tabLst>
                <a:tab pos="1711960" algn="l"/>
              </a:tabLs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2. Explain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that you are going to use the texture of ‘Dawn’ to create your own pieces in groups, using untuned and tuned classroom percussion. The music has three layers of texture; the melody, the bass, and the off-beats. This activity will also work well with other instruments such as keyboards, recorders, ukuleles, or children’s own instruments.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26</a:t>
            </a:fld>
            <a:endParaRPr lang="en-GB"/>
          </a:p>
        </p:txBody>
      </p:sp>
    </p:spTree>
    <p:extLst>
      <p:ext uri="{BB962C8B-B14F-4D97-AF65-F5344CB8AC3E}">
        <p14:creationId xmlns:p14="http://schemas.microsoft.com/office/powerpoint/2010/main" val="326347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3. Recap</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the hand movements</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without the music playing</a:t>
            </a:r>
          </a:p>
          <a:p>
            <a:pPr marL="0" lvl="0" indent="0">
              <a:lnSpc>
                <a:spcPct val="115000"/>
              </a:lnSpc>
              <a:spcAft>
                <a:spcPts val="800"/>
              </a:spcAft>
              <a:buFont typeface="+mj-lt"/>
              <a:buNone/>
              <a:tabLst>
                <a:tab pos="1711960" algn="l"/>
              </a:tabLst>
            </a:pPr>
            <a:endParaRPr lang="en-GB"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Explain that beats 2 and 3 are the off-beats (the weaker beats). The bass plays on beat 1 of each bar. Listen again and pick out these features, either without doing the movements or joining in quietly.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Moving with your hands: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Show the strong and weak beats of the music by performing this pattern. Aim to keep the arms in motion (making gentle circles).</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knees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2 clap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3 click</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knees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2 clap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3 click</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27</a:t>
            </a:fld>
            <a:endParaRPr lang="en-GB"/>
          </a:p>
        </p:txBody>
      </p:sp>
    </p:spTree>
    <p:extLst>
      <p:ext uri="{BB962C8B-B14F-4D97-AF65-F5344CB8AC3E}">
        <p14:creationId xmlns:p14="http://schemas.microsoft.com/office/powerpoint/2010/main" val="785066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kern="100">
                <a:effectLst/>
                <a:latin typeface="Calibri" panose="020F0502020204030204" pitchFamily="34" charset="0"/>
                <a:ea typeface="Aptos" panose="020B0004020202020204" pitchFamily="34" charset="0"/>
                <a:cs typeface="Times New Roman" panose="02020603050405020304" pitchFamily="18" charset="0"/>
              </a:rPr>
              <a:t>4. Recap the melody</a:t>
            </a:r>
            <a:r>
              <a:rPr lang="en-GB" sz="1800" kern="100">
                <a:effectLst/>
                <a:latin typeface="Calibri" panose="020F0502020204030204" pitchFamily="34" charset="0"/>
                <a:ea typeface="Aptos" panose="020B0004020202020204" pitchFamily="34" charset="0"/>
                <a:cs typeface="Times New Roman" panose="02020603050405020304" pitchFamily="18" charset="0"/>
              </a:rPr>
              <a:t> by listening and asking children to identify some of the woodwind instruments playing the tune. Can anyone remember the type of scale the melody is based on? A pentatonic scale, with five different pitches.</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28</a:t>
            </a:fld>
            <a:endParaRPr lang="en-GB"/>
          </a:p>
        </p:txBody>
      </p:sp>
    </p:spTree>
    <p:extLst>
      <p:ext uri="{BB962C8B-B14F-4D97-AF65-F5344CB8AC3E}">
        <p14:creationId xmlns:p14="http://schemas.microsoft.com/office/powerpoint/2010/main" val="284016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endParaRPr lang="en-GB" sz="1800" u="none"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F4F9D16-E4FA-406D-80A7-DADF56214360}" type="slidenum">
              <a:rPr lang="en-GB" smtClean="0"/>
              <a:t>3</a:t>
            </a:fld>
            <a:endParaRPr lang="en-GB"/>
          </a:p>
        </p:txBody>
      </p:sp>
    </p:spTree>
    <p:extLst>
      <p:ext uri="{BB962C8B-B14F-4D97-AF65-F5344CB8AC3E}">
        <p14:creationId xmlns:p14="http://schemas.microsoft.com/office/powerpoint/2010/main" val="4116845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5.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In groups, create your own piece</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using these three layers of texture. More than one person can perform each role. Use the same five notes: C, D, F, G, 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The off-beats and bass line can be performed using untuned percussion, in addition to or instead of tuned percussion. Ukuleles can perform the off-beat layer by playing a D minor chord.</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If stuck with layer 1 (melody), try some of the examples on the next slide.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29</a:t>
            </a:fld>
            <a:endParaRPr lang="en-GB"/>
          </a:p>
        </p:txBody>
      </p:sp>
    </p:spTree>
    <p:extLst>
      <p:ext uri="{BB962C8B-B14F-4D97-AF65-F5344CB8AC3E}">
        <p14:creationId xmlns:p14="http://schemas.microsoft.com/office/powerpoint/2010/main" val="780176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mj-lt"/>
              <a:buNone/>
              <a:tabLst>
                <a:tab pos="1711960" algn="l"/>
              </a:tabLst>
            </a:pPr>
            <a:r>
              <a:rPr lang="en-GB" sz="1200" b="1" kern="100">
                <a:effectLst/>
                <a:latin typeface="Calibri" panose="020F0502020204030204" pitchFamily="34" charset="0"/>
                <a:ea typeface="Aptos" panose="020B0004020202020204" pitchFamily="34" charset="0"/>
                <a:cs typeface="Times New Roman" panose="02020603050405020304" pitchFamily="18" charset="0"/>
              </a:rPr>
              <a:t>6. Give the groups some time</a:t>
            </a:r>
            <a:r>
              <a:rPr lang="en-GB" sz="1200" kern="100">
                <a:effectLst/>
                <a:latin typeface="Calibri" panose="020F0502020204030204" pitchFamily="34" charset="0"/>
                <a:ea typeface="Aptos" panose="020B0004020202020204" pitchFamily="34" charset="0"/>
                <a:cs typeface="Times New Roman" panose="02020603050405020304" pitchFamily="18" charset="0"/>
              </a:rPr>
              <a:t> to develop their ideas and practise, then pause to briefly discuss structure and performance. Question prompts:</a:t>
            </a:r>
            <a:br>
              <a:rPr lang="en-GB" sz="1200" kern="100">
                <a:effectLst/>
                <a:latin typeface="Calibri" panose="020F0502020204030204" pitchFamily="34" charset="0"/>
                <a:ea typeface="Aptos" panose="020B0004020202020204" pitchFamily="34" charset="0"/>
                <a:cs typeface="Times New Roman" panose="02020603050405020304" pitchFamily="18" charset="0"/>
              </a:rPr>
            </a:b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mj-lt"/>
              <a:buAutoNum type="alphaLcPeriod"/>
              <a:tabLst>
                <a:tab pos="1711960" algn="l"/>
              </a:tabLst>
            </a:pPr>
            <a:r>
              <a:rPr lang="en-GB" sz="1200" i="1" kern="100">
                <a:effectLst/>
                <a:latin typeface="Calibri" panose="020F0502020204030204" pitchFamily="34" charset="0"/>
                <a:ea typeface="Aptos" panose="020B0004020202020204" pitchFamily="34" charset="0"/>
                <a:cs typeface="Times New Roman" panose="02020603050405020304" pitchFamily="18" charset="0"/>
              </a:rPr>
              <a:t>How many times will your group play the performance grid?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mj-lt"/>
              <a:buAutoNum type="alphaLcPeriod"/>
              <a:tabLst>
                <a:tab pos="1711960" algn="l"/>
              </a:tabLst>
            </a:pPr>
            <a:r>
              <a:rPr lang="en-GB" sz="1200" i="1" kern="100">
                <a:effectLst/>
                <a:latin typeface="Calibri" panose="020F0502020204030204" pitchFamily="34" charset="0"/>
                <a:ea typeface="Aptos" panose="020B0004020202020204" pitchFamily="34" charset="0"/>
                <a:cs typeface="Times New Roman" panose="02020603050405020304" pitchFamily="18" charset="0"/>
              </a:rPr>
              <a:t>Will everyone play all of the time? Are there more interesting ways that you can think of to use the different layers?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mj-lt"/>
              <a:buAutoNum type="alphaLcPeriod"/>
              <a:tabLst>
                <a:tab pos="1711960" algn="l"/>
              </a:tabLst>
            </a:pPr>
            <a:r>
              <a:rPr lang="en-GB" sz="1200" i="1" kern="100">
                <a:effectLst/>
                <a:latin typeface="Calibri" panose="020F0502020204030204" pitchFamily="34" charset="0"/>
                <a:ea typeface="Aptos" panose="020B0004020202020204" pitchFamily="34" charset="0"/>
                <a:cs typeface="Times New Roman" panose="02020603050405020304" pitchFamily="18" charset="0"/>
              </a:rPr>
              <a:t>How will you begin and end your performance?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BF4F9D16-E4FA-406D-80A7-DADF56214360}" type="slidenum">
              <a:rPr lang="en-GB" smtClean="0"/>
              <a:t>30</a:t>
            </a:fld>
            <a:endParaRPr lang="en-GB"/>
          </a:p>
        </p:txBody>
      </p:sp>
    </p:spTree>
    <p:extLst>
      <p:ext uri="{BB962C8B-B14F-4D97-AF65-F5344CB8AC3E}">
        <p14:creationId xmlns:p14="http://schemas.microsoft.com/office/powerpoint/2010/main" val="1701639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mj-lt"/>
              <a:buNone/>
              <a:tabLst>
                <a:tab pos="1711960" algn="l"/>
              </a:tabLst>
            </a:pPr>
            <a:r>
              <a:rPr lang="en-GB" sz="1200" b="1" kern="100" dirty="0">
                <a:effectLst/>
                <a:latin typeface="Calibri" panose="020F0502020204030204" pitchFamily="34" charset="0"/>
                <a:ea typeface="Aptos" panose="020B0004020202020204" pitchFamily="34" charset="0"/>
                <a:cs typeface="Times New Roman" panose="02020603050405020304" pitchFamily="18" charset="0"/>
              </a:rPr>
              <a:t>7. Bring the class back together </a:t>
            </a:r>
            <a:r>
              <a:rPr lang="en-GB" sz="1200" kern="100" dirty="0">
                <a:effectLst/>
                <a:latin typeface="Calibri" panose="020F0502020204030204" pitchFamily="34" charset="0"/>
                <a:ea typeface="Aptos" panose="020B0004020202020204" pitchFamily="34" charset="0"/>
                <a:cs typeface="Times New Roman" panose="02020603050405020304" pitchFamily="18" charset="0"/>
              </a:rPr>
              <a:t>and listen to each other’s work. Ask the rest of the class to listen carefully and give some feedback. Question prompts: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mj-lt"/>
              <a:buAutoNum type="alphaLcPeriod"/>
              <a:tabLst>
                <a:tab pos="1711960" algn="l"/>
              </a:tabLst>
            </a:pPr>
            <a:r>
              <a:rPr lang="en-GB" sz="1200" kern="100" dirty="0">
                <a:effectLst/>
                <a:latin typeface="Calibri" panose="020F0502020204030204" pitchFamily="34" charset="0"/>
                <a:ea typeface="Aptos" panose="020B0004020202020204" pitchFamily="34" charset="0"/>
                <a:cs typeface="Times New Roman" panose="02020603050405020304" pitchFamily="18" charset="0"/>
              </a:rPr>
              <a:t>Can you tell me who performed which layer of texture in the performance?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mj-lt"/>
              <a:buAutoNum type="alphaLcPeriod"/>
              <a:tabLst>
                <a:tab pos="1711960" algn="l"/>
              </a:tabLst>
            </a:pPr>
            <a:r>
              <a:rPr lang="en-GB" sz="1200" kern="100" dirty="0">
                <a:effectLst/>
                <a:latin typeface="Calibri" panose="020F0502020204030204" pitchFamily="34" charset="0"/>
                <a:ea typeface="Aptos" panose="020B0004020202020204" pitchFamily="34" charset="0"/>
                <a:cs typeface="Times New Roman" panose="02020603050405020304" pitchFamily="18" charset="0"/>
              </a:rPr>
              <a:t>How did the group begin and end their performance?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mj-lt"/>
              <a:buAutoNum type="alphaLcPeriod"/>
              <a:tabLst>
                <a:tab pos="1711960" algn="l"/>
              </a:tabLst>
            </a:pPr>
            <a:r>
              <a:rPr lang="en-GB" sz="1200" kern="100" dirty="0">
                <a:effectLst/>
                <a:latin typeface="Calibri" panose="020F0502020204030204" pitchFamily="34" charset="0"/>
                <a:ea typeface="Aptos" panose="020B0004020202020204" pitchFamily="34" charset="0"/>
                <a:cs typeface="Times New Roman" panose="02020603050405020304" pitchFamily="18" charset="0"/>
              </a:rPr>
              <a:t>Could we feel the 3/4 time? Perhaps we could join in!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31</a:t>
            </a:fld>
            <a:endParaRPr lang="en-GB"/>
          </a:p>
        </p:txBody>
      </p:sp>
    </p:spTree>
    <p:extLst>
      <p:ext uri="{BB962C8B-B14F-4D97-AF65-F5344CB8AC3E}">
        <p14:creationId xmlns:p14="http://schemas.microsoft.com/office/powerpoint/2010/main" val="745029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8. Recap and warm down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by listening to ‘Dawn’ again. Ask the class to listen carefully to ‘their’ part of the texture and see if they can identify which instruments are performing ‘their’ role.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32</a:t>
            </a:fld>
            <a:endParaRPr lang="en-GB"/>
          </a:p>
        </p:txBody>
      </p:sp>
    </p:spTree>
    <p:extLst>
      <p:ext uri="{BB962C8B-B14F-4D97-AF65-F5344CB8AC3E}">
        <p14:creationId xmlns:p14="http://schemas.microsoft.com/office/powerpoint/2010/main" val="4102599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mj-lt"/>
              <a:buAutoNum type="arabicPeriod"/>
              <a:tabLst>
                <a:tab pos="1711960" algn="l"/>
              </a:tabLst>
            </a:pPr>
            <a:r>
              <a:rPr lang="en-GB" sz="1200" b="1" kern="100">
                <a:effectLst/>
                <a:latin typeface="Calibri" panose="020F0502020204030204" pitchFamily="34" charset="0"/>
                <a:ea typeface="Aptos" panose="020B0004020202020204" pitchFamily="34" charset="0"/>
                <a:cs typeface="Times New Roman" panose="02020603050405020304" pitchFamily="18" charset="0"/>
              </a:rPr>
              <a:t>Become a musical detective</a:t>
            </a:r>
            <a:r>
              <a:rPr lang="en-GB" sz="1200" kern="100">
                <a:effectLst/>
                <a:latin typeface="Calibri" panose="020F0502020204030204" pitchFamily="34" charset="0"/>
                <a:ea typeface="Aptos" panose="020B0004020202020204" pitchFamily="34" charset="0"/>
                <a:cs typeface="Times New Roman" panose="02020603050405020304" pitchFamily="18" charset="0"/>
              </a:rPr>
              <a:t> by taking part in musical bingo! The children can create their own 3 x 3 grid, or cut out </a:t>
            </a:r>
            <a:r>
              <a:rPr lang="en-GB" sz="1200" u="sng" kern="10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one of templates provided</a:t>
            </a:r>
            <a:r>
              <a:rPr lang="en-GB" sz="1200" kern="100">
                <a:effectLst/>
                <a:latin typeface="Calibri" panose="020F0502020204030204" pitchFamily="34" charset="0"/>
                <a:ea typeface="Aptos" panose="020B0004020202020204" pitchFamily="34" charset="0"/>
                <a:cs typeface="Times New Roman" panose="02020603050405020304" pitchFamily="18" charset="0"/>
              </a:rPr>
              <a:t>. Children could play on their own or in pairs. Try the game for the first time before recapping the musical words. Ask these questions in any order to create the bingo game: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tabLst>
                <a:tab pos="1711960" algn="l"/>
              </a:tabLst>
            </a:pPr>
            <a:r>
              <a:rPr lang="en-GB" sz="1200" kern="100">
                <a:effectLst/>
                <a:latin typeface="Calibri" panose="020F050202020403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mj-lt"/>
              <a:buAutoNum type="alphaLcPeriod"/>
              <a:tabLst>
                <a:tab pos="1711960" algn="l"/>
              </a:tabLst>
            </a:pPr>
            <a:r>
              <a:rPr lang="en-GB" sz="1100" kern="100">
                <a:effectLst/>
                <a:latin typeface="Calibri" panose="020F0502020204030204" pitchFamily="34" charset="0"/>
                <a:ea typeface="Aptos" panose="020B0004020202020204" pitchFamily="34" charset="0"/>
                <a:cs typeface="Times New Roman" panose="02020603050405020304" pitchFamily="18" charset="0"/>
              </a:rPr>
              <a:t>How many pitches make up the pentatonic scale? (</a:t>
            </a:r>
            <a:r>
              <a:rPr lang="en-GB" sz="1100" i="1" kern="100">
                <a:effectLst/>
                <a:latin typeface="Calibri" panose="020F0502020204030204" pitchFamily="34" charset="0"/>
                <a:ea typeface="Aptos" panose="020B0004020202020204" pitchFamily="34" charset="0"/>
                <a:cs typeface="Times New Roman" panose="02020603050405020304" pitchFamily="18" charset="0"/>
              </a:rPr>
              <a:t>five</a:t>
            </a:r>
            <a:r>
              <a:rPr lang="en-GB" sz="1100" kern="100">
                <a:effectLst/>
                <a:latin typeface="Calibri" panose="020F0502020204030204" pitchFamily="34" charset="0"/>
                <a:ea typeface="Aptos" panose="020B0004020202020204" pitchFamily="34" charset="0"/>
                <a:cs typeface="Times New Roman" panose="02020603050405020304" pitchFamily="18" charset="0"/>
              </a:rPr>
              <a: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mj-lt"/>
              <a:buAutoNum type="alphaLcPeriod"/>
              <a:tabLst>
                <a:tab pos="1711960" algn="l"/>
              </a:tabLst>
            </a:pPr>
            <a:r>
              <a:rPr lang="en-GB" sz="1100" kern="100">
                <a:effectLst/>
                <a:latin typeface="Calibri" panose="020F0502020204030204" pitchFamily="34" charset="0"/>
                <a:ea typeface="Aptos" panose="020B0004020202020204" pitchFamily="34" charset="0"/>
                <a:cs typeface="Times New Roman" panose="02020603050405020304" pitchFamily="18" charset="0"/>
              </a:rPr>
              <a:t>How many beats were in a bar in the ‘March’? (</a:t>
            </a:r>
            <a:r>
              <a:rPr lang="en-GB" sz="1100" i="1" kern="100">
                <a:effectLst/>
                <a:latin typeface="Calibri" panose="020F0502020204030204" pitchFamily="34" charset="0"/>
                <a:ea typeface="Aptos" panose="020B0004020202020204" pitchFamily="34" charset="0"/>
                <a:cs typeface="Times New Roman" panose="02020603050405020304" pitchFamily="18" charset="0"/>
              </a:rPr>
              <a:t>four</a:t>
            </a:r>
            <a:r>
              <a:rPr lang="en-GB" sz="1100" kern="100">
                <a:effectLst/>
                <a:latin typeface="Calibri" panose="020F0502020204030204" pitchFamily="34" charset="0"/>
                <a:ea typeface="Aptos" panose="020B0004020202020204" pitchFamily="34" charset="0"/>
                <a:cs typeface="Times New Roman" panose="02020603050405020304" pitchFamily="18" charset="0"/>
              </a:rPr>
              <a: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mj-lt"/>
              <a:buAutoNum type="alphaLcPeriod"/>
              <a:tabLst>
                <a:tab pos="1711960" algn="l"/>
              </a:tabLst>
            </a:pPr>
            <a:r>
              <a:rPr lang="en-GB" sz="1100" kern="100">
                <a:effectLst/>
                <a:latin typeface="Calibri" panose="020F0502020204030204" pitchFamily="34" charset="0"/>
                <a:ea typeface="Aptos" panose="020B0004020202020204" pitchFamily="34" charset="0"/>
                <a:cs typeface="Times New Roman" panose="02020603050405020304" pitchFamily="18" charset="0"/>
              </a:rPr>
              <a:t>How many beats were in a bar in ‘Dawn’? (</a:t>
            </a:r>
            <a:r>
              <a:rPr lang="en-GB" sz="1100" i="1" kern="100">
                <a:effectLst/>
                <a:latin typeface="Calibri" panose="020F0502020204030204" pitchFamily="34" charset="0"/>
                <a:ea typeface="Aptos" panose="020B0004020202020204" pitchFamily="34" charset="0"/>
                <a:cs typeface="Times New Roman" panose="02020603050405020304" pitchFamily="18" charset="0"/>
              </a:rPr>
              <a:t>three</a:t>
            </a:r>
            <a:r>
              <a:rPr lang="en-GB" sz="1100" kern="100">
                <a:effectLst/>
                <a:latin typeface="Calibri" panose="020F0502020204030204" pitchFamily="34" charset="0"/>
                <a:ea typeface="Aptos" panose="020B0004020202020204" pitchFamily="34" charset="0"/>
                <a:cs typeface="Times New Roman" panose="02020603050405020304" pitchFamily="18" charset="0"/>
              </a:rPr>
              <a: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mj-lt"/>
              <a:buAutoNum type="alphaLcPeriod"/>
              <a:tabLst>
                <a:tab pos="1711960" algn="l"/>
              </a:tabLst>
            </a:pPr>
            <a:r>
              <a:rPr lang="en-GB" sz="1100" kern="100">
                <a:effectLst/>
                <a:latin typeface="Calibri" panose="020F0502020204030204" pitchFamily="34" charset="0"/>
                <a:ea typeface="Aptos" panose="020B0004020202020204" pitchFamily="34" charset="0"/>
                <a:cs typeface="Times New Roman" panose="02020603050405020304" pitchFamily="18" charset="0"/>
              </a:rPr>
              <a:t>Which woodwind instrument is actually made of metal? (</a:t>
            </a:r>
            <a:r>
              <a:rPr lang="en-GB" sz="1100" i="1" kern="100">
                <a:effectLst/>
                <a:latin typeface="Calibri" panose="020F0502020204030204" pitchFamily="34" charset="0"/>
                <a:ea typeface="Aptos" panose="020B0004020202020204" pitchFamily="34" charset="0"/>
                <a:cs typeface="Times New Roman" panose="02020603050405020304" pitchFamily="18" charset="0"/>
              </a:rPr>
              <a:t>flute</a:t>
            </a:r>
            <a:r>
              <a:rPr lang="en-GB" sz="1100" kern="100">
                <a:effectLst/>
                <a:latin typeface="Calibri" panose="020F0502020204030204" pitchFamily="34" charset="0"/>
                <a:ea typeface="Aptos" panose="020B0004020202020204" pitchFamily="34" charset="0"/>
                <a:cs typeface="Times New Roman" panose="02020603050405020304" pitchFamily="18" charset="0"/>
              </a:rPr>
              <a: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mj-lt"/>
              <a:buAutoNum type="alphaLcPeriod"/>
              <a:tabLst>
                <a:tab pos="1711960" algn="l"/>
              </a:tabLst>
            </a:pPr>
            <a:r>
              <a:rPr lang="en-GB" sz="1100" kern="100">
                <a:effectLst/>
                <a:latin typeface="Calibri" panose="020F0502020204030204" pitchFamily="34" charset="0"/>
                <a:ea typeface="Aptos" panose="020B0004020202020204" pitchFamily="34" charset="0"/>
                <a:cs typeface="Times New Roman" panose="02020603050405020304" pitchFamily="18" charset="0"/>
              </a:rPr>
              <a:t>Which woodwind instrument has the lowest pitch? (</a:t>
            </a:r>
            <a:r>
              <a:rPr lang="en-GB" sz="1100" i="1" kern="100">
                <a:effectLst/>
                <a:latin typeface="Calibri" panose="020F0502020204030204" pitchFamily="34" charset="0"/>
                <a:ea typeface="Aptos" panose="020B0004020202020204" pitchFamily="34" charset="0"/>
                <a:cs typeface="Times New Roman" panose="02020603050405020304" pitchFamily="18" charset="0"/>
              </a:rPr>
              <a:t>bassoon</a:t>
            </a:r>
            <a:r>
              <a:rPr lang="en-GB" sz="1100" kern="100">
                <a:effectLst/>
                <a:latin typeface="Calibri" panose="020F0502020204030204" pitchFamily="34" charset="0"/>
                <a:ea typeface="Aptos" panose="020B0004020202020204" pitchFamily="34" charset="0"/>
                <a:cs typeface="Times New Roman" panose="02020603050405020304" pitchFamily="18" charset="0"/>
              </a:rPr>
              <a: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mj-lt"/>
              <a:buAutoNum type="alphaLcPeriod"/>
              <a:tabLst>
                <a:tab pos="1711960" algn="l"/>
              </a:tabLst>
            </a:pPr>
            <a:r>
              <a:rPr lang="en-GB" sz="1100" kern="100">
                <a:effectLst/>
                <a:latin typeface="Calibri" panose="020F0502020204030204" pitchFamily="34" charset="0"/>
                <a:ea typeface="Aptos" panose="020B0004020202020204" pitchFamily="34" charset="0"/>
                <a:cs typeface="Times New Roman" panose="02020603050405020304" pitchFamily="18" charset="0"/>
              </a:rPr>
              <a:t>What is the word for layers in music? (</a:t>
            </a:r>
            <a:r>
              <a:rPr lang="en-GB" sz="1100" i="1" kern="100">
                <a:effectLst/>
                <a:latin typeface="Calibri" panose="020F0502020204030204" pitchFamily="34" charset="0"/>
                <a:ea typeface="Aptos" panose="020B0004020202020204" pitchFamily="34" charset="0"/>
                <a:cs typeface="Times New Roman" panose="02020603050405020304" pitchFamily="18" charset="0"/>
              </a:rPr>
              <a:t>texture</a:t>
            </a:r>
            <a:r>
              <a:rPr lang="en-GB" sz="1100" kern="100">
                <a:effectLst/>
                <a:latin typeface="Calibri" panose="020F050202020403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mj-lt"/>
              <a:buAutoNum type="alphaLcPeriod"/>
              <a:tabLst>
                <a:tab pos="1711960" algn="l"/>
              </a:tabLst>
            </a:pPr>
            <a:r>
              <a:rPr lang="en-GB" sz="1100" kern="100">
                <a:effectLst/>
                <a:latin typeface="Calibri" panose="020F0502020204030204" pitchFamily="34" charset="0"/>
                <a:ea typeface="Aptos" panose="020B0004020202020204" pitchFamily="34" charset="0"/>
                <a:cs typeface="Times New Roman" panose="02020603050405020304" pitchFamily="18" charset="0"/>
              </a:rPr>
              <a:t>What is the musical word for a tune? (</a:t>
            </a:r>
            <a:r>
              <a:rPr lang="en-GB" sz="1100" i="1" kern="100">
                <a:effectLst/>
                <a:latin typeface="Calibri" panose="020F0502020204030204" pitchFamily="34" charset="0"/>
                <a:ea typeface="Aptos" panose="020B0004020202020204" pitchFamily="34" charset="0"/>
                <a:cs typeface="Times New Roman" panose="02020603050405020304" pitchFamily="18" charset="0"/>
              </a:rPr>
              <a:t>melody</a:t>
            </a:r>
            <a:r>
              <a:rPr lang="en-GB" sz="1100" kern="100">
                <a:effectLst/>
                <a:latin typeface="Calibri" panose="020F0502020204030204" pitchFamily="34" charset="0"/>
                <a:ea typeface="Aptos" panose="020B0004020202020204" pitchFamily="34" charset="0"/>
                <a:cs typeface="Times New Roman" panose="02020603050405020304" pitchFamily="18" charset="0"/>
              </a:rPr>
              <a: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mj-lt"/>
              <a:buAutoNum type="alphaLcPeriod"/>
              <a:tabLst>
                <a:tab pos="1711960" algn="l"/>
              </a:tabLst>
            </a:pPr>
            <a:r>
              <a:rPr lang="en-GB" sz="1100" kern="100">
                <a:effectLst/>
                <a:latin typeface="Calibri" panose="020F0502020204030204" pitchFamily="34" charset="0"/>
                <a:ea typeface="Aptos" panose="020B0004020202020204" pitchFamily="34" charset="0"/>
                <a:cs typeface="Times New Roman" panose="02020603050405020304" pitchFamily="18" charset="0"/>
              </a:rPr>
              <a:t>What is the musical word for weak beats? (</a:t>
            </a:r>
            <a:r>
              <a:rPr lang="en-GB" sz="1100" i="1" kern="100">
                <a:effectLst/>
                <a:latin typeface="Calibri" panose="020F0502020204030204" pitchFamily="34" charset="0"/>
                <a:ea typeface="Aptos" panose="020B0004020202020204" pitchFamily="34" charset="0"/>
                <a:cs typeface="Times New Roman" panose="02020603050405020304" pitchFamily="18" charset="0"/>
              </a:rPr>
              <a:t>off-beats</a:t>
            </a:r>
            <a:r>
              <a:rPr lang="en-GB" sz="1100" kern="100">
                <a:effectLst/>
                <a:latin typeface="Calibri" panose="020F0502020204030204" pitchFamily="34" charset="0"/>
                <a:ea typeface="Aptos" panose="020B0004020202020204" pitchFamily="34" charset="0"/>
                <a:cs typeface="Times New Roman" panose="02020603050405020304" pitchFamily="18" charset="0"/>
              </a:rPr>
              <a: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mj-lt"/>
              <a:buAutoNum type="alphaLcPeriod"/>
              <a:tabLst>
                <a:tab pos="1711960" algn="l"/>
              </a:tabLst>
            </a:pPr>
            <a:r>
              <a:rPr lang="en-GB" sz="1100" kern="100">
                <a:effectLst/>
                <a:latin typeface="Calibri" panose="020F0502020204030204" pitchFamily="34" charset="0"/>
                <a:ea typeface="Aptos" panose="020B0004020202020204" pitchFamily="34" charset="0"/>
                <a:cs typeface="Times New Roman" panose="02020603050405020304" pitchFamily="18" charset="0"/>
              </a:rPr>
              <a:t>What is the musical word for the lowest part of the texture? (bass line)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BF4F9D16-E4FA-406D-80A7-DADF56214360}" type="slidenum">
              <a:rPr lang="en-GB" smtClean="0"/>
              <a:t>34</a:t>
            </a:fld>
            <a:endParaRPr lang="en-GB"/>
          </a:p>
        </p:txBody>
      </p:sp>
    </p:spTree>
    <p:extLst>
      <p:ext uri="{BB962C8B-B14F-4D97-AF65-F5344CB8AC3E}">
        <p14:creationId xmlns:p14="http://schemas.microsoft.com/office/powerpoint/2010/main" val="704740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2. </a:t>
            </a:r>
            <a:r>
              <a:rPr lang="en-GB" sz="1800" b="1"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Watch the orchestral performance </a:t>
            </a:r>
            <a:r>
              <a:rPr lang="en-GB" sz="1800"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and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ask the class to think about the boxes they are not sure about. At the end of the performance go through the answers before playing the game again. Answer prompts can be given to students who are struggling so that they can access the game.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35</a:t>
            </a:fld>
            <a:endParaRPr lang="en-GB"/>
          </a:p>
        </p:txBody>
      </p:sp>
    </p:spTree>
    <p:extLst>
      <p:ext uri="{BB962C8B-B14F-4D97-AF65-F5344CB8AC3E}">
        <p14:creationId xmlns:p14="http://schemas.microsoft.com/office/powerpoint/2010/main" val="2109262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a:effectLst/>
                <a:latin typeface="Calibri" panose="020F0502020204030204" pitchFamily="34" charset="0"/>
                <a:ea typeface="Aptos" panose="020B0004020202020204" pitchFamily="34" charset="0"/>
                <a:cs typeface="Times New Roman" panose="02020603050405020304" pitchFamily="18" charset="0"/>
              </a:rPr>
              <a:t>3. </a:t>
            </a:r>
            <a:r>
              <a:rPr lang="en-GB" sz="1800" b="1" u="sng" kern="100">
                <a:solidFill>
                  <a:schemeClr val="tx1"/>
                </a:solidFill>
                <a:effectLst/>
                <a:latin typeface="Calibri" panose="020F050202020403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Watch the film</a:t>
            </a:r>
            <a:r>
              <a:rPr lang="en-GB" sz="1800" b="1" kern="1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 </a:t>
            </a:r>
            <a:r>
              <a:rPr lang="en-GB" sz="1800" kern="100">
                <a:effectLst/>
                <a:latin typeface="Calibri" panose="020F0502020204030204" pitchFamily="34" charset="0"/>
                <a:ea typeface="Aptos" panose="020B0004020202020204" pitchFamily="34" charset="0"/>
                <a:cs typeface="Times New Roman" panose="02020603050405020304" pitchFamily="18" charset="0"/>
              </a:rPr>
              <a:t>again and return to your discussion about the Montgomery Bus Boycott and the idea of protest. Play the orchestral performance of ‘March’</a:t>
            </a:r>
            <a:r>
              <a:rPr lang="en-GB" sz="1800" b="1" kern="100">
                <a:effectLst/>
                <a:latin typeface="Calibri" panose="020F0502020204030204" pitchFamily="34" charset="0"/>
                <a:ea typeface="Aptos" panose="020B0004020202020204" pitchFamily="34" charset="0"/>
                <a:cs typeface="Times New Roman" panose="02020603050405020304" pitchFamily="18" charset="0"/>
              </a:rPr>
              <a:t> </a:t>
            </a:r>
            <a:r>
              <a:rPr lang="en-GB" sz="1800" kern="100">
                <a:effectLst/>
                <a:latin typeface="Calibri" panose="020F0502020204030204" pitchFamily="34" charset="0"/>
                <a:ea typeface="Aptos" panose="020B0004020202020204" pitchFamily="34" charset="0"/>
                <a:cs typeface="Times New Roman" panose="02020603050405020304" pitchFamily="18" charset="0"/>
              </a:rPr>
              <a:t>and ask the children to think of and / or write down something about the world that is unfair or unjust. Each child should march up with heavy feet and put their thought in the designated place (e.g. sticky notes stuck to the board, cards posted into a box, verbal response spoken to teacher).</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BF4F9D16-E4FA-406D-80A7-DADF56214360}" type="slidenum">
              <a:rPr lang="en-GB" smtClean="0"/>
              <a:t>36</a:t>
            </a:fld>
            <a:endParaRPr lang="en-GB"/>
          </a:p>
        </p:txBody>
      </p:sp>
    </p:spTree>
    <p:extLst>
      <p:ext uri="{BB962C8B-B14F-4D97-AF65-F5344CB8AC3E}">
        <p14:creationId xmlns:p14="http://schemas.microsoft.com/office/powerpoint/2010/main" val="691719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4. </a:t>
            </a:r>
            <a:r>
              <a:rPr lang="en-GB" sz="1800" b="1" u="sng" kern="100">
                <a:solidFill>
                  <a:schemeClr val="tx1"/>
                </a:solidFill>
                <a:effectLst/>
                <a:latin typeface="Calibri" panose="020F050202020403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Play the orchestral performance of ‘Dawn’</a:t>
            </a:r>
            <a:r>
              <a:rPr lang="en-GB" sz="1800" b="1" kern="1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 </a:t>
            </a:r>
            <a:r>
              <a:rPr lang="en-GB" sz="1800" b="0" kern="100">
                <a:solidFill>
                  <a:schemeClr val="tx1"/>
                </a:solidFill>
                <a:effectLst/>
                <a:latin typeface="Calibri" panose="020F0502020204030204" pitchFamily="34" charset="0"/>
                <a:ea typeface="Aptos" panose="020B0004020202020204" pitchFamily="34" charset="0"/>
                <a:cs typeface="Times New Roman" panose="02020603050405020304" pitchFamily="18" charset="0"/>
              </a:rPr>
              <a:t>and </a:t>
            </a:r>
            <a:r>
              <a:rPr lang="en-GB" sz="1800" kern="100">
                <a:effectLst/>
                <a:latin typeface="Calibri" panose="020F0502020204030204" pitchFamily="34" charset="0"/>
                <a:ea typeface="Aptos" panose="020B0004020202020204" pitchFamily="34" charset="0"/>
                <a:cs typeface="Times New Roman" panose="02020603050405020304" pitchFamily="18" charset="0"/>
              </a:rPr>
              <a:t>ask the children to think of and / or write down something they hope for about the future. Each child should lightly move to the front to place their thought in the designated place (e.g. the other half of the board, cards posted into another box etc.).</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a:effectLst/>
                <a:latin typeface="Calibri" panose="020F0502020204030204" pitchFamily="34" charset="0"/>
                <a:ea typeface="Aptos" panose="020B0004020202020204" pitchFamily="34" charset="0"/>
                <a:cs typeface="Times New Roman" panose="02020603050405020304" pitchFamily="18" charset="0"/>
              </a:rPr>
              <a:t>4. Final plenary – democracy in action!</a:t>
            </a:r>
            <a:r>
              <a:rPr lang="en-GB" sz="1800" kern="100">
                <a:effectLst/>
                <a:latin typeface="Calibri" panose="020F0502020204030204" pitchFamily="34" charset="0"/>
                <a:ea typeface="Aptos" panose="020B0004020202020204" pitchFamily="34" charset="0"/>
                <a:cs typeface="Times New Roman" panose="02020603050405020304" pitchFamily="18" charset="0"/>
              </a:rPr>
              <a:t> Ask the class to vote for one final chance to explore something from earlier in the project. This could be the film, the movements to one of the variations, or even watching any recordings you have taken of their own pieces!</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BF4F9D16-E4FA-406D-80A7-DADF56214360}" type="slidenum">
              <a:rPr lang="en-GB" smtClean="0"/>
              <a:t>37</a:t>
            </a:fld>
            <a:endParaRPr lang="en-GB"/>
          </a:p>
        </p:txBody>
      </p:sp>
    </p:spTree>
    <p:extLst>
      <p:ext uri="{BB962C8B-B14F-4D97-AF65-F5344CB8AC3E}">
        <p14:creationId xmlns:p14="http://schemas.microsoft.com/office/powerpoint/2010/main" val="1790134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38</a:t>
            </a:fld>
            <a:endParaRPr lang="en-GB"/>
          </a:p>
        </p:txBody>
      </p:sp>
    </p:spTree>
    <p:extLst>
      <p:ext uri="{BB962C8B-B14F-4D97-AF65-F5344CB8AC3E}">
        <p14:creationId xmlns:p14="http://schemas.microsoft.com/office/powerpoint/2010/main" val="247326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mj-lt"/>
              <a:buNone/>
              <a:tabLst>
                <a:tab pos="1711960" algn="l"/>
              </a:tabLst>
            </a:pPr>
            <a:r>
              <a:rPr lang="en-GB" sz="1800" b="0" kern="100">
                <a:effectLst/>
                <a:latin typeface="Calibri" panose="020F0502020204030204" pitchFamily="34" charset="0"/>
                <a:ea typeface="Aptos" panose="020B0004020202020204" pitchFamily="34" charset="0"/>
                <a:cs typeface="Times New Roman" panose="02020603050405020304" pitchFamily="18" charset="0"/>
              </a:rPr>
              <a:t>1. Prepare your class</a:t>
            </a:r>
            <a:endParaRPr lang="en-GB" sz="1800" b="0" kern="10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tabLst>
                <a:tab pos="1711960" algn="l"/>
              </a:tabLst>
            </a:pPr>
            <a:r>
              <a:rPr lang="en-GB" sz="1800" kern="100">
                <a:effectLst/>
                <a:latin typeface="Calibri" panose="020F0502020204030204" pitchFamily="34" charset="0"/>
                <a:ea typeface="Aptos" panose="020B0004020202020204" pitchFamily="34" charset="0"/>
                <a:cs typeface="Times New Roman" panose="02020603050405020304" pitchFamily="18" charset="0"/>
              </a:rPr>
              <a:t>Explain to the class that you are going to begin a music project focusing on an important piece of music by Margaret Bonds, one of the first Black composers and performers to gain recognition in the United States. The piece is called </a:t>
            </a:r>
            <a:r>
              <a:rPr lang="en-GB" sz="1800" i="1" kern="100">
                <a:effectLst/>
                <a:latin typeface="Calibri" panose="020F0502020204030204" pitchFamily="34" charset="0"/>
                <a:ea typeface="Aptos" panose="020B0004020202020204" pitchFamily="34" charset="0"/>
                <a:cs typeface="Times New Roman" panose="02020603050405020304" pitchFamily="18" charset="0"/>
              </a:rPr>
              <a:t>Montgomery Variations</a:t>
            </a:r>
            <a:r>
              <a:rPr lang="en-GB" sz="1800" kern="100">
                <a:effectLst/>
                <a:latin typeface="Calibri" panose="020F0502020204030204" pitchFamily="34" charset="0"/>
                <a:ea typeface="Aptos" panose="020B0004020202020204" pitchFamily="34" charset="0"/>
                <a:cs typeface="Times New Roman" panose="02020603050405020304" pitchFamily="18" charset="0"/>
              </a:rPr>
              <a:t>, and we are going to listen to two variations: ‘March’ and ‘Dawn’. Let’s find out what makes this music so important.</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tabLst>
                <a:tab pos="1711960" algn="l"/>
              </a:tabLst>
            </a:pPr>
            <a:r>
              <a:rPr lang="en-GB" sz="1800" kern="100">
                <a:effectLst/>
                <a:latin typeface="Calibri" panose="020F0502020204030204" pitchFamily="34" charset="0"/>
                <a:ea typeface="Aptos" panose="020B0004020202020204" pitchFamily="34" charset="0"/>
                <a:cs typeface="Times New Roman" panose="02020603050405020304" pitchFamily="18" charset="0"/>
              </a:rPr>
              <a:t> </a:t>
            </a:r>
            <a:endParaRPr lang="en-GB" sz="1800" b="0" u="none"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r>
              <a:rPr lang="en-GB" sz="1800" b="0" u="none" kern="100">
                <a:effectLst/>
                <a:latin typeface="Calibri" panose="020F0502020204030204" pitchFamily="34" charset="0"/>
                <a:ea typeface="Aptos" panose="020B0004020202020204" pitchFamily="34" charset="0"/>
                <a:cs typeface="Times New Roman" panose="02020603050405020304" pitchFamily="18" charset="0"/>
              </a:rPr>
              <a:t>2. Watch the film and </a:t>
            </a:r>
            <a:r>
              <a:rPr lang="en-GB" sz="1800" kern="100">
                <a:effectLst/>
                <a:latin typeface="Calibri" panose="020F0502020204030204" pitchFamily="34" charset="0"/>
                <a:ea typeface="Aptos" panose="020B0004020202020204" pitchFamily="34" charset="0"/>
                <a:cs typeface="Times New Roman" panose="02020603050405020304" pitchFamily="18" charset="0"/>
              </a:rPr>
              <a:t>have a discussion about it. This could tie in effectively with Black History Month or a range of PSHE / PSE topics about law, rights, and responsibilities.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10</a:t>
            </a:fld>
            <a:endParaRPr lang="en-GB"/>
          </a:p>
        </p:txBody>
      </p:sp>
    </p:spTree>
    <p:extLst>
      <p:ext uri="{BB962C8B-B14F-4D97-AF65-F5344CB8AC3E}">
        <p14:creationId xmlns:p14="http://schemas.microsoft.com/office/powerpoint/2010/main" val="1557506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mj-lt"/>
              <a:buNone/>
              <a:tabLst>
                <a:tab pos="1711960" algn="l"/>
              </a:tabLst>
            </a:pPr>
            <a:r>
              <a:rPr lang="en-GB" sz="1800" kern="100">
                <a:effectLst/>
                <a:latin typeface="Calibri" panose="020F0502020204030204" pitchFamily="34" charset="0"/>
                <a:ea typeface="Aptos" panose="020B0004020202020204" pitchFamily="34" charset="0"/>
                <a:cs typeface="Times New Roman" panose="02020603050405020304" pitchFamily="18" charset="0"/>
              </a:rPr>
              <a:t>3. Watch the full orchestral performance and talk about the instruments you have seen. Try to pick out the woodwind instruments. They are very important in this music, as they often have the melody. Look out for the bassoon and the </a:t>
            </a:r>
            <a:r>
              <a:rPr lang="en-GB" sz="1800" kern="100" err="1">
                <a:effectLst/>
                <a:latin typeface="Calibri" panose="020F0502020204030204" pitchFamily="34" charset="0"/>
                <a:ea typeface="Aptos" panose="020B0004020202020204" pitchFamily="34" charset="0"/>
                <a:cs typeface="Times New Roman" panose="02020603050405020304" pitchFamily="18" charset="0"/>
              </a:rPr>
              <a:t>cor</a:t>
            </a:r>
            <a:r>
              <a:rPr lang="en-GB" sz="1800" kern="100">
                <a:effectLst/>
                <a:latin typeface="Calibri" panose="020F0502020204030204" pitchFamily="34" charset="0"/>
                <a:ea typeface="Aptos" panose="020B0004020202020204" pitchFamily="34" charset="0"/>
                <a:cs typeface="Times New Roman" panose="02020603050405020304" pitchFamily="18" charset="0"/>
              </a:rPr>
              <a:t> </a:t>
            </a:r>
            <a:r>
              <a:rPr lang="en-GB" sz="1800" kern="100" err="1">
                <a:effectLst/>
                <a:latin typeface="Calibri" panose="020F0502020204030204" pitchFamily="34" charset="0"/>
                <a:ea typeface="Aptos" panose="020B0004020202020204" pitchFamily="34" charset="0"/>
                <a:cs typeface="Times New Roman" panose="02020603050405020304" pitchFamily="18" charset="0"/>
              </a:rPr>
              <a:t>anglais</a:t>
            </a:r>
            <a:r>
              <a:rPr lang="en-GB" sz="1800" kern="100">
                <a:effectLst/>
                <a:latin typeface="Calibri" panose="020F0502020204030204" pitchFamily="34" charset="0"/>
                <a:ea typeface="Aptos" panose="020B0004020202020204" pitchFamily="34" charset="0"/>
                <a:cs typeface="Times New Roman" panose="02020603050405020304" pitchFamily="18" charset="0"/>
              </a:rPr>
              <a:t>* in the ‘March’, then the flute, oboe, and clarinet in ‘Dawn’. How can we tell these instruments apart?</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pPr>
            <a:r>
              <a:rPr lang="en-GB" sz="1800" kern="10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pPr>
            <a:r>
              <a:rPr lang="en-GB" sz="1800" kern="100">
                <a:effectLst/>
                <a:latin typeface="Calibri" panose="020F0502020204030204" pitchFamily="34" charset="0"/>
                <a:ea typeface="Aptos" panose="020B0004020202020204" pitchFamily="34" charset="0"/>
                <a:cs typeface="Times New Roman" panose="02020603050405020304" pitchFamily="18" charset="0"/>
              </a:rPr>
              <a:t>*</a:t>
            </a:r>
            <a:r>
              <a:rPr lang="en-GB" sz="1800" i="1" kern="100">
                <a:effectLst/>
                <a:latin typeface="Calibri" panose="020F0502020204030204" pitchFamily="34" charset="0"/>
                <a:ea typeface="Aptos" panose="020B0004020202020204" pitchFamily="34" charset="0"/>
                <a:cs typeface="Times New Roman" panose="02020603050405020304" pitchFamily="18" charset="0"/>
              </a:rPr>
              <a:t>the</a:t>
            </a:r>
            <a:r>
              <a:rPr lang="en-GB" sz="1800" kern="100">
                <a:effectLst/>
                <a:latin typeface="Calibri" panose="020F0502020204030204" pitchFamily="34" charset="0"/>
                <a:ea typeface="Aptos" panose="020B0004020202020204" pitchFamily="34" charset="0"/>
                <a:cs typeface="Times New Roman" panose="02020603050405020304" pitchFamily="18" charset="0"/>
              </a:rPr>
              <a:t> </a:t>
            </a:r>
            <a:r>
              <a:rPr lang="en-GB" sz="1800" i="1" kern="100" err="1">
                <a:effectLst/>
                <a:latin typeface="Calibri" panose="020F0502020204030204" pitchFamily="34" charset="0"/>
                <a:ea typeface="Aptos" panose="020B0004020202020204" pitchFamily="34" charset="0"/>
                <a:cs typeface="Times New Roman" panose="02020603050405020304" pitchFamily="18" charset="0"/>
              </a:rPr>
              <a:t>cor</a:t>
            </a:r>
            <a:r>
              <a:rPr lang="en-GB" sz="1800" i="1" kern="100">
                <a:effectLst/>
                <a:latin typeface="Calibri" panose="020F0502020204030204" pitchFamily="34" charset="0"/>
                <a:ea typeface="Aptos" panose="020B0004020202020204" pitchFamily="34" charset="0"/>
                <a:cs typeface="Times New Roman" panose="02020603050405020304" pitchFamily="18" charset="0"/>
              </a:rPr>
              <a:t> anglaise (pronounced </a:t>
            </a:r>
            <a:r>
              <a:rPr lang="en-GB" sz="1800" i="1" kern="100" err="1">
                <a:effectLst/>
                <a:latin typeface="Calibri" panose="020F0502020204030204" pitchFamily="34" charset="0"/>
                <a:ea typeface="Aptos" panose="020B0004020202020204" pitchFamily="34" charset="0"/>
                <a:cs typeface="Times New Roman" panose="02020603050405020304" pitchFamily="18" charset="0"/>
              </a:rPr>
              <a:t>kaw</a:t>
            </a:r>
            <a:r>
              <a:rPr lang="en-GB" sz="1800" i="1" kern="100">
                <a:effectLst/>
                <a:latin typeface="Calibri" panose="020F0502020204030204" pitchFamily="34" charset="0"/>
                <a:ea typeface="Aptos" panose="020B0004020202020204" pitchFamily="34" charset="0"/>
                <a:cs typeface="Times New Roman" panose="02020603050405020304" pitchFamily="18" charset="0"/>
              </a:rPr>
              <a:t>-RONG-</a:t>
            </a:r>
            <a:r>
              <a:rPr lang="en-GB" sz="1800" i="1" kern="100" err="1">
                <a:effectLst/>
                <a:latin typeface="Calibri" panose="020F0502020204030204" pitchFamily="34" charset="0"/>
                <a:ea typeface="Aptos" panose="020B0004020202020204" pitchFamily="34" charset="0"/>
                <a:cs typeface="Times New Roman" panose="02020603050405020304" pitchFamily="18" charset="0"/>
              </a:rPr>
              <a:t>glay</a:t>
            </a:r>
            <a:r>
              <a:rPr lang="en-GB" sz="1800" i="1" kern="100">
                <a:effectLst/>
                <a:latin typeface="Calibri" panose="020F0502020204030204" pitchFamily="34" charset="0"/>
                <a:ea typeface="Aptos" panose="020B0004020202020204" pitchFamily="34" charset="0"/>
                <a:cs typeface="Times New Roman" panose="02020603050405020304" pitchFamily="18" charset="0"/>
              </a:rPr>
              <a:t>, or </a:t>
            </a:r>
            <a:r>
              <a:rPr lang="en-GB" sz="1800" i="1" kern="100" err="1">
                <a:effectLst/>
                <a:latin typeface="Calibri" panose="020F0502020204030204" pitchFamily="34" charset="0"/>
                <a:ea typeface="Aptos" panose="020B0004020202020204" pitchFamily="34" charset="0"/>
                <a:cs typeface="Times New Roman" panose="02020603050405020304" pitchFamily="18" charset="0"/>
              </a:rPr>
              <a:t>kaw</a:t>
            </a:r>
            <a:r>
              <a:rPr lang="en-GB" sz="1800" i="1" kern="100">
                <a:effectLst/>
                <a:latin typeface="Calibri" panose="020F0502020204030204" pitchFamily="34" charset="0"/>
                <a:ea typeface="Aptos" panose="020B0004020202020204" pitchFamily="34" charset="0"/>
                <a:cs typeface="Times New Roman" panose="02020603050405020304" pitchFamily="18" charset="0"/>
              </a:rPr>
              <a:t>-RAANG-</a:t>
            </a:r>
            <a:r>
              <a:rPr lang="en-GB" sz="1800" i="1" kern="100" err="1">
                <a:effectLst/>
                <a:latin typeface="Calibri" panose="020F0502020204030204" pitchFamily="34" charset="0"/>
                <a:ea typeface="Aptos" panose="020B0004020202020204" pitchFamily="34" charset="0"/>
                <a:cs typeface="Times New Roman" panose="02020603050405020304" pitchFamily="18" charset="0"/>
              </a:rPr>
              <a:t>glay</a:t>
            </a:r>
            <a:r>
              <a:rPr lang="en-GB" sz="1800" i="1" kern="100">
                <a:effectLst/>
                <a:latin typeface="Calibri" panose="020F0502020204030204" pitchFamily="34" charset="0"/>
                <a:ea typeface="Aptos" panose="020B0004020202020204" pitchFamily="34" charset="0"/>
                <a:cs typeface="Times New Roman" panose="02020603050405020304" pitchFamily="18" charset="0"/>
              </a:rPr>
              <a:t>) is like an oboe, but larger and slightly lower-pitched.</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11</a:t>
            </a:fld>
            <a:endParaRPr lang="en-GB"/>
          </a:p>
        </p:txBody>
      </p:sp>
    </p:spTree>
    <p:extLst>
      <p:ext uri="{BB962C8B-B14F-4D97-AF65-F5344CB8AC3E}">
        <p14:creationId xmlns:p14="http://schemas.microsoft.com/office/powerpoint/2010/main" val="184629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mj-lt"/>
              <a:buNone/>
              <a:tabLst>
                <a:tab pos="1711960" algn="l"/>
              </a:tabLst>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4. Exploring movement activity </a:t>
            </a:r>
            <a:r>
              <a:rPr lang="en-GB" sz="1800" b="0" kern="100" dirty="0">
                <a:effectLst/>
                <a:latin typeface="Calibri" panose="020F0502020204030204" pitchFamily="34" charset="0"/>
                <a:ea typeface="Aptos" panose="020B0004020202020204" pitchFamily="34" charset="0"/>
                <a:cs typeface="Times New Roman" panose="02020603050405020304" pitchFamily="18" charset="0"/>
              </a:rPr>
              <a:t>– understanding 3/4 and 4/4 time signatures</a:t>
            </a:r>
            <a:endParaRPr lang="en-GB"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tabLst>
                <a:tab pos="1711960" algn="l"/>
              </a:tabLs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This activity can be done in a classroom with limited space, or in a larger space such as the school hall. Try out some of the suggested movements along to the music. You can tailor the activity to the needs of your class and to the available space. If you have time, try exploring both ‘March’ and ‘Dawn’, either in the same session or in different </a:t>
            </a:r>
            <a:r>
              <a:rPr lang="en-GB" sz="1800" u="none"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sessions. Full instructions for suggested movements can be found below.  </a:t>
            </a:r>
          </a:p>
          <a:p>
            <a:pPr marL="457200">
              <a:lnSpc>
                <a:spcPct val="115000"/>
              </a:lnSpc>
              <a:tabLst>
                <a:tab pos="1711960" algn="l"/>
              </a:tabLs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Moving with your feet: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March in time to the music. March with heavy feet. Aim to feel the pressure of the ground through your heels. Whilst marching, count “1, 2, 3, 4” on each beat. Try to make the heaviest step on beat 1 of each bar.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If you are marching on the spot, turn to face a different direction every 8 beats (count to 8 and then change direction). If there are four beats in a bar, how many bars do 8 beats fit into?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If you are marching around the room in a larger space, change direction every 8 beats (count to 8 and then change direction). Take care not to crash into anyone else!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Moving with your hands: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Show the strong and weak beats of the music by performing this pattern:</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knees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2 clap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3 clap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4 clap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chest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2 clap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3 clap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4 clap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tabLst>
                <a:tab pos="1711960" algn="l"/>
              </a:tabLs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tabLst>
                <a:tab pos="1711960" algn="l"/>
              </a:tabLs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Font typeface="+mj-lt"/>
              <a:buNone/>
              <a:tabLst>
                <a:tab pos="1711960" algn="l"/>
              </a:tabLst>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5. Reflect on the movement activity </a:t>
            </a:r>
            <a:r>
              <a:rPr lang="en-GB" sz="1800" b="0" kern="100" dirty="0">
                <a:effectLst/>
                <a:latin typeface="Calibri" panose="020F0502020204030204" pitchFamily="34" charset="0"/>
                <a:ea typeface="Aptos" panose="020B0004020202020204" pitchFamily="34" charset="0"/>
                <a:cs typeface="Times New Roman" panose="02020603050405020304" pitchFamily="18" charset="0"/>
              </a:rPr>
              <a:t>by listening to a short clip from each variation and discussing whether the music is in 3/4 time or 4/4 time. You could turn this into a quiz!</a:t>
            </a:r>
            <a:endParaRPr lang="en-GB"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tabLst>
                <a:tab pos="1711960" algn="l"/>
              </a:tabLs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Font typeface="+mj-lt"/>
              <a:buNone/>
              <a:tabLst>
                <a:tab pos="1711960" algn="l"/>
              </a:tabLst>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6. Additional plenary</a:t>
            </a:r>
            <a:r>
              <a:rPr lang="en-GB" sz="1800" b="0" kern="100" dirty="0">
                <a:effectLst/>
                <a:latin typeface="Calibri" panose="020F0502020204030204" pitchFamily="34" charset="0"/>
                <a:ea typeface="Aptos" panose="020B0004020202020204" pitchFamily="34" charset="0"/>
                <a:cs typeface="Times New Roman" panose="02020603050405020304" pitchFamily="18" charset="0"/>
              </a:rPr>
              <a:t> – recapping woodwind instruments</a:t>
            </a:r>
            <a:endParaRPr lang="en-GB"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tabLst>
                <a:tab pos="1711960" algn="l"/>
              </a:tabLs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Ask each child to choose one woodwind instrument (if time / resources allow, they could write its name or even draw a picture of it). Listen to the music again. They should hold up their instrument (or raise their hand or stand up) when their chosen instrument can be seen / heard.</a:t>
            </a:r>
          </a:p>
          <a:p>
            <a:pPr marL="457200">
              <a:lnSpc>
                <a:spcPct val="115000"/>
              </a:lnSpc>
              <a:spcAft>
                <a:spcPts val="800"/>
              </a:spcAft>
              <a:tabLst>
                <a:tab pos="1711960" algn="l"/>
              </a:tabLst>
            </a:pPr>
            <a:endParaRPr lang="en-GB"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spcAft>
                <a:spcPts val="800"/>
              </a:spcAft>
              <a:tabLst>
                <a:tab pos="1711960" algn="l"/>
              </a:tabLs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12</a:t>
            </a:fld>
            <a:endParaRPr lang="en-GB"/>
          </a:p>
        </p:txBody>
      </p:sp>
    </p:spTree>
    <p:extLst>
      <p:ext uri="{BB962C8B-B14F-4D97-AF65-F5344CB8AC3E}">
        <p14:creationId xmlns:p14="http://schemas.microsoft.com/office/powerpoint/2010/main" val="193253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b="1" kern="100">
                <a:effectLst/>
                <a:latin typeface="Calibri" panose="020F0502020204030204" pitchFamily="34" charset="0"/>
                <a:ea typeface="Aptos" panose="020B0004020202020204" pitchFamily="34" charset="0"/>
                <a:cs typeface="Times New Roman" panose="02020603050405020304" pitchFamily="18" charset="0"/>
              </a:rPr>
              <a:t>Take the lead: can you be the conductor?</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Calibri" panose="020F0502020204030204" pitchFamily="34" charset="0"/>
                <a:ea typeface="Aptos" panose="020B0004020202020204" pitchFamily="34" charset="0"/>
                <a:cs typeface="Times New Roman" panose="02020603050405020304" pitchFamily="18" charset="0"/>
              </a:rPr>
              <a:t>Draw sailing boats in the air in time to the music. Use one or both hands:</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13</a:t>
            </a:fld>
            <a:endParaRPr lang="en-GB"/>
          </a:p>
        </p:txBody>
      </p:sp>
    </p:spTree>
    <p:extLst>
      <p:ext uri="{BB962C8B-B14F-4D97-AF65-F5344CB8AC3E}">
        <p14:creationId xmlns:p14="http://schemas.microsoft.com/office/powerpoint/2010/main" val="411168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a:effectLst/>
                <a:latin typeface="Calibri" panose="020F0502020204030204" pitchFamily="34" charset="0"/>
                <a:ea typeface="Aptos" panose="020B0004020202020204" pitchFamily="34" charset="0"/>
                <a:cs typeface="Times New Roman" panose="02020603050405020304" pitchFamily="18" charset="0"/>
              </a:rPr>
              <a:t>Suggested movements to make during ‘Dawn’ (3/4 time):</a:t>
            </a:r>
            <a:endParaRPr lang="en-US" sz="1800" b="1" kern="10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Calibri" panose="020F0502020204030204" pitchFamily="34" charset="0"/>
                <a:ea typeface="Aptos" panose="020B0004020202020204" pitchFamily="34" charset="0"/>
                <a:cs typeface="Times New Roman" panose="02020603050405020304" pitchFamily="18" charset="0"/>
              </a:rPr>
              <a:t>Moving with your hands:</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Calibri" panose="020F0502020204030204" pitchFamily="34" charset="0"/>
                <a:ea typeface="Aptos" panose="020B0004020202020204" pitchFamily="34" charset="0"/>
                <a:cs typeface="Times New Roman" panose="02020603050405020304" pitchFamily="18" charset="0"/>
              </a:rPr>
              <a:t>Show the strong and weak beats of the music by performing this pattern. Aim to keep the arms in motion (making gentle circles).</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Calibri" panose="020F0502020204030204" pitchFamily="34" charset="0"/>
                <a:ea typeface="Aptos" panose="020B0004020202020204" pitchFamily="34" charset="0"/>
                <a:cs typeface="Times New Roman" panose="02020603050405020304" pitchFamily="18" charset="0"/>
              </a:rPr>
              <a:t>1 knees</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Calibri" panose="020F0502020204030204" pitchFamily="34" charset="0"/>
                <a:ea typeface="Aptos" panose="020B0004020202020204" pitchFamily="34" charset="0"/>
                <a:cs typeface="Times New Roman" panose="02020603050405020304" pitchFamily="18" charset="0"/>
              </a:rPr>
              <a:t>2 clap</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Calibri" panose="020F0502020204030204" pitchFamily="34" charset="0"/>
                <a:ea typeface="Aptos" panose="020B0004020202020204" pitchFamily="34" charset="0"/>
                <a:cs typeface="Times New Roman" panose="02020603050405020304" pitchFamily="18" charset="0"/>
              </a:rPr>
              <a:t>3 click</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Calibri" panose="020F0502020204030204" pitchFamily="34" charset="0"/>
                <a:ea typeface="Aptos" panose="020B0004020202020204" pitchFamily="34" charset="0"/>
                <a:cs typeface="Times New Roman" panose="02020603050405020304" pitchFamily="18" charset="0"/>
              </a:rPr>
              <a:t>1 knees</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Calibri" panose="020F0502020204030204" pitchFamily="34" charset="0"/>
                <a:ea typeface="Aptos" panose="020B0004020202020204" pitchFamily="34" charset="0"/>
                <a:cs typeface="Times New Roman" panose="02020603050405020304" pitchFamily="18" charset="0"/>
              </a:rPr>
              <a:t>2 clap</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Calibri" panose="020F0502020204030204" pitchFamily="34" charset="0"/>
                <a:ea typeface="Aptos" panose="020B0004020202020204" pitchFamily="34" charset="0"/>
                <a:cs typeface="Times New Roman" panose="02020603050405020304" pitchFamily="18" charset="0"/>
              </a:rPr>
              <a:t>3 click</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14</a:t>
            </a:fld>
            <a:endParaRPr lang="en-GB"/>
          </a:p>
        </p:txBody>
      </p:sp>
    </p:spTree>
    <p:extLst>
      <p:ext uri="{BB962C8B-B14F-4D97-AF65-F5344CB8AC3E}">
        <p14:creationId xmlns:p14="http://schemas.microsoft.com/office/powerpoint/2010/main" val="3759991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kern="100">
                <a:effectLst/>
                <a:latin typeface="Calibri" panose="020F0502020204030204" pitchFamily="34" charset="0"/>
                <a:ea typeface="Aptos" panose="020B0004020202020204" pitchFamily="34" charset="0"/>
                <a:cs typeface="Times New Roman" panose="02020603050405020304" pitchFamily="18" charset="0"/>
              </a:rPr>
              <a:t>Suggested movements to make during ‘Dawn’ (3/4 time):</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Calibri" panose="020F0502020204030204" pitchFamily="34" charset="0"/>
                <a:ea typeface="Aptos" panose="020B0004020202020204" pitchFamily="34" charset="0"/>
                <a:cs typeface="Times New Roman" panose="02020603050405020304" pitchFamily="18" charset="0"/>
              </a:rPr>
              <a:t>Moving with your feet:</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Calibri" panose="020F0502020204030204" pitchFamily="34" charset="0"/>
                <a:ea typeface="Aptos" panose="020B0004020202020204" pitchFamily="34" charset="0"/>
                <a:cs typeface="Times New Roman" panose="02020603050405020304" pitchFamily="18" charset="0"/>
              </a:rPr>
              <a:t>Create a “box step” with your feet. Aim to walk on your toes to show that this music is elegant and hopeful.</a:t>
            </a:r>
            <a:r>
              <a:rPr lang="en-GB" sz="1800" b="0" kern="100">
                <a:effectLst/>
                <a:latin typeface="Aptos" panose="020B0004020202020204" pitchFamily="34" charset="0"/>
                <a:ea typeface="Aptos" panose="020B0004020202020204" pitchFamily="34" charset="0"/>
                <a:cs typeface="Times New Roman" panose="02020603050405020304" pitchFamily="18" charset="0"/>
              </a:rPr>
              <a:t> (see next slide) </a:t>
            </a:r>
            <a:endParaRPr lang="en-US" sz="1800" b="1" kern="10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15</a:t>
            </a:fld>
            <a:endParaRPr lang="en-GB"/>
          </a:p>
        </p:txBody>
      </p:sp>
    </p:spTree>
    <p:extLst>
      <p:ext uri="{BB962C8B-B14F-4D97-AF65-F5344CB8AC3E}">
        <p14:creationId xmlns:p14="http://schemas.microsoft.com/office/powerpoint/2010/main" val="2075119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b="1" kern="100">
                <a:effectLst/>
                <a:latin typeface="Calibri" panose="020F0502020204030204" pitchFamily="34" charset="0"/>
                <a:ea typeface="Aptos" panose="020B0004020202020204" pitchFamily="34" charset="0"/>
                <a:cs typeface="Times New Roman" panose="02020603050405020304" pitchFamily="18" charset="0"/>
              </a:rPr>
              <a:t>Take the lead: can you be the conductor?</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Calibri" panose="020F0502020204030204" pitchFamily="34" charset="0"/>
                <a:ea typeface="Aptos" panose="020B0004020202020204" pitchFamily="34" charset="0"/>
                <a:cs typeface="Times New Roman" panose="02020603050405020304" pitchFamily="18" charset="0"/>
              </a:rPr>
              <a:t>Draw triangles in the air in time to the music. Use one or both hands:</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16</a:t>
            </a:fld>
            <a:endParaRPr lang="en-GB"/>
          </a:p>
        </p:txBody>
      </p:sp>
    </p:spTree>
    <p:extLst>
      <p:ext uri="{BB962C8B-B14F-4D97-AF65-F5344CB8AC3E}">
        <p14:creationId xmlns:p14="http://schemas.microsoft.com/office/powerpoint/2010/main" val="3957653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microsoft.com/office/2018/10/relationships/comments" Target="../comments/modernComment_100_68C49C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bbc.co.uk/teach/ten-pieces/articles/zs6nkhv"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8" Type="http://schemas.openxmlformats.org/officeDocument/2006/relationships/hyperlink" Target="https://www.bbc.co.uk/teach/ten-pieces/articles/zs6nkhv" TargetMode="External"/><Relationship Id="rId3" Type="http://schemas.microsoft.com/office/2018/10/relationships/comments" Target="../comments/modernComment_11B_61818711.xml"/><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3" Type="http://schemas.microsoft.com/office/2018/10/relationships/comments" Target="../comments/modernComment_11E_45786A82.xm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1.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microsoft.com/office/2018/10/relationships/comments" Target="../comments/modernComment_121_E47F446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www.bbc.co.uk/teach/ten-pieces/articles/zs6nkh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microsoft.com/office/2018/10/relationships/comments" Target="../comments/modernComment_122_8E994442.xml"/><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18/10/relationships/comments" Target="../comments/modernComment_129_B803BC77.xml"/><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emf"/><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emf"/><Relationship Id="rId21" Type="http://schemas.openxmlformats.org/officeDocument/2006/relationships/image" Target="../media/image30.svg"/><Relationship Id="rId34" Type="http://schemas.openxmlformats.org/officeDocument/2006/relationships/image" Target="../media/image43.png"/><Relationship Id="rId7" Type="http://schemas.openxmlformats.org/officeDocument/2006/relationships/hyperlink" Target="https://www.bbc.co.uk/teach/ten-pieces/articles/zs6nkhv" TargetMode="External"/><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33" Type="http://schemas.openxmlformats.org/officeDocument/2006/relationships/image" Target="../media/image42.svg"/><Relationship Id="rId2" Type="http://schemas.openxmlformats.org/officeDocument/2006/relationships/notesSlide" Target="../notesSlides/notesSlide16.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sv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20.sv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svg"/><Relationship Id="rId5" Type="http://schemas.openxmlformats.org/officeDocument/2006/relationships/image" Target="../media/image4.png"/><Relationship Id="rId15" Type="http://schemas.openxmlformats.org/officeDocument/2006/relationships/image" Target="../media/image24.svg"/><Relationship Id="rId23" Type="http://schemas.openxmlformats.org/officeDocument/2006/relationships/image" Target="../media/image32.sv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svg"/><Relationship Id="rId31" Type="http://schemas.openxmlformats.org/officeDocument/2006/relationships/image" Target="../media/image40.svg"/><Relationship Id="rId4" Type="http://schemas.openxmlformats.org/officeDocument/2006/relationships/image" Target="../media/image2.emf"/><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svg"/><Relationship Id="rId30" Type="http://schemas.openxmlformats.org/officeDocument/2006/relationships/image" Target="../media/image39.png"/><Relationship Id="rId35" Type="http://schemas.openxmlformats.org/officeDocument/2006/relationships/image" Target="../media/image44.sv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www.bbc.co.uk/teach/ten-pieces/articles/zs6nkh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8" Type="http://schemas.openxmlformats.org/officeDocument/2006/relationships/image" Target="../media/image11.svg"/><Relationship Id="rId3" Type="http://schemas.microsoft.com/office/2018/10/relationships/comments" Target="../comments/modernComment_12F_6EE30074.xml"/><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8" Type="http://schemas.openxmlformats.org/officeDocument/2006/relationships/image" Target="../media/image48.svg"/><Relationship Id="rId3" Type="http://schemas.microsoft.com/office/2018/10/relationships/comments" Target="../comments/modernComment_12A_E10CA987.xml"/><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hyperlink" Target="https://teach.files.bbci.co.uk/tenpieces/MB-Protest-Song-Activity-Lesson-2.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emf"/><Relationship Id="rId7" Type="http://schemas.openxmlformats.org/officeDocument/2006/relationships/image" Target="../media/image51.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png"/><Relationship Id="rId10" Type="http://schemas.openxmlformats.org/officeDocument/2006/relationships/image" Target="../media/image54.png"/><Relationship Id="rId4" Type="http://schemas.openxmlformats.org/officeDocument/2006/relationships/image" Target="../media/image2.emf"/><Relationship Id="rId9" Type="http://schemas.openxmlformats.org/officeDocument/2006/relationships/image" Target="../media/image53.svg"/></Relationships>
</file>

<file path=ppt/slides/_rels/slide3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emf"/><Relationship Id="rId21" Type="http://schemas.openxmlformats.org/officeDocument/2006/relationships/image" Target="../media/image30.svg"/><Relationship Id="rId34" Type="http://schemas.openxmlformats.org/officeDocument/2006/relationships/image" Target="../media/image43.png"/><Relationship Id="rId7" Type="http://schemas.openxmlformats.org/officeDocument/2006/relationships/hyperlink" Target="https://www.bbc.co.uk/teach/ten-pieces/articles/zs6nkhv" TargetMode="External"/><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33" Type="http://schemas.openxmlformats.org/officeDocument/2006/relationships/image" Target="../media/image42.svg"/><Relationship Id="rId2" Type="http://schemas.openxmlformats.org/officeDocument/2006/relationships/notesSlide" Target="../notesSlides/notesSlide23.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sv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20.sv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svg"/><Relationship Id="rId5" Type="http://schemas.openxmlformats.org/officeDocument/2006/relationships/image" Target="../media/image4.png"/><Relationship Id="rId15" Type="http://schemas.openxmlformats.org/officeDocument/2006/relationships/image" Target="../media/image24.svg"/><Relationship Id="rId23" Type="http://schemas.openxmlformats.org/officeDocument/2006/relationships/image" Target="../media/image32.sv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svg"/><Relationship Id="rId31" Type="http://schemas.openxmlformats.org/officeDocument/2006/relationships/image" Target="../media/image40.svg"/><Relationship Id="rId4" Type="http://schemas.openxmlformats.org/officeDocument/2006/relationships/image" Target="../media/image2.emf"/><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svg"/><Relationship Id="rId30" Type="http://schemas.openxmlformats.org/officeDocument/2006/relationships/image" Target="../media/image39.png"/><Relationship Id="rId35" Type="http://schemas.openxmlformats.org/officeDocument/2006/relationships/image" Target="../media/image44.svg"/></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7.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4.png"/><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www.bbc.co.uk/teach/ten-pieces/articles/zs6nkh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bbc.co.uk/teach/ten-pieces/articles/zs6nkhv"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www.bbc.co.uk/teach/ten-pieces/articles/zs6nkh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2.emf"/></Relationships>
</file>

<file path=ppt/slides/_rels/slide38.xml.rels><?xml version="1.0" encoding="UTF-8" standalone="yes"?>
<Relationships xmlns="http://schemas.openxmlformats.org/package/2006/relationships"><Relationship Id="rId8" Type="http://schemas.openxmlformats.org/officeDocument/2006/relationships/hyperlink" Target="https://teach.files.bbci.co.uk/schoolradio/mary_seacole_british_hotel_outline.pdf" TargetMode="External"/><Relationship Id="rId3" Type="http://schemas.openxmlformats.org/officeDocument/2006/relationships/image" Target="../media/image1.emf"/><Relationship Id="rId7" Type="http://schemas.openxmlformats.org/officeDocument/2006/relationships/hyperlink" Target="https://www.bbc.co.uk/teach/school-radio/articles/zbphxyc"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bbc.co.uk/teach/class-clips-video/articles/z7rtvk7" TargetMode="External"/><Relationship Id="rId5" Type="http://schemas.openxmlformats.org/officeDocument/2006/relationships/image" Target="../media/image4.png"/><Relationship Id="rId4" Type="http://schemas.openxmlformats.org/officeDocument/2006/relationships/image" Target="../media/image2.emf"/><Relationship Id="rId9" Type="http://schemas.openxmlformats.org/officeDocument/2006/relationships/hyperlink" Target="https://teach.files.bbci.co.uk/schoolradio/mary_seacole_figures_outlin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3"/>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4"/>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7" y="2208213"/>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Margaret Bonds</a:t>
            </a:r>
            <a:endParaRPr lang="en-US" sz="4400">
              <a:latin typeface="Calibri" panose="020F0502020204030204" pitchFamily="34" charset="0"/>
              <a:cs typeface="Calibri" panose="020F0502020204030204" pitchFamily="34" charset="0"/>
            </a:endParaRPr>
          </a:p>
        </p:txBody>
      </p:sp>
      <p:sp>
        <p:nvSpPr>
          <p:cNvPr id="11" name="Text Placeholder 9">
            <a:extLst>
              <a:ext uri="{FF2B5EF4-FFF2-40B4-BE49-F238E27FC236}">
                <a16:creationId xmlns:a16="http://schemas.microsoft.com/office/drawing/2014/main" id="{4CA9F064-31C5-962D-B7F9-B46DBC4E319F}"/>
              </a:ext>
            </a:extLst>
          </p:cNvPr>
          <p:cNvSpPr txBox="1">
            <a:spLocks/>
          </p:cNvSpPr>
          <p:nvPr/>
        </p:nvSpPr>
        <p:spPr>
          <a:xfrm>
            <a:off x="2584450" y="3390280"/>
            <a:ext cx="7023100" cy="1370012"/>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chemeClr val="bg1"/>
                </a:solidFill>
                <a:latin typeface="Calibri" panose="020F0502020204030204" pitchFamily="34" charset="0"/>
                <a:cs typeface="Calibri" panose="020F0502020204030204" pitchFamily="34" charset="0"/>
              </a:rPr>
              <a:t>Montgomery Variations</a:t>
            </a:r>
          </a:p>
          <a:p>
            <a:pPr algn="ctr"/>
            <a:endParaRPr lang="en-GB">
              <a:solidFill>
                <a:schemeClr val="bg1"/>
              </a:solidFill>
              <a:latin typeface="Calibri" panose="020F0502020204030204" pitchFamily="34" charset="0"/>
              <a:cs typeface="Calibri" panose="020F0502020204030204" pitchFamily="34" charset="0"/>
            </a:endParaRPr>
          </a:p>
          <a:p>
            <a:pPr algn="ctr"/>
            <a:r>
              <a:rPr lang="en-US" sz="2400">
                <a:solidFill>
                  <a:schemeClr val="bg1"/>
                </a:solidFill>
                <a:latin typeface="Calibri" panose="020F0502020204030204" pitchFamily="34" charset="0"/>
                <a:cs typeface="Calibri" panose="020F0502020204030204" pitchFamily="34" charset="0"/>
              </a:rPr>
              <a:t>Primary Classroom Lesson Plan</a:t>
            </a:r>
            <a:endParaRPr lang="en-GB" sz="2400">
              <a:solidFill>
                <a:schemeClr val="bg1"/>
              </a:solidFill>
              <a:latin typeface="Calibri" panose="020F0502020204030204" pitchFamily="34" charset="0"/>
              <a:cs typeface="Calibri" panose="020F0502020204030204" pitchFamily="34" charset="0"/>
            </a:endParaRPr>
          </a:p>
        </p:txBody>
      </p:sp>
      <p:sp>
        <p:nvSpPr>
          <p:cNvPr id="12" name="Text Placeholder 11">
            <a:extLst>
              <a:ext uri="{FF2B5EF4-FFF2-40B4-BE49-F238E27FC236}">
                <a16:creationId xmlns:a16="http://schemas.microsoft.com/office/drawing/2014/main" id="{8053679D-3475-E04F-6C85-47A6067ED2AB}"/>
              </a:ext>
            </a:extLst>
          </p:cNvPr>
          <p:cNvSpPr txBox="1">
            <a:spLocks/>
          </p:cNvSpPr>
          <p:nvPr/>
        </p:nvSpPr>
        <p:spPr>
          <a:xfrm>
            <a:off x="4648200" y="5306322"/>
            <a:ext cx="2895600" cy="784225"/>
          </a:xfrm>
          <a:prstGeom prst="rect">
            <a:avLst/>
          </a:prstGeom>
        </p:spPr>
        <p:txBody>
          <a:bodyPr vert="horz"/>
          <a:lstStyle>
            <a:lvl1pPr marL="0" indent="0" algn="l" defTabSz="914400" rtl="0" eaLnBrk="1" latinLnBrk="0" hangingPunct="1">
              <a:lnSpc>
                <a:spcPct val="90000"/>
              </a:lnSpc>
              <a:spcBef>
                <a:spcPts val="1000"/>
              </a:spcBef>
              <a:buFontTx/>
              <a:buNone/>
              <a:defRPr sz="2000" kern="1200" baseline="0">
                <a:solidFill>
                  <a:schemeClr val="tx1"/>
                </a:solidFill>
                <a:latin typeface="Gill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chemeClr val="bg1"/>
                </a:solidFill>
              </a:rPr>
              <a:t>Written by Andrea Price</a:t>
            </a:r>
            <a:endParaRPr lang="en-US">
              <a:solidFill>
                <a:schemeClr val="bg1"/>
              </a:solidFill>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Tree>
    <p:extLst>
      <p:ext uri="{BB962C8B-B14F-4D97-AF65-F5344CB8AC3E}">
        <p14:creationId xmlns:p14="http://schemas.microsoft.com/office/powerpoint/2010/main" val="109857222"/>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10</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aphicFrame>
        <p:nvGraphicFramePr>
          <p:cNvPr id="3" name="Table 2">
            <a:extLst>
              <a:ext uri="{FF2B5EF4-FFF2-40B4-BE49-F238E27FC236}">
                <a16:creationId xmlns:a16="http://schemas.microsoft.com/office/drawing/2014/main" id="{89E42302-E1BA-E139-A7B0-3AB6079B37A5}"/>
              </a:ext>
            </a:extLst>
          </p:cNvPr>
          <p:cNvGraphicFramePr>
            <a:graphicFrameLocks noGrp="1"/>
          </p:cNvGraphicFramePr>
          <p:nvPr>
            <p:extLst>
              <p:ext uri="{D42A27DB-BD31-4B8C-83A1-F6EECF244321}">
                <p14:modId xmlns:p14="http://schemas.microsoft.com/office/powerpoint/2010/main" val="3078662220"/>
              </p:ext>
            </p:extLst>
          </p:nvPr>
        </p:nvGraphicFramePr>
        <p:xfrm>
          <a:off x="2410094" y="5479107"/>
          <a:ext cx="5996956" cy="360045"/>
        </p:xfrm>
        <a:graphic>
          <a:graphicData uri="http://schemas.openxmlformats.org/drawingml/2006/table">
            <a:tbl>
              <a:tblPr/>
              <a:tblGrid>
                <a:gridCol w="5996956">
                  <a:extLst>
                    <a:ext uri="{9D8B030D-6E8A-4147-A177-3AD203B41FA5}">
                      <a16:colId xmlns:a16="http://schemas.microsoft.com/office/drawing/2014/main" val="3655975712"/>
                    </a:ext>
                  </a:extLst>
                </a:gridCol>
              </a:tblGrid>
              <a:tr h="200025">
                <a:tc>
                  <a:txBody>
                    <a:bodyPr/>
                    <a:lstStyle/>
                    <a:p>
                      <a:pPr algn="l" fontAlgn="b"/>
                      <a:r>
                        <a:rPr lang="en-GB" sz="2000" b="0" i="0" u="sng" strike="noStrike">
                          <a:solidFill>
                            <a:srgbClr val="467886"/>
                          </a:solidFill>
                          <a:effectLst/>
                          <a:latin typeface="Aptos Narrow" panose="020B0004020202020204" pitchFamily="34" charset="0"/>
                          <a:hlinkClick r:id="rId6"/>
                        </a:rPr>
                        <a:t>https://www.bbc.co.uk/teach/ten-pieces/articles/zs6nkhv</a:t>
                      </a:r>
                      <a:endParaRPr lang="en-GB" sz="2000" b="0" i="0" u="sng" strike="noStrike">
                        <a:solidFill>
                          <a:srgbClr val="467886"/>
                        </a:solidFill>
                        <a:effectLst/>
                        <a:latin typeface="Aptos Narrow" panose="020B00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1625614158"/>
                  </a:ext>
                </a:extLst>
              </a:tr>
            </a:tbl>
          </a:graphicData>
        </a:graphic>
      </p:graphicFrame>
      <p:sp>
        <p:nvSpPr>
          <p:cNvPr id="4" name="Title Placeholder 9">
            <a:extLst>
              <a:ext uri="{FF2B5EF4-FFF2-40B4-BE49-F238E27FC236}">
                <a16:creationId xmlns:a16="http://schemas.microsoft.com/office/drawing/2014/main" id="{9B40C8C8-BDD3-EE1F-972E-2B8ABEECA6E1}"/>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Watch the Introductory Film</a:t>
            </a:r>
            <a:endParaRPr lang="en-US" sz="3200" b="1" dirty="0">
              <a:latin typeface="Calibri" panose="020F0502020204030204" pitchFamily="34" charset="0"/>
              <a:cs typeface="Calibri" panose="020F0502020204030204" pitchFamily="34" charset="0"/>
            </a:endParaRPr>
          </a:p>
        </p:txBody>
      </p:sp>
      <p:sp>
        <p:nvSpPr>
          <p:cNvPr id="5" name="Footer Placeholder 3">
            <a:extLst>
              <a:ext uri="{FF2B5EF4-FFF2-40B4-BE49-F238E27FC236}">
                <a16:creationId xmlns:a16="http://schemas.microsoft.com/office/drawing/2014/main" id="{910ABDBC-8506-F798-D9F2-EACFAD7D1625}"/>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pic>
        <p:nvPicPr>
          <p:cNvPr id="7" name="Picture 6" descr="A person sitting on a bus&#10;&#10;Description automatically generated">
            <a:extLst>
              <a:ext uri="{FF2B5EF4-FFF2-40B4-BE49-F238E27FC236}">
                <a16:creationId xmlns:a16="http://schemas.microsoft.com/office/drawing/2014/main" id="{6E662F77-E748-BD3F-17FE-A92F5E993B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8825" y="1558564"/>
            <a:ext cx="6438225" cy="3621501"/>
          </a:xfrm>
          <a:prstGeom prst="rect">
            <a:avLst/>
          </a:prstGeom>
        </p:spPr>
      </p:pic>
    </p:spTree>
    <p:extLst>
      <p:ext uri="{BB962C8B-B14F-4D97-AF65-F5344CB8AC3E}">
        <p14:creationId xmlns:p14="http://schemas.microsoft.com/office/powerpoint/2010/main" val="1002046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11</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3" name="Picture 2" descr="A group of people in a concert hall&#10;&#10;Description automatically generated">
            <a:extLst>
              <a:ext uri="{FF2B5EF4-FFF2-40B4-BE49-F238E27FC236}">
                <a16:creationId xmlns:a16="http://schemas.microsoft.com/office/drawing/2014/main" id="{9D2A46DB-A864-A0B7-3CED-8B5FAFF5C4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5024" y="1386166"/>
            <a:ext cx="7012582" cy="3944578"/>
          </a:xfrm>
          <a:prstGeom prst="rect">
            <a:avLst/>
          </a:prstGeom>
        </p:spPr>
      </p:pic>
      <p:sp>
        <p:nvSpPr>
          <p:cNvPr id="4" name="Title Placeholder 9">
            <a:extLst>
              <a:ext uri="{FF2B5EF4-FFF2-40B4-BE49-F238E27FC236}">
                <a16:creationId xmlns:a16="http://schemas.microsoft.com/office/drawing/2014/main" id="{C4611F93-A87B-DF8D-0AED-74A54A52AD55}"/>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Watch the orchestral performance</a:t>
            </a:r>
            <a:endParaRPr lang="en-US" sz="3200" b="1">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75576F44-96A3-9E38-9AA8-4591248679C4}"/>
              </a:ext>
            </a:extLst>
          </p:cNvPr>
          <p:cNvGraphicFramePr>
            <a:graphicFrameLocks noGrp="1"/>
          </p:cNvGraphicFramePr>
          <p:nvPr>
            <p:extLst>
              <p:ext uri="{D42A27DB-BD31-4B8C-83A1-F6EECF244321}">
                <p14:modId xmlns:p14="http://schemas.microsoft.com/office/powerpoint/2010/main" val="1635315112"/>
              </p:ext>
            </p:extLst>
          </p:nvPr>
        </p:nvGraphicFramePr>
        <p:xfrm>
          <a:off x="2410094" y="5479107"/>
          <a:ext cx="5996956" cy="360045"/>
        </p:xfrm>
        <a:graphic>
          <a:graphicData uri="http://schemas.openxmlformats.org/drawingml/2006/table">
            <a:tbl>
              <a:tblPr/>
              <a:tblGrid>
                <a:gridCol w="5996956">
                  <a:extLst>
                    <a:ext uri="{9D8B030D-6E8A-4147-A177-3AD203B41FA5}">
                      <a16:colId xmlns:a16="http://schemas.microsoft.com/office/drawing/2014/main" val="3655975712"/>
                    </a:ext>
                  </a:extLst>
                </a:gridCol>
              </a:tblGrid>
              <a:tr h="200025">
                <a:tc>
                  <a:txBody>
                    <a:bodyPr/>
                    <a:lstStyle/>
                    <a:p>
                      <a:pPr algn="l" fontAlgn="b"/>
                      <a:r>
                        <a:rPr lang="en-GB" sz="2000" b="0" i="0" u="sng" strike="noStrike">
                          <a:solidFill>
                            <a:srgbClr val="467886"/>
                          </a:solidFill>
                          <a:effectLst/>
                          <a:latin typeface="Aptos Narrow" panose="020B0004020202020204" pitchFamily="34" charset="0"/>
                          <a:hlinkClick r:id="rId8"/>
                        </a:rPr>
                        <a:t>https://www.bbc.co.uk/teach/ten-pieces/articles/zs6nkhv</a:t>
                      </a:r>
                      <a:endParaRPr lang="en-GB" sz="2000" b="0" i="0" u="sng" strike="noStrike">
                        <a:solidFill>
                          <a:srgbClr val="467886"/>
                        </a:solidFill>
                        <a:effectLst/>
                        <a:latin typeface="Aptos Narrow" panose="020B00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1625614158"/>
                  </a:ext>
                </a:extLst>
              </a:tr>
            </a:tbl>
          </a:graphicData>
        </a:graphic>
      </p:graphicFrame>
      <p:sp>
        <p:nvSpPr>
          <p:cNvPr id="2" name="Footer Placeholder 3">
            <a:extLst>
              <a:ext uri="{FF2B5EF4-FFF2-40B4-BE49-F238E27FC236}">
                <a16:creationId xmlns:a16="http://schemas.microsoft.com/office/drawing/2014/main" id="{23083E19-F6D8-7DC9-6A0A-51EC7BB292A6}"/>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1635878673"/>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12</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3" name="Title Placeholder 9">
            <a:extLst>
              <a:ext uri="{FF2B5EF4-FFF2-40B4-BE49-F238E27FC236}">
                <a16:creationId xmlns:a16="http://schemas.microsoft.com/office/drawing/2014/main" id="{B4C3A82C-9CA9-312A-ADC6-E5A34B526D8F}"/>
              </a:ext>
            </a:extLst>
          </p:cNvPr>
          <p:cNvSpPr>
            <a:spLocks noGrp="1"/>
          </p:cNvSpPr>
          <p:nvPr>
            <p:ph type="title"/>
          </p:nvPr>
        </p:nvSpPr>
        <p:spPr>
          <a:xfrm>
            <a:off x="1728597" y="606886"/>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Time to move! </a:t>
            </a:r>
            <a:endParaRPr lang="en-US" b="1">
              <a:latin typeface="Calibri" panose="020F0502020204030204" pitchFamily="34" charset="0"/>
              <a:cs typeface="Calibri" panose="020F0502020204030204" pitchFamily="34" charset="0"/>
            </a:endParaRPr>
          </a:p>
        </p:txBody>
      </p:sp>
      <p:pic>
        <p:nvPicPr>
          <p:cNvPr id="5" name="Graphic 4" descr="Clapping hands with solid fill">
            <a:extLst>
              <a:ext uri="{FF2B5EF4-FFF2-40B4-BE49-F238E27FC236}">
                <a16:creationId xmlns:a16="http://schemas.microsoft.com/office/drawing/2014/main" id="{A61D8DC2-2F83-3529-CA28-86552D6AA8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11549" y="2046609"/>
            <a:ext cx="1582631" cy="1582631"/>
          </a:xfrm>
          <a:prstGeom prst="rect">
            <a:avLst/>
          </a:prstGeom>
        </p:spPr>
      </p:pic>
      <p:sp>
        <p:nvSpPr>
          <p:cNvPr id="6" name="TextBox 5">
            <a:extLst>
              <a:ext uri="{FF2B5EF4-FFF2-40B4-BE49-F238E27FC236}">
                <a16:creationId xmlns:a16="http://schemas.microsoft.com/office/drawing/2014/main" id="{49C247F2-02FC-C662-817C-23C448DDE884}"/>
              </a:ext>
            </a:extLst>
          </p:cNvPr>
          <p:cNvSpPr txBox="1"/>
          <p:nvPr/>
        </p:nvSpPr>
        <p:spPr>
          <a:xfrm>
            <a:off x="5255928" y="2878458"/>
            <a:ext cx="1011815" cy="707886"/>
          </a:xfrm>
          <a:prstGeom prst="rect">
            <a:avLst/>
          </a:prstGeom>
          <a:noFill/>
        </p:spPr>
        <p:txBody>
          <a:bodyPr wrap="none" rtlCol="0">
            <a:spAutoFit/>
          </a:bodyPr>
          <a:lstStyle/>
          <a:p>
            <a:r>
              <a:rPr lang="en-GB" sz="4000">
                <a:latin typeface="Calibri" panose="020F0502020204030204" pitchFamily="34" charset="0"/>
                <a:cs typeface="Calibri" panose="020F0502020204030204" pitchFamily="34" charset="0"/>
              </a:rPr>
              <a:t>4/4 </a:t>
            </a:r>
          </a:p>
        </p:txBody>
      </p:sp>
      <p:sp>
        <p:nvSpPr>
          <p:cNvPr id="8" name="TextBox 7">
            <a:extLst>
              <a:ext uri="{FF2B5EF4-FFF2-40B4-BE49-F238E27FC236}">
                <a16:creationId xmlns:a16="http://schemas.microsoft.com/office/drawing/2014/main" id="{AACD8186-DBA1-8095-4833-7CA7A5BCF0EE}"/>
              </a:ext>
            </a:extLst>
          </p:cNvPr>
          <p:cNvSpPr txBox="1"/>
          <p:nvPr/>
        </p:nvSpPr>
        <p:spPr>
          <a:xfrm>
            <a:off x="5234888" y="2099575"/>
            <a:ext cx="2798010" cy="584775"/>
          </a:xfrm>
          <a:prstGeom prst="rect">
            <a:avLst/>
          </a:prstGeom>
          <a:noFill/>
        </p:spPr>
        <p:txBody>
          <a:bodyPr wrap="none" rtlCol="0">
            <a:spAutoFit/>
          </a:bodyPr>
          <a:lstStyle/>
          <a:p>
            <a:r>
              <a:rPr lang="en-GB" sz="3200">
                <a:latin typeface="Calibri" panose="020F0502020204030204" pitchFamily="34" charset="0"/>
                <a:cs typeface="Calibri" panose="020F0502020204030204" pitchFamily="34" charset="0"/>
              </a:rPr>
              <a:t>Time Signature:</a:t>
            </a:r>
          </a:p>
        </p:txBody>
      </p:sp>
      <p:graphicFrame>
        <p:nvGraphicFramePr>
          <p:cNvPr id="12" name="Table 11">
            <a:extLst>
              <a:ext uri="{FF2B5EF4-FFF2-40B4-BE49-F238E27FC236}">
                <a16:creationId xmlns:a16="http://schemas.microsoft.com/office/drawing/2014/main" id="{2B50686F-78E8-E606-BC38-F98EADA4EC90}"/>
              </a:ext>
            </a:extLst>
          </p:cNvPr>
          <p:cNvGraphicFramePr>
            <a:graphicFrameLocks noGrp="1"/>
          </p:cNvGraphicFramePr>
          <p:nvPr>
            <p:extLst>
              <p:ext uri="{D42A27DB-BD31-4B8C-83A1-F6EECF244321}">
                <p14:modId xmlns:p14="http://schemas.microsoft.com/office/powerpoint/2010/main" val="2182465215"/>
              </p:ext>
            </p:extLst>
          </p:nvPr>
        </p:nvGraphicFramePr>
        <p:xfrm>
          <a:off x="1961945" y="4161211"/>
          <a:ext cx="8268110" cy="1099903"/>
        </p:xfrm>
        <a:graphic>
          <a:graphicData uri="http://schemas.openxmlformats.org/drawingml/2006/table">
            <a:tbl>
              <a:tblPr firstRow="1" firstCol="1" bandRow="1">
                <a:tableStyleId>{5940675A-B579-460E-94D1-54222C63F5DA}</a:tableStyleId>
              </a:tblPr>
              <a:tblGrid>
                <a:gridCol w="1032673">
                  <a:extLst>
                    <a:ext uri="{9D8B030D-6E8A-4147-A177-3AD203B41FA5}">
                      <a16:colId xmlns:a16="http://schemas.microsoft.com/office/drawing/2014/main" val="2822895455"/>
                    </a:ext>
                  </a:extLst>
                </a:gridCol>
                <a:gridCol w="1032673">
                  <a:extLst>
                    <a:ext uri="{9D8B030D-6E8A-4147-A177-3AD203B41FA5}">
                      <a16:colId xmlns:a16="http://schemas.microsoft.com/office/drawing/2014/main" val="329853227"/>
                    </a:ext>
                  </a:extLst>
                </a:gridCol>
                <a:gridCol w="1033794">
                  <a:extLst>
                    <a:ext uri="{9D8B030D-6E8A-4147-A177-3AD203B41FA5}">
                      <a16:colId xmlns:a16="http://schemas.microsoft.com/office/drawing/2014/main" val="3714447732"/>
                    </a:ext>
                  </a:extLst>
                </a:gridCol>
                <a:gridCol w="1033794">
                  <a:extLst>
                    <a:ext uri="{9D8B030D-6E8A-4147-A177-3AD203B41FA5}">
                      <a16:colId xmlns:a16="http://schemas.microsoft.com/office/drawing/2014/main" val="2582877672"/>
                    </a:ext>
                  </a:extLst>
                </a:gridCol>
                <a:gridCol w="1033794">
                  <a:extLst>
                    <a:ext uri="{9D8B030D-6E8A-4147-A177-3AD203B41FA5}">
                      <a16:colId xmlns:a16="http://schemas.microsoft.com/office/drawing/2014/main" val="1885542058"/>
                    </a:ext>
                  </a:extLst>
                </a:gridCol>
                <a:gridCol w="1033794">
                  <a:extLst>
                    <a:ext uri="{9D8B030D-6E8A-4147-A177-3AD203B41FA5}">
                      <a16:colId xmlns:a16="http://schemas.microsoft.com/office/drawing/2014/main" val="4150208203"/>
                    </a:ext>
                  </a:extLst>
                </a:gridCol>
                <a:gridCol w="1033794">
                  <a:extLst>
                    <a:ext uri="{9D8B030D-6E8A-4147-A177-3AD203B41FA5}">
                      <a16:colId xmlns:a16="http://schemas.microsoft.com/office/drawing/2014/main" val="3778505347"/>
                    </a:ext>
                  </a:extLst>
                </a:gridCol>
                <a:gridCol w="1033794">
                  <a:extLst>
                    <a:ext uri="{9D8B030D-6E8A-4147-A177-3AD203B41FA5}">
                      <a16:colId xmlns:a16="http://schemas.microsoft.com/office/drawing/2014/main" val="3969510943"/>
                    </a:ext>
                  </a:extLst>
                </a:gridCol>
              </a:tblGrid>
              <a:tr h="310962">
                <a:tc>
                  <a:txBody>
                    <a:bodyPr/>
                    <a:lstStyle/>
                    <a:p>
                      <a:pPr>
                        <a:lnSpc>
                          <a:spcPct val="115000"/>
                        </a:lnSpc>
                        <a:spcAft>
                          <a:spcPts val="800"/>
                        </a:spcAft>
                      </a:pPr>
                      <a:r>
                        <a:rPr lang="en-US" sz="2800" b="1" kern="100">
                          <a:effectLst/>
                          <a:latin typeface="Calibri" panose="020F0502020204030204" pitchFamily="34" charset="0"/>
                          <a:cs typeface="Calibri" panose="020F0502020204030204" pitchFamily="34" charset="0"/>
                        </a:rPr>
                        <a:t>1</a:t>
                      </a:r>
                      <a:endParaRPr lang="en-GB" sz="2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2</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3</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4</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b="1" kern="100">
                          <a:effectLst/>
                          <a:latin typeface="Calibri" panose="020F0502020204030204" pitchFamily="34" charset="0"/>
                          <a:cs typeface="Calibri" panose="020F0502020204030204" pitchFamily="34" charset="0"/>
                        </a:rPr>
                        <a:t>1</a:t>
                      </a:r>
                      <a:endParaRPr lang="en-GB" sz="2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2</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3</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4</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4238105142"/>
                  </a:ext>
                </a:extLst>
              </a:tr>
              <a:tr h="638004">
                <a:tc>
                  <a:txBody>
                    <a:bodyPr/>
                    <a:lstStyle/>
                    <a:p>
                      <a:pPr>
                        <a:lnSpc>
                          <a:spcPct val="115000"/>
                        </a:lnSpc>
                        <a:spcAft>
                          <a:spcPts val="800"/>
                        </a:spcAft>
                      </a:pPr>
                      <a:r>
                        <a:rPr lang="en-US" sz="2800" b="1" kern="100">
                          <a:effectLst/>
                          <a:latin typeface="Calibri" panose="020F0502020204030204" pitchFamily="34" charset="0"/>
                          <a:cs typeface="Calibri" panose="020F0502020204030204" pitchFamily="34" charset="0"/>
                        </a:rPr>
                        <a:t>knees</a:t>
                      </a:r>
                      <a:endParaRPr lang="en-GB" sz="2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clap</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clap</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clap</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b="1" kern="100">
                          <a:effectLst/>
                          <a:latin typeface="Calibri" panose="020F0502020204030204" pitchFamily="34" charset="0"/>
                          <a:cs typeface="Calibri" panose="020F0502020204030204" pitchFamily="34" charset="0"/>
                        </a:rPr>
                        <a:t>chest</a:t>
                      </a:r>
                      <a:endParaRPr lang="en-GB" sz="2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clap </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clap</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dirty="0">
                          <a:effectLst/>
                          <a:latin typeface="Calibri" panose="020F0502020204030204" pitchFamily="34" charset="0"/>
                          <a:cs typeface="Calibri" panose="020F0502020204030204" pitchFamily="34" charset="0"/>
                        </a:rPr>
                        <a:t>clap</a:t>
                      </a:r>
                      <a:endParaRPr lang="en-GB" sz="28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4223956908"/>
                  </a:ext>
                </a:extLst>
              </a:tr>
            </a:tbl>
          </a:graphicData>
        </a:graphic>
      </p:graphicFrame>
      <p:sp>
        <p:nvSpPr>
          <p:cNvPr id="2" name="Footer Placeholder 3">
            <a:extLst>
              <a:ext uri="{FF2B5EF4-FFF2-40B4-BE49-F238E27FC236}">
                <a16:creationId xmlns:a16="http://schemas.microsoft.com/office/drawing/2014/main" id="{466BCF3D-C60D-BB59-D25C-D15DEF8DF20A}"/>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1165519490"/>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767468" y="-701103"/>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13</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F714329C-AF9A-261C-9354-82490C0D6665}"/>
              </a:ext>
            </a:extLst>
          </p:cNvPr>
          <p:cNvSpPr>
            <a:spLocks noGrp="1"/>
          </p:cNvSpPr>
          <p:nvPr>
            <p:ph type="title"/>
          </p:nvPr>
        </p:nvSpPr>
        <p:spPr>
          <a:xfrm>
            <a:off x="1499638" y="604618"/>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Can you be the conductor? </a:t>
            </a:r>
            <a:endParaRPr lang="en-US" sz="3200" b="1" dirty="0">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2B293569-372B-8516-5CD7-584D57FE2F5B}"/>
              </a:ext>
            </a:extLst>
          </p:cNvPr>
          <p:cNvGrpSpPr/>
          <p:nvPr/>
        </p:nvGrpSpPr>
        <p:grpSpPr>
          <a:xfrm>
            <a:off x="1277044" y="2231480"/>
            <a:ext cx="4093020" cy="3065689"/>
            <a:chOff x="1241684" y="2070117"/>
            <a:chExt cx="4093020" cy="3065689"/>
          </a:xfrm>
        </p:grpSpPr>
        <p:pic>
          <p:nvPicPr>
            <p:cNvPr id="4" name="Picture 3" descr="A drawing of a boat&#10;&#10;Description automatically generated">
              <a:extLst>
                <a:ext uri="{FF2B5EF4-FFF2-40B4-BE49-F238E27FC236}">
                  <a16:creationId xmlns:a16="http://schemas.microsoft.com/office/drawing/2014/main" id="{BDF26541-C4E2-6993-910E-B4B00AA8FB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241684" y="2070117"/>
              <a:ext cx="4093020" cy="3065689"/>
            </a:xfrm>
            <a:prstGeom prst="rect">
              <a:avLst/>
            </a:prstGeom>
          </p:spPr>
        </p:pic>
        <p:sp>
          <p:nvSpPr>
            <p:cNvPr id="20" name="TextBox 19">
              <a:extLst>
                <a:ext uri="{FF2B5EF4-FFF2-40B4-BE49-F238E27FC236}">
                  <a16:creationId xmlns:a16="http://schemas.microsoft.com/office/drawing/2014/main" id="{F966A504-24FA-3678-1250-9614271D837E}"/>
                </a:ext>
              </a:extLst>
            </p:cNvPr>
            <p:cNvSpPr txBox="1"/>
            <p:nvPr/>
          </p:nvSpPr>
          <p:spPr>
            <a:xfrm>
              <a:off x="3281782" y="3791879"/>
              <a:ext cx="320922" cy="400110"/>
            </a:xfrm>
            <a:prstGeom prst="rect">
              <a:avLst/>
            </a:prstGeom>
            <a:noFill/>
          </p:spPr>
          <p:txBody>
            <a:bodyPr wrap="none" rtlCol="0">
              <a:spAutoFit/>
            </a:bodyPr>
            <a:lstStyle/>
            <a:p>
              <a:pPr algn="ctr"/>
              <a:r>
                <a:rPr lang="en-GB" sz="2000"/>
                <a:t>1</a:t>
              </a:r>
              <a:endParaRPr lang="en-GB"/>
            </a:p>
          </p:txBody>
        </p:sp>
        <p:sp>
          <p:nvSpPr>
            <p:cNvPr id="21" name="TextBox 20">
              <a:extLst>
                <a:ext uri="{FF2B5EF4-FFF2-40B4-BE49-F238E27FC236}">
                  <a16:creationId xmlns:a16="http://schemas.microsoft.com/office/drawing/2014/main" id="{0F829BD5-4557-235C-539D-24844BAC0B7C}"/>
                </a:ext>
              </a:extLst>
            </p:cNvPr>
            <p:cNvSpPr txBox="1"/>
            <p:nvPr/>
          </p:nvSpPr>
          <p:spPr>
            <a:xfrm>
              <a:off x="4649647" y="4066961"/>
              <a:ext cx="320922" cy="400110"/>
            </a:xfrm>
            <a:prstGeom prst="rect">
              <a:avLst/>
            </a:prstGeom>
            <a:noFill/>
          </p:spPr>
          <p:txBody>
            <a:bodyPr wrap="none" rtlCol="0">
              <a:spAutoFit/>
            </a:bodyPr>
            <a:lstStyle/>
            <a:p>
              <a:pPr algn="ctr"/>
              <a:r>
                <a:rPr lang="en-GB" sz="2000"/>
                <a:t>2</a:t>
              </a:r>
              <a:endParaRPr lang="en-GB"/>
            </a:p>
          </p:txBody>
        </p:sp>
        <p:sp>
          <p:nvSpPr>
            <p:cNvPr id="23" name="TextBox 22">
              <a:extLst>
                <a:ext uri="{FF2B5EF4-FFF2-40B4-BE49-F238E27FC236}">
                  <a16:creationId xmlns:a16="http://schemas.microsoft.com/office/drawing/2014/main" id="{44B6822C-A79A-9A26-745A-9CAB107114F5}"/>
                </a:ext>
              </a:extLst>
            </p:cNvPr>
            <p:cNvSpPr txBox="1"/>
            <p:nvPr/>
          </p:nvSpPr>
          <p:spPr>
            <a:xfrm>
              <a:off x="1464278" y="4066961"/>
              <a:ext cx="320922" cy="400110"/>
            </a:xfrm>
            <a:prstGeom prst="rect">
              <a:avLst/>
            </a:prstGeom>
            <a:noFill/>
          </p:spPr>
          <p:txBody>
            <a:bodyPr wrap="none" rtlCol="0">
              <a:spAutoFit/>
            </a:bodyPr>
            <a:lstStyle/>
            <a:p>
              <a:pPr algn="ctr"/>
              <a:r>
                <a:rPr lang="en-GB" sz="2000"/>
                <a:t>3</a:t>
              </a:r>
              <a:endParaRPr lang="en-GB"/>
            </a:p>
          </p:txBody>
        </p:sp>
        <p:sp>
          <p:nvSpPr>
            <p:cNvPr id="24" name="TextBox 23">
              <a:extLst>
                <a:ext uri="{FF2B5EF4-FFF2-40B4-BE49-F238E27FC236}">
                  <a16:creationId xmlns:a16="http://schemas.microsoft.com/office/drawing/2014/main" id="{325098C7-EBA7-5133-FF64-7D4F04F5FA44}"/>
                </a:ext>
              </a:extLst>
            </p:cNvPr>
            <p:cNvSpPr txBox="1"/>
            <p:nvPr/>
          </p:nvSpPr>
          <p:spPr>
            <a:xfrm>
              <a:off x="3015346" y="2206214"/>
              <a:ext cx="320922" cy="400110"/>
            </a:xfrm>
            <a:prstGeom prst="rect">
              <a:avLst/>
            </a:prstGeom>
            <a:noFill/>
          </p:spPr>
          <p:txBody>
            <a:bodyPr wrap="none" rtlCol="0">
              <a:spAutoFit/>
            </a:bodyPr>
            <a:lstStyle/>
            <a:p>
              <a:pPr algn="ctr"/>
              <a:r>
                <a:rPr lang="en-GB" sz="2000"/>
                <a:t>4</a:t>
              </a:r>
              <a:endParaRPr lang="en-GB"/>
            </a:p>
          </p:txBody>
        </p:sp>
      </p:grpSp>
      <p:grpSp>
        <p:nvGrpSpPr>
          <p:cNvPr id="29" name="Group 28">
            <a:extLst>
              <a:ext uri="{FF2B5EF4-FFF2-40B4-BE49-F238E27FC236}">
                <a16:creationId xmlns:a16="http://schemas.microsoft.com/office/drawing/2014/main" id="{41ECC7D3-4E91-D4EC-1F48-7D31BFF86B3D}"/>
              </a:ext>
            </a:extLst>
          </p:cNvPr>
          <p:cNvGrpSpPr/>
          <p:nvPr/>
        </p:nvGrpSpPr>
        <p:grpSpPr>
          <a:xfrm>
            <a:off x="5875260" y="2231480"/>
            <a:ext cx="4093020" cy="3065689"/>
            <a:chOff x="5788506" y="2113715"/>
            <a:chExt cx="4093020" cy="3065689"/>
          </a:xfrm>
        </p:grpSpPr>
        <p:pic>
          <p:nvPicPr>
            <p:cNvPr id="8" name="Picture 7" descr="A drawing of a boat&#10;&#10;Description automatically generated">
              <a:extLst>
                <a:ext uri="{FF2B5EF4-FFF2-40B4-BE49-F238E27FC236}">
                  <a16:creationId xmlns:a16="http://schemas.microsoft.com/office/drawing/2014/main" id="{BBAC6E1E-E458-D9EC-4438-DACEDD363F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8506" y="2113715"/>
              <a:ext cx="4093020" cy="3065689"/>
            </a:xfrm>
            <a:prstGeom prst="rect">
              <a:avLst/>
            </a:prstGeom>
          </p:spPr>
        </p:pic>
        <p:sp>
          <p:nvSpPr>
            <p:cNvPr id="25" name="TextBox 24">
              <a:extLst>
                <a:ext uri="{FF2B5EF4-FFF2-40B4-BE49-F238E27FC236}">
                  <a16:creationId xmlns:a16="http://schemas.microsoft.com/office/drawing/2014/main" id="{204A5B78-3E72-427B-7D81-A716B60F8D70}"/>
                </a:ext>
              </a:extLst>
            </p:cNvPr>
            <p:cNvSpPr txBox="1"/>
            <p:nvPr/>
          </p:nvSpPr>
          <p:spPr>
            <a:xfrm>
              <a:off x="7514094" y="3844857"/>
              <a:ext cx="320922" cy="400110"/>
            </a:xfrm>
            <a:prstGeom prst="rect">
              <a:avLst/>
            </a:prstGeom>
            <a:noFill/>
          </p:spPr>
          <p:txBody>
            <a:bodyPr wrap="none" rtlCol="0">
              <a:spAutoFit/>
            </a:bodyPr>
            <a:lstStyle/>
            <a:p>
              <a:pPr algn="ctr"/>
              <a:r>
                <a:rPr lang="en-GB" sz="2000"/>
                <a:t>1</a:t>
              </a:r>
              <a:endParaRPr lang="en-GB"/>
            </a:p>
          </p:txBody>
        </p:sp>
        <p:sp>
          <p:nvSpPr>
            <p:cNvPr id="26" name="TextBox 25">
              <a:extLst>
                <a:ext uri="{FF2B5EF4-FFF2-40B4-BE49-F238E27FC236}">
                  <a16:creationId xmlns:a16="http://schemas.microsoft.com/office/drawing/2014/main" id="{5F909B48-8018-9E3B-1636-B0230DA9BD43}"/>
                </a:ext>
              </a:extLst>
            </p:cNvPr>
            <p:cNvSpPr txBox="1"/>
            <p:nvPr/>
          </p:nvSpPr>
          <p:spPr>
            <a:xfrm>
              <a:off x="6150381" y="4139162"/>
              <a:ext cx="320922" cy="400110"/>
            </a:xfrm>
            <a:prstGeom prst="rect">
              <a:avLst/>
            </a:prstGeom>
            <a:noFill/>
          </p:spPr>
          <p:txBody>
            <a:bodyPr wrap="none" rtlCol="0">
              <a:spAutoFit/>
            </a:bodyPr>
            <a:lstStyle/>
            <a:p>
              <a:pPr algn="ctr"/>
              <a:r>
                <a:rPr lang="en-GB" sz="2000"/>
                <a:t>2</a:t>
              </a:r>
              <a:endParaRPr lang="en-GB"/>
            </a:p>
          </p:txBody>
        </p:sp>
        <p:sp>
          <p:nvSpPr>
            <p:cNvPr id="27" name="TextBox 26">
              <a:extLst>
                <a:ext uri="{FF2B5EF4-FFF2-40B4-BE49-F238E27FC236}">
                  <a16:creationId xmlns:a16="http://schemas.microsoft.com/office/drawing/2014/main" id="{214452F5-354C-870B-1727-54B23AEE8A15}"/>
                </a:ext>
              </a:extLst>
            </p:cNvPr>
            <p:cNvSpPr txBox="1"/>
            <p:nvPr/>
          </p:nvSpPr>
          <p:spPr>
            <a:xfrm>
              <a:off x="9304995" y="4095401"/>
              <a:ext cx="320922" cy="400110"/>
            </a:xfrm>
            <a:prstGeom prst="rect">
              <a:avLst/>
            </a:prstGeom>
            <a:noFill/>
          </p:spPr>
          <p:txBody>
            <a:bodyPr wrap="none" rtlCol="0">
              <a:spAutoFit/>
            </a:bodyPr>
            <a:lstStyle/>
            <a:p>
              <a:pPr algn="ctr"/>
              <a:r>
                <a:rPr lang="en-GB" sz="2000"/>
                <a:t>3</a:t>
              </a:r>
              <a:endParaRPr lang="en-GB"/>
            </a:p>
          </p:txBody>
        </p:sp>
        <p:sp>
          <p:nvSpPr>
            <p:cNvPr id="28" name="TextBox 27">
              <a:extLst>
                <a:ext uri="{FF2B5EF4-FFF2-40B4-BE49-F238E27FC236}">
                  <a16:creationId xmlns:a16="http://schemas.microsoft.com/office/drawing/2014/main" id="{17994A12-145D-F12A-6F51-881C6AD716F9}"/>
                </a:ext>
              </a:extLst>
            </p:cNvPr>
            <p:cNvSpPr txBox="1"/>
            <p:nvPr/>
          </p:nvSpPr>
          <p:spPr>
            <a:xfrm>
              <a:off x="7807855" y="2231480"/>
              <a:ext cx="320922" cy="400110"/>
            </a:xfrm>
            <a:prstGeom prst="rect">
              <a:avLst/>
            </a:prstGeom>
            <a:noFill/>
          </p:spPr>
          <p:txBody>
            <a:bodyPr wrap="none" rtlCol="0">
              <a:spAutoFit/>
            </a:bodyPr>
            <a:lstStyle/>
            <a:p>
              <a:pPr algn="ctr"/>
              <a:r>
                <a:rPr lang="en-GB" sz="2000"/>
                <a:t>4</a:t>
              </a:r>
              <a:endParaRPr lang="en-GB"/>
            </a:p>
          </p:txBody>
        </p:sp>
      </p:grpSp>
      <p:sp>
        <p:nvSpPr>
          <p:cNvPr id="31" name="TextBox 30">
            <a:extLst>
              <a:ext uri="{FF2B5EF4-FFF2-40B4-BE49-F238E27FC236}">
                <a16:creationId xmlns:a16="http://schemas.microsoft.com/office/drawing/2014/main" id="{EC2793AC-785E-07ED-E27E-AF69A9F53220}"/>
              </a:ext>
            </a:extLst>
          </p:cNvPr>
          <p:cNvSpPr txBox="1"/>
          <p:nvPr/>
        </p:nvSpPr>
        <p:spPr>
          <a:xfrm>
            <a:off x="3638064" y="3164305"/>
            <a:ext cx="1094723" cy="369332"/>
          </a:xfrm>
          <a:prstGeom prst="rect">
            <a:avLst/>
          </a:prstGeom>
          <a:noFill/>
        </p:spPr>
        <p:txBody>
          <a:bodyPr wrap="none" rtlCol="0">
            <a:spAutoFit/>
          </a:bodyPr>
          <a:lstStyle/>
          <a:p>
            <a:r>
              <a:rPr lang="en-GB">
                <a:latin typeface="Calibri" panose="020F0502020204030204" pitchFamily="34" charset="0"/>
                <a:cs typeface="Calibri" panose="020F0502020204030204" pitchFamily="34" charset="0"/>
              </a:rPr>
              <a:t>Left Hand</a:t>
            </a:r>
          </a:p>
        </p:txBody>
      </p:sp>
      <p:sp>
        <p:nvSpPr>
          <p:cNvPr id="32" name="TextBox 31">
            <a:extLst>
              <a:ext uri="{FF2B5EF4-FFF2-40B4-BE49-F238E27FC236}">
                <a16:creationId xmlns:a16="http://schemas.microsoft.com/office/drawing/2014/main" id="{A71C8840-108B-706D-E754-190498A4BBE3}"/>
              </a:ext>
            </a:extLst>
          </p:cNvPr>
          <p:cNvSpPr txBox="1"/>
          <p:nvPr/>
        </p:nvSpPr>
        <p:spPr>
          <a:xfrm>
            <a:off x="6498347" y="3164305"/>
            <a:ext cx="1219693" cy="369332"/>
          </a:xfrm>
          <a:prstGeom prst="rect">
            <a:avLst/>
          </a:prstGeom>
          <a:noFill/>
        </p:spPr>
        <p:txBody>
          <a:bodyPr wrap="none" rtlCol="0">
            <a:spAutoFit/>
          </a:bodyPr>
          <a:lstStyle/>
          <a:p>
            <a:r>
              <a:rPr lang="en-GB">
                <a:latin typeface="Calibri" panose="020F0502020204030204" pitchFamily="34" charset="0"/>
                <a:cs typeface="Calibri" panose="020F0502020204030204" pitchFamily="34" charset="0"/>
              </a:rPr>
              <a:t>Right Hand</a:t>
            </a:r>
          </a:p>
        </p:txBody>
      </p:sp>
      <p:sp>
        <p:nvSpPr>
          <p:cNvPr id="3" name="Footer Placeholder 3">
            <a:extLst>
              <a:ext uri="{FF2B5EF4-FFF2-40B4-BE49-F238E27FC236}">
                <a16:creationId xmlns:a16="http://schemas.microsoft.com/office/drawing/2014/main" id="{BF91E850-ADE3-F74A-B6A1-D89AAE0D6FA3}"/>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33713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14</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6" name="Graphic 5" descr="Clapping hands with solid fill">
            <a:extLst>
              <a:ext uri="{FF2B5EF4-FFF2-40B4-BE49-F238E27FC236}">
                <a16:creationId xmlns:a16="http://schemas.microsoft.com/office/drawing/2014/main" id="{CA2FC186-468A-B8FB-F391-F2C9864CC7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11549" y="2046609"/>
            <a:ext cx="1582631" cy="1582631"/>
          </a:xfrm>
          <a:prstGeom prst="rect">
            <a:avLst/>
          </a:prstGeom>
        </p:spPr>
      </p:pic>
      <p:sp>
        <p:nvSpPr>
          <p:cNvPr id="7" name="TextBox 6">
            <a:extLst>
              <a:ext uri="{FF2B5EF4-FFF2-40B4-BE49-F238E27FC236}">
                <a16:creationId xmlns:a16="http://schemas.microsoft.com/office/drawing/2014/main" id="{FF504628-3F8C-5485-C7D4-D77B794B71DB}"/>
              </a:ext>
            </a:extLst>
          </p:cNvPr>
          <p:cNvSpPr txBox="1"/>
          <p:nvPr/>
        </p:nvSpPr>
        <p:spPr>
          <a:xfrm>
            <a:off x="5255928" y="2878458"/>
            <a:ext cx="1018227" cy="707886"/>
          </a:xfrm>
          <a:prstGeom prst="rect">
            <a:avLst/>
          </a:prstGeom>
          <a:noFill/>
        </p:spPr>
        <p:txBody>
          <a:bodyPr wrap="none" rtlCol="0">
            <a:spAutoFit/>
          </a:bodyPr>
          <a:lstStyle/>
          <a:p>
            <a:r>
              <a:rPr lang="en-GB" sz="4000">
                <a:latin typeface="Calibri" panose="020F0502020204030204" pitchFamily="34" charset="0"/>
                <a:cs typeface="Calibri" panose="020F0502020204030204" pitchFamily="34" charset="0"/>
              </a:rPr>
              <a:t>3/4 </a:t>
            </a:r>
          </a:p>
        </p:txBody>
      </p:sp>
      <p:sp>
        <p:nvSpPr>
          <p:cNvPr id="8" name="TextBox 7">
            <a:extLst>
              <a:ext uri="{FF2B5EF4-FFF2-40B4-BE49-F238E27FC236}">
                <a16:creationId xmlns:a16="http://schemas.microsoft.com/office/drawing/2014/main" id="{6B874EAC-0818-D3DF-8638-8FD7BFE00E02}"/>
              </a:ext>
            </a:extLst>
          </p:cNvPr>
          <p:cNvSpPr txBox="1"/>
          <p:nvPr/>
        </p:nvSpPr>
        <p:spPr>
          <a:xfrm>
            <a:off x="5234888" y="2099575"/>
            <a:ext cx="2798010" cy="584775"/>
          </a:xfrm>
          <a:prstGeom prst="rect">
            <a:avLst/>
          </a:prstGeom>
          <a:noFill/>
        </p:spPr>
        <p:txBody>
          <a:bodyPr wrap="none" rtlCol="0">
            <a:spAutoFit/>
          </a:bodyPr>
          <a:lstStyle/>
          <a:p>
            <a:r>
              <a:rPr lang="en-GB" sz="3200">
                <a:latin typeface="Calibri" panose="020F0502020204030204" pitchFamily="34" charset="0"/>
                <a:cs typeface="Calibri" panose="020F0502020204030204" pitchFamily="34" charset="0"/>
              </a:rPr>
              <a:t>Time Signature:</a:t>
            </a:r>
          </a:p>
        </p:txBody>
      </p:sp>
      <p:graphicFrame>
        <p:nvGraphicFramePr>
          <p:cNvPr id="9" name="Table 8">
            <a:extLst>
              <a:ext uri="{FF2B5EF4-FFF2-40B4-BE49-F238E27FC236}">
                <a16:creationId xmlns:a16="http://schemas.microsoft.com/office/drawing/2014/main" id="{46560D5D-8831-2527-B9A0-84C34A48E9F9}"/>
              </a:ext>
            </a:extLst>
          </p:cNvPr>
          <p:cNvGraphicFramePr>
            <a:graphicFrameLocks noGrp="1"/>
          </p:cNvGraphicFramePr>
          <p:nvPr>
            <p:extLst>
              <p:ext uri="{D42A27DB-BD31-4B8C-83A1-F6EECF244321}">
                <p14:modId xmlns:p14="http://schemas.microsoft.com/office/powerpoint/2010/main" val="718106120"/>
              </p:ext>
            </p:extLst>
          </p:nvPr>
        </p:nvGraphicFramePr>
        <p:xfrm>
          <a:off x="2805382" y="4125271"/>
          <a:ext cx="5919318" cy="799720"/>
        </p:xfrm>
        <a:graphic>
          <a:graphicData uri="http://schemas.openxmlformats.org/drawingml/2006/table">
            <a:tbl>
              <a:tblPr firstRow="1" firstCol="1" bandRow="1">
                <a:tableStyleId>{5940675A-B579-460E-94D1-54222C63F5DA}</a:tableStyleId>
              </a:tblPr>
              <a:tblGrid>
                <a:gridCol w="985839">
                  <a:extLst>
                    <a:ext uri="{9D8B030D-6E8A-4147-A177-3AD203B41FA5}">
                      <a16:colId xmlns:a16="http://schemas.microsoft.com/office/drawing/2014/main" val="2206436352"/>
                    </a:ext>
                  </a:extLst>
                </a:gridCol>
                <a:gridCol w="985839">
                  <a:extLst>
                    <a:ext uri="{9D8B030D-6E8A-4147-A177-3AD203B41FA5}">
                      <a16:colId xmlns:a16="http://schemas.microsoft.com/office/drawing/2014/main" val="1821560908"/>
                    </a:ext>
                  </a:extLst>
                </a:gridCol>
                <a:gridCol w="986910">
                  <a:extLst>
                    <a:ext uri="{9D8B030D-6E8A-4147-A177-3AD203B41FA5}">
                      <a16:colId xmlns:a16="http://schemas.microsoft.com/office/drawing/2014/main" val="2487196603"/>
                    </a:ext>
                  </a:extLst>
                </a:gridCol>
                <a:gridCol w="986910">
                  <a:extLst>
                    <a:ext uri="{9D8B030D-6E8A-4147-A177-3AD203B41FA5}">
                      <a16:colId xmlns:a16="http://schemas.microsoft.com/office/drawing/2014/main" val="3340914794"/>
                    </a:ext>
                  </a:extLst>
                </a:gridCol>
                <a:gridCol w="986910">
                  <a:extLst>
                    <a:ext uri="{9D8B030D-6E8A-4147-A177-3AD203B41FA5}">
                      <a16:colId xmlns:a16="http://schemas.microsoft.com/office/drawing/2014/main" val="497970383"/>
                    </a:ext>
                  </a:extLst>
                </a:gridCol>
                <a:gridCol w="986910">
                  <a:extLst>
                    <a:ext uri="{9D8B030D-6E8A-4147-A177-3AD203B41FA5}">
                      <a16:colId xmlns:a16="http://schemas.microsoft.com/office/drawing/2014/main" val="334285013"/>
                    </a:ext>
                  </a:extLst>
                </a:gridCol>
              </a:tblGrid>
              <a:tr h="223520">
                <a:tc>
                  <a:txBody>
                    <a:bodyPr/>
                    <a:lstStyle/>
                    <a:p>
                      <a:pPr>
                        <a:lnSpc>
                          <a:spcPct val="115000"/>
                        </a:lnSpc>
                        <a:spcAft>
                          <a:spcPts val="800"/>
                        </a:spcAft>
                      </a:pPr>
                      <a:r>
                        <a:rPr lang="en-US" sz="2400" b="1" kern="100">
                          <a:effectLst/>
                        </a:rPr>
                        <a:t>1</a:t>
                      </a:r>
                      <a:endParaRPr lang="en-GB" sz="2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2400" kern="100">
                          <a:effectLst/>
                        </a:rPr>
                        <a:t>2</a:t>
                      </a:r>
                      <a:endParaRPr lang="en-GB"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2400" kern="100">
                          <a:effectLst/>
                        </a:rPr>
                        <a:t>3</a:t>
                      </a:r>
                      <a:endParaRPr lang="en-GB"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2400" b="1" kern="100">
                          <a:effectLst/>
                        </a:rPr>
                        <a:t>1</a:t>
                      </a:r>
                      <a:endParaRPr lang="en-GB" sz="2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2400" kern="100">
                          <a:effectLst/>
                        </a:rPr>
                        <a:t>2</a:t>
                      </a:r>
                      <a:endParaRPr lang="en-GB"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2400" kern="100">
                          <a:effectLst/>
                        </a:rPr>
                        <a:t>3</a:t>
                      </a:r>
                      <a:endParaRPr lang="en-GB"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0046748"/>
                  </a:ext>
                </a:extLst>
              </a:tr>
              <a:tr h="216535">
                <a:tc>
                  <a:txBody>
                    <a:bodyPr/>
                    <a:lstStyle/>
                    <a:p>
                      <a:pPr>
                        <a:lnSpc>
                          <a:spcPct val="115000"/>
                        </a:lnSpc>
                        <a:spcAft>
                          <a:spcPts val="800"/>
                        </a:spcAft>
                      </a:pPr>
                      <a:r>
                        <a:rPr lang="en-US" sz="2400" b="1" kern="100">
                          <a:effectLst/>
                        </a:rPr>
                        <a:t>knees</a:t>
                      </a:r>
                      <a:endParaRPr lang="en-GB" sz="2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2400" kern="100">
                          <a:effectLst/>
                        </a:rPr>
                        <a:t>clap</a:t>
                      </a:r>
                      <a:endParaRPr lang="en-GB"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2400" kern="100">
                          <a:effectLst/>
                        </a:rPr>
                        <a:t>click</a:t>
                      </a:r>
                      <a:endParaRPr lang="en-GB"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2400" b="1" kern="100">
                          <a:effectLst/>
                        </a:rPr>
                        <a:t>knees</a:t>
                      </a:r>
                      <a:endParaRPr lang="en-GB" sz="2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2400" kern="100">
                          <a:effectLst/>
                        </a:rPr>
                        <a:t>clap </a:t>
                      </a:r>
                      <a:endParaRPr lang="en-GB"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US" sz="2400" kern="100">
                          <a:effectLst/>
                        </a:rPr>
                        <a:t>click</a:t>
                      </a:r>
                      <a:endParaRPr lang="en-GB"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9196798"/>
                  </a:ext>
                </a:extLst>
              </a:tr>
            </a:tbl>
          </a:graphicData>
        </a:graphic>
      </p:graphicFrame>
      <p:sp>
        <p:nvSpPr>
          <p:cNvPr id="12" name="Title Placeholder 9">
            <a:extLst>
              <a:ext uri="{FF2B5EF4-FFF2-40B4-BE49-F238E27FC236}">
                <a16:creationId xmlns:a16="http://schemas.microsoft.com/office/drawing/2014/main" id="{9283383D-4922-2A69-198C-4FB3B3457307}"/>
              </a:ext>
            </a:extLst>
          </p:cNvPr>
          <p:cNvSpPr>
            <a:spLocks noGrp="1"/>
          </p:cNvSpPr>
          <p:nvPr>
            <p:ph type="title"/>
          </p:nvPr>
        </p:nvSpPr>
        <p:spPr>
          <a:xfrm>
            <a:off x="1464278" y="811052"/>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Time to move! </a:t>
            </a:r>
            <a:endParaRPr lang="en-US" sz="3200" b="1">
              <a:latin typeface="Calibri" panose="020F0502020204030204" pitchFamily="34" charset="0"/>
              <a:cs typeface="Calibri" panose="020F0502020204030204" pitchFamily="34" charset="0"/>
            </a:endParaRPr>
          </a:p>
        </p:txBody>
      </p:sp>
      <p:sp>
        <p:nvSpPr>
          <p:cNvPr id="2" name="Footer Placeholder 3">
            <a:extLst>
              <a:ext uri="{FF2B5EF4-FFF2-40B4-BE49-F238E27FC236}">
                <a16:creationId xmlns:a16="http://schemas.microsoft.com/office/drawing/2014/main" id="{574E1DE6-9BD6-9D85-684A-1D19A4D81271}"/>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423611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15</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4" name="Title Placeholder 9">
            <a:extLst>
              <a:ext uri="{FF2B5EF4-FFF2-40B4-BE49-F238E27FC236}">
                <a16:creationId xmlns:a16="http://schemas.microsoft.com/office/drawing/2014/main" id="{D3DD2C8B-7424-69C2-0F47-0D21B77913AF}"/>
              </a:ext>
            </a:extLst>
          </p:cNvPr>
          <p:cNvSpPr>
            <a:spLocks noGrp="1"/>
          </p:cNvSpPr>
          <p:nvPr>
            <p:ph type="title"/>
          </p:nvPr>
        </p:nvSpPr>
        <p:spPr>
          <a:xfrm>
            <a:off x="1499763" y="443742"/>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Time to move! </a:t>
            </a:r>
            <a:endParaRPr lang="en-US" b="1" dirty="0">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1238D480-B912-10F4-EE46-243BCAE996A6}"/>
              </a:ext>
            </a:extLst>
          </p:cNvPr>
          <p:cNvGraphicFramePr>
            <a:graphicFrameLocks noGrp="1"/>
          </p:cNvGraphicFramePr>
          <p:nvPr>
            <p:extLst>
              <p:ext uri="{D42A27DB-BD31-4B8C-83A1-F6EECF244321}">
                <p14:modId xmlns:p14="http://schemas.microsoft.com/office/powerpoint/2010/main" val="3803956100"/>
              </p:ext>
            </p:extLst>
          </p:nvPr>
        </p:nvGraphicFramePr>
        <p:xfrm>
          <a:off x="4223938" y="1798904"/>
          <a:ext cx="2696570" cy="2117284"/>
        </p:xfrm>
        <a:graphic>
          <a:graphicData uri="http://schemas.openxmlformats.org/drawingml/2006/table">
            <a:tbl>
              <a:tblPr firstRow="1" firstCol="1" bandRow="1">
                <a:tableStyleId>{5C22544A-7EE6-4342-B048-85BDC9FD1C3A}</a:tableStyleId>
              </a:tblPr>
              <a:tblGrid>
                <a:gridCol w="1348285">
                  <a:extLst>
                    <a:ext uri="{9D8B030D-6E8A-4147-A177-3AD203B41FA5}">
                      <a16:colId xmlns:a16="http://schemas.microsoft.com/office/drawing/2014/main" val="719611992"/>
                    </a:ext>
                  </a:extLst>
                </a:gridCol>
                <a:gridCol w="1348285">
                  <a:extLst>
                    <a:ext uri="{9D8B030D-6E8A-4147-A177-3AD203B41FA5}">
                      <a16:colId xmlns:a16="http://schemas.microsoft.com/office/drawing/2014/main" val="2690468032"/>
                    </a:ext>
                  </a:extLst>
                </a:gridCol>
              </a:tblGrid>
              <a:tr h="1058642">
                <a:tc>
                  <a:txBody>
                    <a:bodyPr/>
                    <a:lstStyle/>
                    <a:p>
                      <a:pPr>
                        <a:lnSpc>
                          <a:spcPct val="115000"/>
                        </a:lnSpc>
                        <a:spcAft>
                          <a:spcPts val="800"/>
                        </a:spcAft>
                      </a:pPr>
                      <a:r>
                        <a:rPr lang="en-US" sz="3600" b="1" kern="100" dirty="0">
                          <a:solidFill>
                            <a:schemeClr val="tx1"/>
                          </a:solidFill>
                          <a:effectLst/>
                          <a:latin typeface="Calibri" panose="020F0502020204030204" pitchFamily="34" charset="0"/>
                          <a:cs typeface="Calibri" panose="020F0502020204030204" pitchFamily="34" charset="0"/>
                        </a:rPr>
                        <a:t>A</a:t>
                      </a:r>
                      <a:endParaRPr lang="en-GB" sz="3600" b="1" kern="10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solidFill>
                      <a:srgbClr val="FF0000"/>
                    </a:solidFill>
                  </a:tcPr>
                </a:tc>
                <a:tc>
                  <a:txBody>
                    <a:bodyPr/>
                    <a:lstStyle/>
                    <a:p>
                      <a:pPr>
                        <a:lnSpc>
                          <a:spcPct val="115000"/>
                        </a:lnSpc>
                        <a:spcAft>
                          <a:spcPts val="800"/>
                        </a:spcAft>
                      </a:pPr>
                      <a:r>
                        <a:rPr lang="en-US" sz="3600" b="1" kern="100">
                          <a:solidFill>
                            <a:schemeClr val="tx1"/>
                          </a:solidFill>
                          <a:effectLst/>
                          <a:latin typeface="Calibri" panose="020F0502020204030204" pitchFamily="34" charset="0"/>
                          <a:cs typeface="Calibri" panose="020F0502020204030204" pitchFamily="34" charset="0"/>
                        </a:rPr>
                        <a:t>B</a:t>
                      </a:r>
                      <a:endParaRPr lang="en-GB" sz="3600" b="1" kern="10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solidFill>
                      <a:srgbClr val="FFC000"/>
                    </a:solidFill>
                  </a:tcPr>
                </a:tc>
                <a:extLst>
                  <a:ext uri="{0D108BD9-81ED-4DB2-BD59-A6C34878D82A}">
                    <a16:rowId xmlns:a16="http://schemas.microsoft.com/office/drawing/2014/main" val="3896136705"/>
                  </a:ext>
                </a:extLst>
              </a:tr>
              <a:tr h="1058642">
                <a:tc>
                  <a:txBody>
                    <a:bodyPr/>
                    <a:lstStyle/>
                    <a:p>
                      <a:pPr>
                        <a:lnSpc>
                          <a:spcPct val="115000"/>
                        </a:lnSpc>
                        <a:spcAft>
                          <a:spcPts val="800"/>
                        </a:spcAft>
                      </a:pPr>
                      <a:r>
                        <a:rPr lang="en-US" sz="3600" b="1" kern="100">
                          <a:solidFill>
                            <a:schemeClr val="tx1"/>
                          </a:solidFill>
                          <a:effectLst/>
                          <a:latin typeface="Calibri" panose="020F0502020204030204" pitchFamily="34" charset="0"/>
                          <a:cs typeface="Calibri" panose="020F0502020204030204" pitchFamily="34" charset="0"/>
                        </a:rPr>
                        <a:t>D</a:t>
                      </a:r>
                      <a:endParaRPr lang="en-GB" sz="3600" b="1" kern="10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solidFill>
                      <a:srgbClr val="00B0F0"/>
                    </a:solidFill>
                  </a:tcPr>
                </a:tc>
                <a:tc>
                  <a:txBody>
                    <a:bodyPr/>
                    <a:lstStyle/>
                    <a:p>
                      <a:pPr>
                        <a:lnSpc>
                          <a:spcPct val="115000"/>
                        </a:lnSpc>
                        <a:spcAft>
                          <a:spcPts val="800"/>
                        </a:spcAft>
                      </a:pPr>
                      <a:r>
                        <a:rPr lang="en-US" sz="3600" b="1" kern="100" dirty="0">
                          <a:solidFill>
                            <a:schemeClr val="tx1"/>
                          </a:solidFill>
                          <a:effectLst/>
                          <a:latin typeface="Calibri" panose="020F0502020204030204" pitchFamily="34" charset="0"/>
                          <a:cs typeface="Calibri" panose="020F0502020204030204" pitchFamily="34" charset="0"/>
                        </a:rPr>
                        <a:t>C</a:t>
                      </a:r>
                      <a:endParaRPr lang="en-GB" sz="3600" b="1" kern="10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solidFill>
                      <a:srgbClr val="00B050"/>
                    </a:solidFill>
                  </a:tcPr>
                </a:tc>
                <a:extLst>
                  <a:ext uri="{0D108BD9-81ED-4DB2-BD59-A6C34878D82A}">
                    <a16:rowId xmlns:a16="http://schemas.microsoft.com/office/drawing/2014/main" val="3112598706"/>
                  </a:ext>
                </a:extLst>
              </a:tr>
            </a:tbl>
          </a:graphicData>
        </a:graphic>
      </p:graphicFrame>
      <p:graphicFrame>
        <p:nvGraphicFramePr>
          <p:cNvPr id="13" name="Table 12">
            <a:extLst>
              <a:ext uri="{FF2B5EF4-FFF2-40B4-BE49-F238E27FC236}">
                <a16:creationId xmlns:a16="http://schemas.microsoft.com/office/drawing/2014/main" id="{7AA487B7-3296-40D4-C5E9-9BDFF159EF5F}"/>
              </a:ext>
            </a:extLst>
          </p:cNvPr>
          <p:cNvGraphicFramePr>
            <a:graphicFrameLocks noGrp="1"/>
          </p:cNvGraphicFramePr>
          <p:nvPr>
            <p:extLst>
              <p:ext uri="{D42A27DB-BD31-4B8C-83A1-F6EECF244321}">
                <p14:modId xmlns:p14="http://schemas.microsoft.com/office/powerpoint/2010/main" val="3737445725"/>
              </p:ext>
            </p:extLst>
          </p:nvPr>
        </p:nvGraphicFramePr>
        <p:xfrm>
          <a:off x="2945938" y="4308576"/>
          <a:ext cx="5252570" cy="986454"/>
        </p:xfrm>
        <a:graphic>
          <a:graphicData uri="http://schemas.openxmlformats.org/drawingml/2006/table">
            <a:tbl>
              <a:tblPr firstRow="1" firstCol="1" bandRow="1">
                <a:tableStyleId>{5940675A-B579-460E-94D1-54222C63F5DA}</a:tableStyleId>
              </a:tblPr>
              <a:tblGrid>
                <a:gridCol w="874793">
                  <a:extLst>
                    <a:ext uri="{9D8B030D-6E8A-4147-A177-3AD203B41FA5}">
                      <a16:colId xmlns:a16="http://schemas.microsoft.com/office/drawing/2014/main" val="3893384434"/>
                    </a:ext>
                  </a:extLst>
                </a:gridCol>
                <a:gridCol w="874793">
                  <a:extLst>
                    <a:ext uri="{9D8B030D-6E8A-4147-A177-3AD203B41FA5}">
                      <a16:colId xmlns:a16="http://schemas.microsoft.com/office/drawing/2014/main" val="3169671883"/>
                    </a:ext>
                  </a:extLst>
                </a:gridCol>
                <a:gridCol w="875746">
                  <a:extLst>
                    <a:ext uri="{9D8B030D-6E8A-4147-A177-3AD203B41FA5}">
                      <a16:colId xmlns:a16="http://schemas.microsoft.com/office/drawing/2014/main" val="3883971747"/>
                    </a:ext>
                  </a:extLst>
                </a:gridCol>
                <a:gridCol w="875746">
                  <a:extLst>
                    <a:ext uri="{9D8B030D-6E8A-4147-A177-3AD203B41FA5}">
                      <a16:colId xmlns:a16="http://schemas.microsoft.com/office/drawing/2014/main" val="585775068"/>
                    </a:ext>
                  </a:extLst>
                </a:gridCol>
                <a:gridCol w="875746">
                  <a:extLst>
                    <a:ext uri="{9D8B030D-6E8A-4147-A177-3AD203B41FA5}">
                      <a16:colId xmlns:a16="http://schemas.microsoft.com/office/drawing/2014/main" val="692599929"/>
                    </a:ext>
                  </a:extLst>
                </a:gridCol>
                <a:gridCol w="875746">
                  <a:extLst>
                    <a:ext uri="{9D8B030D-6E8A-4147-A177-3AD203B41FA5}">
                      <a16:colId xmlns:a16="http://schemas.microsoft.com/office/drawing/2014/main" val="1596584924"/>
                    </a:ext>
                  </a:extLst>
                </a:gridCol>
              </a:tblGrid>
              <a:tr h="493227">
                <a:tc>
                  <a:txBody>
                    <a:bodyPr/>
                    <a:lstStyle/>
                    <a:p>
                      <a:pPr>
                        <a:lnSpc>
                          <a:spcPct val="115000"/>
                        </a:lnSpc>
                        <a:spcAft>
                          <a:spcPts val="800"/>
                        </a:spcAft>
                      </a:pPr>
                      <a:r>
                        <a:rPr lang="en-US" sz="2800" b="1" kern="100">
                          <a:solidFill>
                            <a:srgbClr val="FF0000"/>
                          </a:solidFill>
                          <a:effectLst/>
                          <a:latin typeface="Calibri" panose="020F0502020204030204" pitchFamily="34" charset="0"/>
                          <a:cs typeface="Calibri" panose="020F0502020204030204" pitchFamily="34" charset="0"/>
                        </a:rPr>
                        <a:t>left</a:t>
                      </a:r>
                      <a:endParaRPr lang="en-GB" sz="2800" b="1" kern="100">
                        <a:solidFill>
                          <a:srgbClr val="FF000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solidFill>
                            <a:srgbClr val="FFC000"/>
                          </a:solidFill>
                          <a:effectLst/>
                          <a:latin typeface="Calibri" panose="020F0502020204030204" pitchFamily="34" charset="0"/>
                          <a:cs typeface="Calibri" panose="020F0502020204030204" pitchFamily="34" charset="0"/>
                        </a:rPr>
                        <a:t>right</a:t>
                      </a:r>
                      <a:endParaRPr lang="en-GB" sz="2800" kern="100">
                        <a:solidFill>
                          <a:srgbClr val="FFC00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solidFill>
                            <a:srgbClr val="FFC000"/>
                          </a:solidFill>
                          <a:effectLst/>
                          <a:latin typeface="Calibri" panose="020F0502020204030204" pitchFamily="34" charset="0"/>
                          <a:cs typeface="Calibri" panose="020F0502020204030204" pitchFamily="34" charset="0"/>
                        </a:rPr>
                        <a:t>left</a:t>
                      </a:r>
                      <a:endParaRPr lang="en-GB" sz="2800" kern="100">
                        <a:solidFill>
                          <a:srgbClr val="FFC00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b="1" kern="100">
                          <a:solidFill>
                            <a:srgbClr val="00B050"/>
                          </a:solidFill>
                          <a:effectLst/>
                          <a:latin typeface="Calibri" panose="020F0502020204030204" pitchFamily="34" charset="0"/>
                          <a:cs typeface="Calibri" panose="020F0502020204030204" pitchFamily="34" charset="0"/>
                        </a:rPr>
                        <a:t>right</a:t>
                      </a:r>
                      <a:endParaRPr lang="en-GB" sz="2800" b="1" kern="100">
                        <a:solidFill>
                          <a:srgbClr val="00B05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solidFill>
                            <a:srgbClr val="00B0F0"/>
                          </a:solidFill>
                          <a:effectLst/>
                          <a:latin typeface="Calibri" panose="020F0502020204030204" pitchFamily="34" charset="0"/>
                          <a:cs typeface="Calibri" panose="020F0502020204030204" pitchFamily="34" charset="0"/>
                        </a:rPr>
                        <a:t>left</a:t>
                      </a:r>
                      <a:endParaRPr lang="en-GB" sz="2800" kern="100">
                        <a:solidFill>
                          <a:srgbClr val="00B0F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solidFill>
                            <a:srgbClr val="00B0F0"/>
                          </a:solidFill>
                          <a:effectLst/>
                          <a:latin typeface="Calibri" panose="020F0502020204030204" pitchFamily="34" charset="0"/>
                          <a:cs typeface="Calibri" panose="020F0502020204030204" pitchFamily="34" charset="0"/>
                        </a:rPr>
                        <a:t>right</a:t>
                      </a:r>
                      <a:endParaRPr lang="en-GB" sz="2800" kern="100">
                        <a:solidFill>
                          <a:srgbClr val="00B0F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2117594154"/>
                  </a:ext>
                </a:extLst>
              </a:tr>
              <a:tr h="493227">
                <a:tc>
                  <a:txBody>
                    <a:bodyPr/>
                    <a:lstStyle/>
                    <a:p>
                      <a:pPr>
                        <a:lnSpc>
                          <a:spcPct val="115000"/>
                        </a:lnSpc>
                        <a:spcAft>
                          <a:spcPts val="800"/>
                        </a:spcAft>
                      </a:pPr>
                      <a:r>
                        <a:rPr lang="en-US" sz="2800" b="1" kern="100">
                          <a:effectLst/>
                          <a:latin typeface="Calibri" panose="020F0502020204030204" pitchFamily="34" charset="0"/>
                          <a:cs typeface="Calibri" panose="020F0502020204030204" pitchFamily="34" charset="0"/>
                        </a:rPr>
                        <a:t>A</a:t>
                      </a:r>
                      <a:endParaRPr lang="en-GB" sz="2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B</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B</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b="1" kern="100">
                          <a:solidFill>
                            <a:schemeClr val="tx1"/>
                          </a:solidFill>
                          <a:effectLst/>
                          <a:latin typeface="Calibri" panose="020F0502020204030204" pitchFamily="34" charset="0"/>
                          <a:cs typeface="Calibri" panose="020F0502020204030204" pitchFamily="34" charset="0"/>
                        </a:rPr>
                        <a:t>C</a:t>
                      </a:r>
                      <a:endParaRPr lang="en-GB" sz="2800" b="1" kern="10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D</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dirty="0">
                          <a:effectLst/>
                          <a:latin typeface="Calibri" panose="020F0502020204030204" pitchFamily="34" charset="0"/>
                          <a:cs typeface="Calibri" panose="020F0502020204030204" pitchFamily="34" charset="0"/>
                        </a:rPr>
                        <a:t>D</a:t>
                      </a:r>
                      <a:endParaRPr lang="en-GB" sz="28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71098882"/>
                  </a:ext>
                </a:extLst>
              </a:tr>
            </a:tbl>
          </a:graphicData>
        </a:graphic>
      </p:graphicFrame>
      <p:sp>
        <p:nvSpPr>
          <p:cNvPr id="2" name="Footer Placeholder 3">
            <a:extLst>
              <a:ext uri="{FF2B5EF4-FFF2-40B4-BE49-F238E27FC236}">
                <a16:creationId xmlns:a16="http://schemas.microsoft.com/office/drawing/2014/main" id="{15AB6960-C525-EB88-E4D3-731B7BB79CE3}"/>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3833545828"/>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767468" y="-701103"/>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16</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F714329C-AF9A-261C-9354-82490C0D6665}"/>
              </a:ext>
            </a:extLst>
          </p:cNvPr>
          <p:cNvSpPr>
            <a:spLocks noGrp="1"/>
          </p:cNvSpPr>
          <p:nvPr>
            <p:ph type="title"/>
          </p:nvPr>
        </p:nvSpPr>
        <p:spPr>
          <a:xfrm>
            <a:off x="1464278" y="811052"/>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Can you be the conductor? </a:t>
            </a:r>
            <a:endParaRPr lang="en-US" sz="3200" b="1">
              <a:latin typeface="Calibri" panose="020F0502020204030204" pitchFamily="34" charset="0"/>
              <a:cs typeface="Calibri" panose="020F0502020204030204" pitchFamily="34" charset="0"/>
            </a:endParaRPr>
          </a:p>
        </p:txBody>
      </p:sp>
      <p:pic>
        <p:nvPicPr>
          <p:cNvPr id="3" name="Picture 2" descr="A diagram of a triangle&#10;&#10;Description automatically generated">
            <a:extLst>
              <a:ext uri="{FF2B5EF4-FFF2-40B4-BE49-F238E27FC236}">
                <a16:creationId xmlns:a16="http://schemas.microsoft.com/office/drawing/2014/main" id="{A1429D14-4299-F28E-BC15-614363EF8E14}"/>
              </a:ext>
            </a:extLst>
          </p:cNvPr>
          <p:cNvPicPr>
            <a:picLocks noChangeAspect="1"/>
          </p:cNvPicPr>
          <p:nvPr/>
        </p:nvPicPr>
        <p:blipFill>
          <a:blip r:embed="rId6"/>
          <a:stretch>
            <a:fillRect/>
          </a:stretch>
        </p:blipFill>
        <p:spPr>
          <a:xfrm>
            <a:off x="1205845" y="2028996"/>
            <a:ext cx="8053578" cy="3327254"/>
          </a:xfrm>
          <a:prstGeom prst="rect">
            <a:avLst/>
          </a:prstGeom>
        </p:spPr>
      </p:pic>
      <p:sp>
        <p:nvSpPr>
          <p:cNvPr id="4" name="Footer Placeholder 3">
            <a:extLst>
              <a:ext uri="{FF2B5EF4-FFF2-40B4-BE49-F238E27FC236}">
                <a16:creationId xmlns:a16="http://schemas.microsoft.com/office/drawing/2014/main" id="{49E31332-5AE0-13F3-A3E2-CAA02934A2B0}"/>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97806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Lesson 2</a:t>
            </a:r>
            <a:endParaRPr lang="en-US" sz="440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a:solidFill>
                  <a:schemeClr val="bg1"/>
                </a:solidFill>
              </a:rPr>
              <a:t>Copyright Andrea Price &amp; BBC</a:t>
            </a:r>
          </a:p>
        </p:txBody>
      </p:sp>
    </p:spTree>
    <p:extLst>
      <p:ext uri="{BB962C8B-B14F-4D97-AF65-F5344CB8AC3E}">
        <p14:creationId xmlns:p14="http://schemas.microsoft.com/office/powerpoint/2010/main" val="2549726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18</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3" name="Picture 2" descr="A group of people in a concert hall&#10;&#10;Description automatically generated">
            <a:extLst>
              <a:ext uri="{FF2B5EF4-FFF2-40B4-BE49-F238E27FC236}">
                <a16:creationId xmlns:a16="http://schemas.microsoft.com/office/drawing/2014/main" id="{9D2A46DB-A864-A0B7-3CED-8B5FAFF5C4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5024" y="1386166"/>
            <a:ext cx="7012582" cy="3944578"/>
          </a:xfrm>
          <a:prstGeom prst="rect">
            <a:avLst/>
          </a:prstGeom>
        </p:spPr>
      </p:pic>
      <p:sp>
        <p:nvSpPr>
          <p:cNvPr id="4" name="Title Placeholder 9">
            <a:extLst>
              <a:ext uri="{FF2B5EF4-FFF2-40B4-BE49-F238E27FC236}">
                <a16:creationId xmlns:a16="http://schemas.microsoft.com/office/drawing/2014/main" id="{C4611F93-A87B-DF8D-0AED-74A54A52AD55}"/>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‘March’ </a:t>
            </a:r>
            <a:endParaRPr lang="en-US" sz="3200" b="1">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75576F44-96A3-9E38-9AA8-4591248679C4}"/>
              </a:ext>
            </a:extLst>
          </p:cNvPr>
          <p:cNvGraphicFramePr>
            <a:graphicFrameLocks noGrp="1"/>
          </p:cNvGraphicFramePr>
          <p:nvPr/>
        </p:nvGraphicFramePr>
        <p:xfrm>
          <a:off x="2410094" y="5479107"/>
          <a:ext cx="5996956" cy="360045"/>
        </p:xfrm>
        <a:graphic>
          <a:graphicData uri="http://schemas.openxmlformats.org/drawingml/2006/table">
            <a:tbl>
              <a:tblPr/>
              <a:tblGrid>
                <a:gridCol w="5996956">
                  <a:extLst>
                    <a:ext uri="{9D8B030D-6E8A-4147-A177-3AD203B41FA5}">
                      <a16:colId xmlns:a16="http://schemas.microsoft.com/office/drawing/2014/main" val="3655975712"/>
                    </a:ext>
                  </a:extLst>
                </a:gridCol>
              </a:tblGrid>
              <a:tr h="200025">
                <a:tc>
                  <a:txBody>
                    <a:bodyPr/>
                    <a:lstStyle/>
                    <a:p>
                      <a:pPr algn="l" fontAlgn="b"/>
                      <a:r>
                        <a:rPr lang="en-GB" sz="2000" b="0" i="0" u="sng" strike="noStrike">
                          <a:solidFill>
                            <a:srgbClr val="467886"/>
                          </a:solidFill>
                          <a:effectLst/>
                          <a:latin typeface="Aptos Narrow" panose="020B0004020202020204" pitchFamily="34" charset="0"/>
                          <a:hlinkClick r:id="rId7"/>
                        </a:rPr>
                        <a:t>https://www.bbc.co.uk/teach/ten-pieces/articles/zs6nkhv</a:t>
                      </a:r>
                      <a:endParaRPr lang="en-GB" sz="2000" b="0" i="0" u="sng" strike="noStrike">
                        <a:solidFill>
                          <a:srgbClr val="467886"/>
                        </a:solidFill>
                        <a:effectLst/>
                        <a:latin typeface="Aptos Narrow" panose="020B00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1625614158"/>
                  </a:ext>
                </a:extLst>
              </a:tr>
            </a:tbl>
          </a:graphicData>
        </a:graphic>
      </p:graphicFrame>
      <p:sp>
        <p:nvSpPr>
          <p:cNvPr id="2" name="Footer Placeholder 3">
            <a:extLst>
              <a:ext uri="{FF2B5EF4-FFF2-40B4-BE49-F238E27FC236}">
                <a16:creationId xmlns:a16="http://schemas.microsoft.com/office/drawing/2014/main" id="{626BE8A4-3164-0154-913D-795D01094203}"/>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2991585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19</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Picture 1" descr="A group of musical notes&#10;&#10;Description automatically generated">
            <a:extLst>
              <a:ext uri="{FF2B5EF4-FFF2-40B4-BE49-F238E27FC236}">
                <a16:creationId xmlns:a16="http://schemas.microsoft.com/office/drawing/2014/main" id="{FC9167B9-2D24-9748-A78F-F464924E9C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4133"/>
          <a:stretch/>
        </p:blipFill>
        <p:spPr bwMode="auto">
          <a:xfrm>
            <a:off x="1959904" y="2310063"/>
            <a:ext cx="6492308" cy="2117057"/>
          </a:xfrm>
          <a:prstGeom prst="rect">
            <a:avLst/>
          </a:prstGeom>
          <a:ln>
            <a:noFill/>
          </a:ln>
          <a:extLst>
            <a:ext uri="{53640926-AAD7-44D8-BBD7-CCE9431645EC}">
              <a14:shadowObscured xmlns:a14="http://schemas.microsoft.com/office/drawing/2010/main"/>
            </a:ext>
          </a:extLst>
        </p:spPr>
      </p:pic>
      <p:sp>
        <p:nvSpPr>
          <p:cNvPr id="3" name="Footer Placeholder 3">
            <a:extLst>
              <a:ext uri="{FF2B5EF4-FFF2-40B4-BE49-F238E27FC236}">
                <a16:creationId xmlns:a16="http://schemas.microsoft.com/office/drawing/2014/main" id="{4B43EA13-82FB-2F4F-3821-207A2DF33398}"/>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
        <p:nvSpPr>
          <p:cNvPr id="4" name="TextBox 3">
            <a:extLst>
              <a:ext uri="{FF2B5EF4-FFF2-40B4-BE49-F238E27FC236}">
                <a16:creationId xmlns:a16="http://schemas.microsoft.com/office/drawing/2014/main" id="{E33B9FC0-380B-B814-1337-03A6669F53C6}"/>
              </a:ext>
            </a:extLst>
          </p:cNvPr>
          <p:cNvSpPr txBox="1"/>
          <p:nvPr/>
        </p:nvSpPr>
        <p:spPr>
          <a:xfrm>
            <a:off x="3108112" y="2201598"/>
            <a:ext cx="378630" cy="461665"/>
          </a:xfrm>
          <a:prstGeom prst="rect">
            <a:avLst/>
          </a:prstGeom>
          <a:noFill/>
        </p:spPr>
        <p:txBody>
          <a:bodyPr wrap="none" rtlCol="0">
            <a:spAutoFit/>
          </a:bodyPr>
          <a:lstStyle/>
          <a:p>
            <a:r>
              <a:rPr lang="en-GB" sz="2400" b="1" dirty="0">
                <a:latin typeface="Calibri" panose="020F0502020204030204" pitchFamily="34" charset="0"/>
                <a:cs typeface="Calibri" panose="020F0502020204030204" pitchFamily="34" charset="0"/>
              </a:rPr>
              <a:t>D</a:t>
            </a:r>
            <a:endParaRPr lang="en-GB"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1C3C4E0-1C0B-9E32-B951-9ABE11855B14}"/>
              </a:ext>
            </a:extLst>
          </p:cNvPr>
          <p:cNvSpPr txBox="1"/>
          <p:nvPr/>
        </p:nvSpPr>
        <p:spPr>
          <a:xfrm>
            <a:off x="4110232" y="2201599"/>
            <a:ext cx="325730" cy="461665"/>
          </a:xfrm>
          <a:prstGeom prst="rect">
            <a:avLst/>
          </a:prstGeom>
          <a:noFill/>
        </p:spPr>
        <p:txBody>
          <a:bodyPr wrap="none" rtlCol="0">
            <a:spAutoFit/>
          </a:bodyPr>
          <a:lstStyle/>
          <a:p>
            <a:r>
              <a:rPr lang="en-GB" sz="2400" b="1" dirty="0">
                <a:latin typeface="Calibri" panose="020F0502020204030204" pitchFamily="34" charset="0"/>
                <a:cs typeface="Calibri" panose="020F0502020204030204" pitchFamily="34" charset="0"/>
              </a:rPr>
              <a:t>F</a:t>
            </a:r>
            <a:endParaRPr lang="en-GB"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51B8A79-C05F-1868-83E0-E2DF39EBE784}"/>
              </a:ext>
            </a:extLst>
          </p:cNvPr>
          <p:cNvSpPr txBox="1"/>
          <p:nvPr/>
        </p:nvSpPr>
        <p:spPr>
          <a:xfrm>
            <a:off x="5334676" y="2201594"/>
            <a:ext cx="378630" cy="461665"/>
          </a:xfrm>
          <a:prstGeom prst="rect">
            <a:avLst/>
          </a:prstGeom>
          <a:noFill/>
        </p:spPr>
        <p:txBody>
          <a:bodyPr wrap="none" rtlCol="0">
            <a:spAutoFit/>
          </a:bodyPr>
          <a:lstStyle/>
          <a:p>
            <a:r>
              <a:rPr lang="en-GB" sz="2400" b="1" dirty="0">
                <a:latin typeface="Calibri" panose="020F0502020204030204" pitchFamily="34" charset="0"/>
                <a:cs typeface="Calibri" panose="020F0502020204030204" pitchFamily="34" charset="0"/>
              </a:rPr>
              <a:t>D</a:t>
            </a:r>
            <a:endParaRPr lang="en-GB"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3E12D9D-F3DB-AC4E-3E5F-BB8221A75B76}"/>
              </a:ext>
            </a:extLst>
          </p:cNvPr>
          <p:cNvSpPr txBox="1"/>
          <p:nvPr/>
        </p:nvSpPr>
        <p:spPr>
          <a:xfrm>
            <a:off x="6219517" y="2201597"/>
            <a:ext cx="348172" cy="461665"/>
          </a:xfrm>
          <a:prstGeom prst="rect">
            <a:avLst/>
          </a:prstGeom>
          <a:noFill/>
        </p:spPr>
        <p:txBody>
          <a:bodyPr wrap="none" rtlCol="0">
            <a:spAutoFit/>
          </a:bodyPr>
          <a:lstStyle/>
          <a:p>
            <a:r>
              <a:rPr lang="en-GB" sz="2400" b="1" dirty="0">
                <a:latin typeface="Calibri" panose="020F0502020204030204" pitchFamily="34" charset="0"/>
                <a:cs typeface="Calibri" panose="020F0502020204030204" pitchFamily="34" charset="0"/>
              </a:rPr>
              <a:t>C</a:t>
            </a:r>
            <a:endParaRPr lang="en-GB"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DABD9C1-7704-6F3A-6782-DE404C425A51}"/>
              </a:ext>
            </a:extLst>
          </p:cNvPr>
          <p:cNvSpPr txBox="1"/>
          <p:nvPr/>
        </p:nvSpPr>
        <p:spPr>
          <a:xfrm>
            <a:off x="6902822" y="2201596"/>
            <a:ext cx="378630" cy="461665"/>
          </a:xfrm>
          <a:prstGeom prst="rect">
            <a:avLst/>
          </a:prstGeom>
          <a:noFill/>
        </p:spPr>
        <p:txBody>
          <a:bodyPr wrap="none" rtlCol="0">
            <a:spAutoFit/>
          </a:bodyPr>
          <a:lstStyle/>
          <a:p>
            <a:r>
              <a:rPr lang="en-GB" sz="2400" b="1" dirty="0">
                <a:latin typeface="Calibri" panose="020F0502020204030204" pitchFamily="34" charset="0"/>
                <a:cs typeface="Calibri" panose="020F0502020204030204" pitchFamily="34" charset="0"/>
              </a:rPr>
              <a:t>D</a:t>
            </a:r>
            <a:endParaRPr lang="en-GB"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093BFBF-BDA8-86E1-DBC9-C233A7E822A1}"/>
              </a:ext>
            </a:extLst>
          </p:cNvPr>
          <p:cNvSpPr txBox="1"/>
          <p:nvPr/>
        </p:nvSpPr>
        <p:spPr>
          <a:xfrm>
            <a:off x="7680459" y="2201595"/>
            <a:ext cx="325730" cy="461665"/>
          </a:xfrm>
          <a:prstGeom prst="rect">
            <a:avLst/>
          </a:prstGeom>
          <a:noFill/>
        </p:spPr>
        <p:txBody>
          <a:bodyPr wrap="none" rtlCol="0">
            <a:spAutoFit/>
          </a:bodyPr>
          <a:lstStyle/>
          <a:p>
            <a:r>
              <a:rPr lang="en-GB" sz="2400" b="1" dirty="0">
                <a:latin typeface="Calibri" panose="020F0502020204030204" pitchFamily="34" charset="0"/>
                <a:cs typeface="Calibri" panose="020F0502020204030204" pitchFamily="34" charset="0"/>
              </a:rPr>
              <a:t>F</a:t>
            </a:r>
            <a:endParaRPr lang="en-GB"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2409154"/>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1670535" y="710342"/>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Lesson outcomes</a:t>
            </a:r>
            <a:endParaRPr lang="en-US" b="1" dirty="0">
              <a:latin typeface="Calibri" panose="020F0502020204030204" pitchFamily="34" charset="0"/>
              <a:cs typeface="Calibri" panose="020F0502020204030204" pitchFamily="34" charset="0"/>
            </a:endParaRPr>
          </a:p>
        </p:txBody>
      </p:sp>
      <p:sp>
        <p:nvSpPr>
          <p:cNvPr id="5" name="Text Placeholder 10">
            <a:extLst>
              <a:ext uri="{FF2B5EF4-FFF2-40B4-BE49-F238E27FC236}">
                <a16:creationId xmlns:a16="http://schemas.microsoft.com/office/drawing/2014/main" id="{DE2FDA27-3321-1301-FB33-4CF86D6D3BDD}"/>
              </a:ext>
            </a:extLst>
          </p:cNvPr>
          <p:cNvSpPr txBox="1">
            <a:spLocks/>
          </p:cNvSpPr>
          <p:nvPr/>
        </p:nvSpPr>
        <p:spPr>
          <a:xfrm>
            <a:off x="1670535" y="1946441"/>
            <a:ext cx="7377378" cy="4108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kern="100" dirty="0">
                <a:effectLst/>
                <a:latin typeface="Calibri" panose="020F0502020204030204" pitchFamily="34" charset="0"/>
                <a:cs typeface="Calibri" panose="020F0502020204030204" pitchFamily="34" charset="0"/>
              </a:rPr>
              <a:t>Learners will:</a:t>
            </a:r>
          </a:p>
          <a:p>
            <a:pPr lvl="0">
              <a:buFont typeface="Wingdings" panose="05000000000000000000" pitchFamily="2" charset="2"/>
              <a:buChar char="§"/>
            </a:pPr>
            <a:r>
              <a:rPr lang="en-GB" sz="2400" kern="100" dirty="0">
                <a:effectLst/>
                <a:latin typeface="Calibri" panose="020F0502020204030204" pitchFamily="34" charset="0"/>
                <a:ea typeface="Aptos" panose="020B0004020202020204" pitchFamily="34" charset="0"/>
                <a:cs typeface="Calibri" panose="020F0502020204030204" pitchFamily="34" charset="0"/>
              </a:rPr>
              <a:t>Engage with a piece of orchestral music through listening, watching, moving, and discussing</a:t>
            </a:r>
          </a:p>
          <a:p>
            <a:pPr lvl="0">
              <a:buFont typeface="Wingdings" panose="05000000000000000000" pitchFamily="2" charset="2"/>
              <a:buChar char="§"/>
            </a:pPr>
            <a:r>
              <a:rPr lang="en-GB" sz="2400" kern="100" dirty="0">
                <a:effectLst/>
                <a:latin typeface="Calibri" panose="020F0502020204030204" pitchFamily="34" charset="0"/>
                <a:ea typeface="Aptos" panose="020B0004020202020204" pitchFamily="34" charset="0"/>
                <a:cs typeface="Calibri" panose="020F0502020204030204" pitchFamily="34" charset="0"/>
              </a:rPr>
              <a:t>Create their own pieces of music using voices and instruments</a:t>
            </a:r>
          </a:p>
          <a:p>
            <a:pPr lvl="0">
              <a:buFont typeface="Wingdings" panose="05000000000000000000" pitchFamily="2" charset="2"/>
              <a:buChar char="§"/>
            </a:pPr>
            <a:r>
              <a:rPr lang="en-GB" sz="2400" kern="100" dirty="0">
                <a:effectLst/>
                <a:latin typeface="Calibri" panose="020F0502020204030204" pitchFamily="34" charset="0"/>
                <a:ea typeface="Aptos" panose="020B0004020202020204" pitchFamily="34" charset="0"/>
                <a:cs typeface="Calibri" panose="020F0502020204030204" pitchFamily="34" charset="0"/>
              </a:rPr>
              <a:t>Perform as an ensemble</a:t>
            </a:r>
          </a:p>
          <a:p>
            <a:pPr lvl="0">
              <a:buFont typeface="Wingdings" panose="05000000000000000000" pitchFamily="2" charset="2"/>
              <a:buChar char="§"/>
            </a:pPr>
            <a:r>
              <a:rPr lang="en-GB" sz="24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Explore musical language and engage with Western musical notation</a:t>
            </a:r>
            <a:endParaRPr lang="en-GB" sz="2400" dirty="0">
              <a:solidFill>
                <a:srgbClr val="000000"/>
              </a:solidFill>
              <a:latin typeface="Calibri" panose="020F0502020204030204" pitchFamily="34" charset="0"/>
              <a:cs typeface="Calibri" panose="020F0502020204030204" pitchFamily="34" charset="0"/>
            </a:endParaRPr>
          </a:p>
          <a:p>
            <a:pPr marL="0" lvl="0" indent="0">
              <a:buNone/>
            </a:pPr>
            <a:endParaRPr lang="en-GB" sz="1800" b="1" dirty="0">
              <a:solidFill>
                <a:srgbClr val="00000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E046022-0AD6-113A-DA8A-BDC4C1DBFE1C}"/>
              </a:ext>
            </a:extLst>
          </p:cNvPr>
          <p:cNvSpPr/>
          <p:nvPr/>
        </p:nvSpPr>
        <p:spPr>
          <a:xfrm flipV="1">
            <a:off x="1670535" y="1582253"/>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a:t>
            </a:fld>
            <a:endParaRPr lang="en-US"/>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23DC4681-2593-8081-0D38-04976AF5A911}"/>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1139906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20</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Picture 1" descr="A group of musical notes&#10;&#10;Description automatically generated">
            <a:extLst>
              <a:ext uri="{FF2B5EF4-FFF2-40B4-BE49-F238E27FC236}">
                <a16:creationId xmlns:a16="http://schemas.microsoft.com/office/drawing/2014/main" id="{727D8556-0D41-9502-16A7-9136B811E5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3412" y="2732195"/>
            <a:ext cx="9705176" cy="1451583"/>
          </a:xfrm>
          <a:prstGeom prst="rect">
            <a:avLst/>
          </a:prstGeom>
        </p:spPr>
      </p:pic>
      <p:sp>
        <p:nvSpPr>
          <p:cNvPr id="3" name="Footer Placeholder 3">
            <a:extLst>
              <a:ext uri="{FF2B5EF4-FFF2-40B4-BE49-F238E27FC236}">
                <a16:creationId xmlns:a16="http://schemas.microsoft.com/office/drawing/2014/main" id="{1F747930-0B0E-B6C0-786E-1CEB02CEDB00}"/>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1768065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21</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Picture 1" descr="A musical note with notes and words&#10;&#10;Description automatically generated with medium confidence">
            <a:extLst>
              <a:ext uri="{FF2B5EF4-FFF2-40B4-BE49-F238E27FC236}">
                <a16:creationId xmlns:a16="http://schemas.microsoft.com/office/drawing/2014/main" id="{28D5361C-29F6-3ED7-5E59-F9F76ABA06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959" y="3130381"/>
            <a:ext cx="10430851" cy="1399486"/>
          </a:xfrm>
          <a:prstGeom prst="rect">
            <a:avLst/>
          </a:prstGeom>
        </p:spPr>
      </p:pic>
      <p:sp>
        <p:nvSpPr>
          <p:cNvPr id="3" name="Footer Placeholder 3">
            <a:extLst>
              <a:ext uri="{FF2B5EF4-FFF2-40B4-BE49-F238E27FC236}">
                <a16:creationId xmlns:a16="http://schemas.microsoft.com/office/drawing/2014/main" id="{C4ABAF72-678F-DA72-59EF-60BAF9519B8D}"/>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4257479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22</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3" name="Picture 2" descr="A close-up of a music note&#10;&#10;Description automatically generated">
            <a:extLst>
              <a:ext uri="{FF2B5EF4-FFF2-40B4-BE49-F238E27FC236}">
                <a16:creationId xmlns:a16="http://schemas.microsoft.com/office/drawing/2014/main" id="{0C4F9327-35A5-4D41-BF02-5670CDCFEE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060" y="2744053"/>
            <a:ext cx="11095294" cy="1540262"/>
          </a:xfrm>
          <a:prstGeom prst="rect">
            <a:avLst/>
          </a:prstGeom>
        </p:spPr>
      </p:pic>
      <p:sp>
        <p:nvSpPr>
          <p:cNvPr id="2" name="Footer Placeholder 3">
            <a:extLst>
              <a:ext uri="{FF2B5EF4-FFF2-40B4-BE49-F238E27FC236}">
                <a16:creationId xmlns:a16="http://schemas.microsoft.com/office/drawing/2014/main" id="{624C11E5-80DB-B6D9-A817-45C9AA550960}"/>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1499609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23</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Picture 1" descr="A group of musical notes&#10;&#10;Description automatically generated">
            <a:extLst>
              <a:ext uri="{FF2B5EF4-FFF2-40B4-BE49-F238E27FC236}">
                <a16:creationId xmlns:a16="http://schemas.microsoft.com/office/drawing/2014/main" id="{A1AA75B6-69E3-2A5B-6926-A3475079DC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7597" y="1269269"/>
            <a:ext cx="8010544" cy="1198120"/>
          </a:xfrm>
          <a:prstGeom prst="rect">
            <a:avLst/>
          </a:prstGeom>
        </p:spPr>
      </p:pic>
      <p:pic>
        <p:nvPicPr>
          <p:cNvPr id="4" name="Picture 3" descr="A musical note with notes and words&#10;&#10;Description automatically generated with medium confidence">
            <a:extLst>
              <a:ext uri="{FF2B5EF4-FFF2-40B4-BE49-F238E27FC236}">
                <a16:creationId xmlns:a16="http://schemas.microsoft.com/office/drawing/2014/main" id="{EC148768-685A-841B-B330-CC63EEE905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7597" y="2992679"/>
            <a:ext cx="8010544" cy="1074758"/>
          </a:xfrm>
          <a:prstGeom prst="rect">
            <a:avLst/>
          </a:prstGeom>
        </p:spPr>
      </p:pic>
      <p:pic>
        <p:nvPicPr>
          <p:cNvPr id="5" name="Picture 4" descr="A close-up of a music note&#10;&#10;Description automatically generated">
            <a:extLst>
              <a:ext uri="{FF2B5EF4-FFF2-40B4-BE49-F238E27FC236}">
                <a16:creationId xmlns:a16="http://schemas.microsoft.com/office/drawing/2014/main" id="{D56B816F-D76A-33D2-2B02-7661002250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47597" y="4430159"/>
            <a:ext cx="8010544" cy="1112033"/>
          </a:xfrm>
          <a:prstGeom prst="rect">
            <a:avLst/>
          </a:prstGeom>
        </p:spPr>
      </p:pic>
      <p:sp>
        <p:nvSpPr>
          <p:cNvPr id="3" name="Footer Placeholder 3">
            <a:extLst>
              <a:ext uri="{FF2B5EF4-FFF2-40B4-BE49-F238E27FC236}">
                <a16:creationId xmlns:a16="http://schemas.microsoft.com/office/drawing/2014/main" id="{431ADA3B-D32C-693A-9DF4-D0E0C0AA3225}"/>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3087252599"/>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24</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3" name="Picture 2" descr="A group of people in a concert hall&#10;&#10;Description automatically generated">
            <a:extLst>
              <a:ext uri="{FF2B5EF4-FFF2-40B4-BE49-F238E27FC236}">
                <a16:creationId xmlns:a16="http://schemas.microsoft.com/office/drawing/2014/main" id="{9D2A46DB-A864-A0B7-3CED-8B5FAFF5C4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1913" y="2124135"/>
            <a:ext cx="5432764" cy="3055930"/>
          </a:xfrm>
          <a:prstGeom prst="rect">
            <a:avLst/>
          </a:prstGeom>
        </p:spPr>
      </p:pic>
      <p:sp>
        <p:nvSpPr>
          <p:cNvPr id="4" name="Title Placeholder 9">
            <a:extLst>
              <a:ext uri="{FF2B5EF4-FFF2-40B4-BE49-F238E27FC236}">
                <a16:creationId xmlns:a16="http://schemas.microsoft.com/office/drawing/2014/main" id="{C4611F93-A87B-DF8D-0AED-74A54A52AD55}"/>
              </a:ext>
            </a:extLst>
          </p:cNvPr>
          <p:cNvSpPr>
            <a:spLocks noGrp="1"/>
          </p:cNvSpPr>
          <p:nvPr>
            <p:ph type="title"/>
          </p:nvPr>
        </p:nvSpPr>
        <p:spPr>
          <a:xfrm>
            <a:off x="1581913" y="1040577"/>
            <a:ext cx="7012582" cy="843478"/>
          </a:xfrm>
          <a:prstGeom prst="rect">
            <a:avLst/>
          </a:prstGeom>
        </p:spPr>
        <p:txBody>
          <a:bodyPr vert="horz" lIns="91440" tIns="45720" rIns="91440" bIns="45720" rtlCol="0" anchor="ctr">
            <a:normAutofit fontScale="90000"/>
          </a:bodyPr>
          <a:lstStyle/>
          <a:p>
            <a:r>
              <a:rPr lang="en-GB" sz="3200" b="1">
                <a:latin typeface="Calibri" panose="020F0502020204030204" pitchFamily="34" charset="0"/>
                <a:cs typeface="Calibri" panose="020F0502020204030204" pitchFamily="34" charset="0"/>
              </a:rPr>
              <a:t>Which instrument is playing your melody?</a:t>
            </a:r>
            <a:endParaRPr lang="en-US" sz="3200" b="1">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75576F44-96A3-9E38-9AA8-4591248679C4}"/>
              </a:ext>
            </a:extLst>
          </p:cNvPr>
          <p:cNvGraphicFramePr>
            <a:graphicFrameLocks noGrp="1"/>
          </p:cNvGraphicFramePr>
          <p:nvPr/>
        </p:nvGraphicFramePr>
        <p:xfrm>
          <a:off x="2410094" y="5479107"/>
          <a:ext cx="5996956" cy="360045"/>
        </p:xfrm>
        <a:graphic>
          <a:graphicData uri="http://schemas.openxmlformats.org/drawingml/2006/table">
            <a:tbl>
              <a:tblPr/>
              <a:tblGrid>
                <a:gridCol w="5996956">
                  <a:extLst>
                    <a:ext uri="{9D8B030D-6E8A-4147-A177-3AD203B41FA5}">
                      <a16:colId xmlns:a16="http://schemas.microsoft.com/office/drawing/2014/main" val="3655975712"/>
                    </a:ext>
                  </a:extLst>
                </a:gridCol>
              </a:tblGrid>
              <a:tr h="200025">
                <a:tc>
                  <a:txBody>
                    <a:bodyPr/>
                    <a:lstStyle/>
                    <a:p>
                      <a:pPr algn="l" fontAlgn="b"/>
                      <a:r>
                        <a:rPr lang="en-GB" sz="2000" b="0" i="0" u="sng" strike="noStrike">
                          <a:solidFill>
                            <a:srgbClr val="467886"/>
                          </a:solidFill>
                          <a:effectLst/>
                          <a:latin typeface="Aptos Narrow" panose="020B0004020202020204" pitchFamily="34" charset="0"/>
                          <a:hlinkClick r:id="rId7"/>
                        </a:rPr>
                        <a:t>https://www.bbc.co.uk/teach/ten-pieces/articles/zs6nkhv</a:t>
                      </a:r>
                      <a:endParaRPr lang="en-GB" sz="2000" b="0" i="0" u="sng" strike="noStrike">
                        <a:solidFill>
                          <a:srgbClr val="467886"/>
                        </a:solidFill>
                        <a:effectLst/>
                        <a:latin typeface="Aptos Narrow" panose="020B00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1625614158"/>
                  </a:ext>
                </a:extLst>
              </a:tr>
            </a:tbl>
          </a:graphicData>
        </a:graphic>
      </p:graphicFrame>
      <p:grpSp>
        <p:nvGrpSpPr>
          <p:cNvPr id="2" name="Group 1">
            <a:extLst>
              <a:ext uri="{FF2B5EF4-FFF2-40B4-BE49-F238E27FC236}">
                <a16:creationId xmlns:a16="http://schemas.microsoft.com/office/drawing/2014/main" id="{5F9849EB-362E-F63C-6522-4B90969F0E6F}"/>
              </a:ext>
            </a:extLst>
          </p:cNvPr>
          <p:cNvGrpSpPr/>
          <p:nvPr/>
        </p:nvGrpSpPr>
        <p:grpSpPr>
          <a:xfrm>
            <a:off x="7508933" y="2124134"/>
            <a:ext cx="2171109" cy="3055931"/>
            <a:chOff x="4185584" y="2041860"/>
            <a:chExt cx="2892099" cy="3889594"/>
          </a:xfrm>
        </p:grpSpPr>
        <p:pic>
          <p:nvPicPr>
            <p:cNvPr id="6" name="Graphic 5" descr="Piano with solid fill">
              <a:extLst>
                <a:ext uri="{FF2B5EF4-FFF2-40B4-BE49-F238E27FC236}">
                  <a16:creationId xmlns:a16="http://schemas.microsoft.com/office/drawing/2014/main" id="{DBE16AF9-8618-E9BF-95EF-FF7BF0DAD7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21014" y="3281823"/>
              <a:ext cx="914400" cy="914400"/>
            </a:xfrm>
            <a:prstGeom prst="rect">
              <a:avLst/>
            </a:prstGeom>
          </p:spPr>
        </p:pic>
        <p:pic>
          <p:nvPicPr>
            <p:cNvPr id="7" name="Graphic 6" descr="Bongo with solid fill">
              <a:extLst>
                <a:ext uri="{FF2B5EF4-FFF2-40B4-BE49-F238E27FC236}">
                  <a16:creationId xmlns:a16="http://schemas.microsoft.com/office/drawing/2014/main" id="{E3C42B31-CE01-9416-D8A3-E25E42E5FF0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01985" y="3308192"/>
              <a:ext cx="914400" cy="914400"/>
            </a:xfrm>
            <a:prstGeom prst="rect">
              <a:avLst/>
            </a:prstGeom>
          </p:spPr>
        </p:pic>
        <p:pic>
          <p:nvPicPr>
            <p:cNvPr id="8" name="Graphic 7" descr="Guitar with solid fill">
              <a:extLst>
                <a:ext uri="{FF2B5EF4-FFF2-40B4-BE49-F238E27FC236}">
                  <a16:creationId xmlns:a16="http://schemas.microsoft.com/office/drawing/2014/main" id="{82D4C20C-0F05-8097-DE4E-5C85C1F118D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22531" y="3303563"/>
              <a:ext cx="914400" cy="914400"/>
            </a:xfrm>
            <a:prstGeom prst="rect">
              <a:avLst/>
            </a:prstGeom>
          </p:spPr>
        </p:pic>
        <p:pic>
          <p:nvPicPr>
            <p:cNvPr id="9" name="Graphic 8" descr="Harp with solid fill">
              <a:extLst>
                <a:ext uri="{FF2B5EF4-FFF2-40B4-BE49-F238E27FC236}">
                  <a16:creationId xmlns:a16="http://schemas.microsoft.com/office/drawing/2014/main" id="{0D40678C-5513-1B88-1DBA-9AE201F0E63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40943" y="4190931"/>
              <a:ext cx="914400" cy="914400"/>
            </a:xfrm>
            <a:prstGeom prst="rect">
              <a:avLst/>
            </a:prstGeom>
          </p:spPr>
        </p:pic>
        <p:pic>
          <p:nvPicPr>
            <p:cNvPr id="12" name="Graphic 11" descr="Gong with solid fill">
              <a:extLst>
                <a:ext uri="{FF2B5EF4-FFF2-40B4-BE49-F238E27FC236}">
                  <a16:creationId xmlns:a16="http://schemas.microsoft.com/office/drawing/2014/main" id="{0172733D-5B00-D7AD-99FA-A4E1AB46216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050609" y="4244994"/>
              <a:ext cx="914400" cy="914400"/>
            </a:xfrm>
            <a:prstGeom prst="rect">
              <a:avLst/>
            </a:prstGeom>
          </p:spPr>
        </p:pic>
        <p:pic>
          <p:nvPicPr>
            <p:cNvPr id="13" name="Graphic 12" descr="Violin with solid fill">
              <a:extLst>
                <a:ext uri="{FF2B5EF4-FFF2-40B4-BE49-F238E27FC236}">
                  <a16:creationId xmlns:a16="http://schemas.microsoft.com/office/drawing/2014/main" id="{D8F7717D-7EF8-5DAD-00D1-0B09173E007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185584" y="4180579"/>
              <a:ext cx="914400" cy="914400"/>
            </a:xfrm>
            <a:prstGeom prst="rect">
              <a:avLst/>
            </a:prstGeom>
          </p:spPr>
        </p:pic>
        <p:pic>
          <p:nvPicPr>
            <p:cNvPr id="14" name="Graphic 13" descr="Banjo with solid fill">
              <a:extLst>
                <a:ext uri="{FF2B5EF4-FFF2-40B4-BE49-F238E27FC236}">
                  <a16:creationId xmlns:a16="http://schemas.microsoft.com/office/drawing/2014/main" id="{49C4F510-C1FE-1A99-1755-32BC0520223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713492" y="2640937"/>
              <a:ext cx="914400" cy="914400"/>
            </a:xfrm>
            <a:prstGeom prst="rect">
              <a:avLst/>
            </a:prstGeom>
          </p:spPr>
        </p:pic>
        <p:pic>
          <p:nvPicPr>
            <p:cNvPr id="15" name="Graphic 14" descr="Saxophone with solid fill">
              <a:extLst>
                <a:ext uri="{FF2B5EF4-FFF2-40B4-BE49-F238E27FC236}">
                  <a16:creationId xmlns:a16="http://schemas.microsoft.com/office/drawing/2014/main" id="{35180F95-5608-AD0A-9131-66CEB69F306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115009" y="3523356"/>
              <a:ext cx="914400" cy="914400"/>
            </a:xfrm>
            <a:prstGeom prst="rect">
              <a:avLst/>
            </a:prstGeom>
          </p:spPr>
        </p:pic>
        <p:pic>
          <p:nvPicPr>
            <p:cNvPr id="16" name="Graphic 15" descr="Medieval Trumpet with solid fill">
              <a:extLst>
                <a:ext uri="{FF2B5EF4-FFF2-40B4-BE49-F238E27FC236}">
                  <a16:creationId xmlns:a16="http://schemas.microsoft.com/office/drawing/2014/main" id="{0E04685A-C9E4-1E7C-38F8-8E425BB6E0D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548500" y="2790836"/>
              <a:ext cx="914400" cy="914400"/>
            </a:xfrm>
            <a:prstGeom prst="rect">
              <a:avLst/>
            </a:prstGeom>
          </p:spPr>
        </p:pic>
        <p:pic>
          <p:nvPicPr>
            <p:cNvPr id="20" name="Graphic 19" descr="Drum with solid fill">
              <a:extLst>
                <a:ext uri="{FF2B5EF4-FFF2-40B4-BE49-F238E27FC236}">
                  <a16:creationId xmlns:a16="http://schemas.microsoft.com/office/drawing/2014/main" id="{7A9AF9D2-CFF0-ABB9-D4C6-7F4C6AE09FE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263257" y="2140623"/>
              <a:ext cx="650213" cy="650213"/>
            </a:xfrm>
            <a:prstGeom prst="rect">
              <a:avLst/>
            </a:prstGeom>
          </p:spPr>
        </p:pic>
        <p:pic>
          <p:nvPicPr>
            <p:cNvPr id="21" name="Graphic 20" descr="Clarinet with solid fill">
              <a:extLst>
                <a:ext uri="{FF2B5EF4-FFF2-40B4-BE49-F238E27FC236}">
                  <a16:creationId xmlns:a16="http://schemas.microsoft.com/office/drawing/2014/main" id="{3C7771ED-2E5D-B29C-003F-68639ED6C5ED}"/>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rot="20975540">
              <a:off x="6163283" y="4540915"/>
              <a:ext cx="914400" cy="914400"/>
            </a:xfrm>
            <a:prstGeom prst="rect">
              <a:avLst/>
            </a:prstGeom>
          </p:spPr>
        </p:pic>
        <p:pic>
          <p:nvPicPr>
            <p:cNvPr id="23" name="Graphic 22" descr="Flute with solid fill">
              <a:extLst>
                <a:ext uri="{FF2B5EF4-FFF2-40B4-BE49-F238E27FC236}">
                  <a16:creationId xmlns:a16="http://schemas.microsoft.com/office/drawing/2014/main" id="{3A9AA274-C4FA-51BB-0364-18155BCC4CD6}"/>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4455469" y="2079504"/>
              <a:ext cx="1253659" cy="1253659"/>
            </a:xfrm>
            <a:prstGeom prst="rect">
              <a:avLst/>
            </a:prstGeom>
          </p:spPr>
        </p:pic>
        <p:pic>
          <p:nvPicPr>
            <p:cNvPr id="24" name="Graphic 23" descr="Trumpet with solid fill">
              <a:extLst>
                <a:ext uri="{FF2B5EF4-FFF2-40B4-BE49-F238E27FC236}">
                  <a16:creationId xmlns:a16="http://schemas.microsoft.com/office/drawing/2014/main" id="{095811FE-2EEA-C069-C20A-129BC7B63BE4}"/>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039638" y="4858849"/>
              <a:ext cx="1072605" cy="1072605"/>
            </a:xfrm>
            <a:prstGeom prst="rect">
              <a:avLst/>
            </a:prstGeom>
          </p:spPr>
        </p:pic>
        <p:pic>
          <p:nvPicPr>
            <p:cNvPr id="25" name="Graphic 24" descr="Drum set with solid fill">
              <a:extLst>
                <a:ext uri="{FF2B5EF4-FFF2-40B4-BE49-F238E27FC236}">
                  <a16:creationId xmlns:a16="http://schemas.microsoft.com/office/drawing/2014/main" id="{B53394C7-706E-C7F5-9D43-47E8EE90C1D1}"/>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696544" y="2041860"/>
              <a:ext cx="914400" cy="914400"/>
            </a:xfrm>
            <a:prstGeom prst="rect">
              <a:avLst/>
            </a:prstGeom>
          </p:spPr>
        </p:pic>
        <p:pic>
          <p:nvPicPr>
            <p:cNvPr id="26" name="Graphic 25" descr="Electric guitar with solid fill">
              <a:extLst>
                <a:ext uri="{FF2B5EF4-FFF2-40B4-BE49-F238E27FC236}">
                  <a16:creationId xmlns:a16="http://schemas.microsoft.com/office/drawing/2014/main" id="{30EC39CA-4372-0CBF-E6E4-F20ED7FF2005}"/>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4289829" y="4824634"/>
              <a:ext cx="914400" cy="914400"/>
            </a:xfrm>
            <a:prstGeom prst="rect">
              <a:avLst/>
            </a:prstGeom>
          </p:spPr>
        </p:pic>
      </p:grpSp>
      <p:sp>
        <p:nvSpPr>
          <p:cNvPr id="27" name="Footer Placeholder 3">
            <a:extLst>
              <a:ext uri="{FF2B5EF4-FFF2-40B4-BE49-F238E27FC236}">
                <a16:creationId xmlns:a16="http://schemas.microsoft.com/office/drawing/2014/main" id="{7624078C-F910-A4E1-545E-3B53C5572377}"/>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3910378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Lesson 3</a:t>
            </a:r>
            <a:endParaRPr lang="en-US" sz="440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a:solidFill>
                  <a:schemeClr val="bg1"/>
                </a:solidFill>
              </a:rPr>
              <a:t>Copyright Andrea Price &amp; BBC</a:t>
            </a:r>
          </a:p>
        </p:txBody>
      </p:sp>
    </p:spTree>
    <p:extLst>
      <p:ext uri="{BB962C8B-B14F-4D97-AF65-F5344CB8AC3E}">
        <p14:creationId xmlns:p14="http://schemas.microsoft.com/office/powerpoint/2010/main" val="3060556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26</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3" name="Picture 2" descr="A group of people in a concert hall&#10;&#10;Description automatically generated">
            <a:extLst>
              <a:ext uri="{FF2B5EF4-FFF2-40B4-BE49-F238E27FC236}">
                <a16:creationId xmlns:a16="http://schemas.microsoft.com/office/drawing/2014/main" id="{9D2A46DB-A864-A0B7-3CED-8B5FAFF5C4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5024" y="1386166"/>
            <a:ext cx="7012582" cy="3944578"/>
          </a:xfrm>
          <a:prstGeom prst="rect">
            <a:avLst/>
          </a:prstGeom>
        </p:spPr>
      </p:pic>
      <p:sp>
        <p:nvSpPr>
          <p:cNvPr id="4" name="Title Placeholder 9">
            <a:extLst>
              <a:ext uri="{FF2B5EF4-FFF2-40B4-BE49-F238E27FC236}">
                <a16:creationId xmlns:a16="http://schemas.microsoft.com/office/drawing/2014/main" id="{C4611F93-A87B-DF8D-0AED-74A54A52AD55}"/>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‘Dawn’ </a:t>
            </a:r>
            <a:endParaRPr lang="en-US" sz="3200" b="1">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75576F44-96A3-9E38-9AA8-4591248679C4}"/>
              </a:ext>
            </a:extLst>
          </p:cNvPr>
          <p:cNvGraphicFramePr>
            <a:graphicFrameLocks noGrp="1"/>
          </p:cNvGraphicFramePr>
          <p:nvPr/>
        </p:nvGraphicFramePr>
        <p:xfrm>
          <a:off x="2410094" y="5479107"/>
          <a:ext cx="5996956" cy="360045"/>
        </p:xfrm>
        <a:graphic>
          <a:graphicData uri="http://schemas.openxmlformats.org/drawingml/2006/table">
            <a:tbl>
              <a:tblPr/>
              <a:tblGrid>
                <a:gridCol w="5996956">
                  <a:extLst>
                    <a:ext uri="{9D8B030D-6E8A-4147-A177-3AD203B41FA5}">
                      <a16:colId xmlns:a16="http://schemas.microsoft.com/office/drawing/2014/main" val="3655975712"/>
                    </a:ext>
                  </a:extLst>
                </a:gridCol>
              </a:tblGrid>
              <a:tr h="200025">
                <a:tc>
                  <a:txBody>
                    <a:bodyPr/>
                    <a:lstStyle/>
                    <a:p>
                      <a:pPr algn="l" fontAlgn="b"/>
                      <a:r>
                        <a:rPr lang="en-GB" sz="2000" b="0" i="0" u="sng" strike="noStrike">
                          <a:solidFill>
                            <a:srgbClr val="467886"/>
                          </a:solidFill>
                          <a:effectLst/>
                          <a:latin typeface="Aptos Narrow" panose="020B0004020202020204" pitchFamily="34" charset="0"/>
                          <a:hlinkClick r:id="rId7"/>
                        </a:rPr>
                        <a:t>https://www.bbc.co.uk/teach/ten-pieces/articles/zs6nkhv</a:t>
                      </a:r>
                      <a:endParaRPr lang="en-GB" sz="2000" b="0" i="0" u="sng" strike="noStrike">
                        <a:solidFill>
                          <a:srgbClr val="467886"/>
                        </a:solidFill>
                        <a:effectLst/>
                        <a:latin typeface="Aptos Narrow" panose="020B00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1625614158"/>
                  </a:ext>
                </a:extLst>
              </a:tr>
            </a:tbl>
          </a:graphicData>
        </a:graphic>
      </p:graphicFrame>
      <p:sp>
        <p:nvSpPr>
          <p:cNvPr id="2" name="Footer Placeholder 3">
            <a:extLst>
              <a:ext uri="{FF2B5EF4-FFF2-40B4-BE49-F238E27FC236}">
                <a16:creationId xmlns:a16="http://schemas.microsoft.com/office/drawing/2014/main" id="{02A033A8-2C00-7EC7-6F9D-3D8F01C3D8B9}"/>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2174229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27</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6" name="Graphic 5" descr="Clapping hands with solid fill">
            <a:extLst>
              <a:ext uri="{FF2B5EF4-FFF2-40B4-BE49-F238E27FC236}">
                <a16:creationId xmlns:a16="http://schemas.microsoft.com/office/drawing/2014/main" id="{CA2FC186-468A-B8FB-F391-F2C9864CC7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11549" y="2046609"/>
            <a:ext cx="1582631" cy="1582631"/>
          </a:xfrm>
          <a:prstGeom prst="rect">
            <a:avLst/>
          </a:prstGeom>
        </p:spPr>
      </p:pic>
      <p:sp>
        <p:nvSpPr>
          <p:cNvPr id="7" name="TextBox 6">
            <a:extLst>
              <a:ext uri="{FF2B5EF4-FFF2-40B4-BE49-F238E27FC236}">
                <a16:creationId xmlns:a16="http://schemas.microsoft.com/office/drawing/2014/main" id="{FF504628-3F8C-5485-C7D4-D77B794B71DB}"/>
              </a:ext>
            </a:extLst>
          </p:cNvPr>
          <p:cNvSpPr txBox="1"/>
          <p:nvPr/>
        </p:nvSpPr>
        <p:spPr>
          <a:xfrm>
            <a:off x="5255928" y="2878458"/>
            <a:ext cx="1018227" cy="707886"/>
          </a:xfrm>
          <a:prstGeom prst="rect">
            <a:avLst/>
          </a:prstGeom>
          <a:noFill/>
        </p:spPr>
        <p:txBody>
          <a:bodyPr wrap="none" rtlCol="0">
            <a:spAutoFit/>
          </a:bodyPr>
          <a:lstStyle/>
          <a:p>
            <a:r>
              <a:rPr lang="en-GB" sz="4000">
                <a:latin typeface="Calibri" panose="020F0502020204030204" pitchFamily="34" charset="0"/>
                <a:cs typeface="Calibri" panose="020F0502020204030204" pitchFamily="34" charset="0"/>
              </a:rPr>
              <a:t>3/4 </a:t>
            </a:r>
          </a:p>
        </p:txBody>
      </p:sp>
      <p:sp>
        <p:nvSpPr>
          <p:cNvPr id="8" name="TextBox 7">
            <a:extLst>
              <a:ext uri="{FF2B5EF4-FFF2-40B4-BE49-F238E27FC236}">
                <a16:creationId xmlns:a16="http://schemas.microsoft.com/office/drawing/2014/main" id="{6B874EAC-0818-D3DF-8638-8FD7BFE00E02}"/>
              </a:ext>
            </a:extLst>
          </p:cNvPr>
          <p:cNvSpPr txBox="1"/>
          <p:nvPr/>
        </p:nvSpPr>
        <p:spPr>
          <a:xfrm>
            <a:off x="5234888" y="2099575"/>
            <a:ext cx="2798010" cy="584775"/>
          </a:xfrm>
          <a:prstGeom prst="rect">
            <a:avLst/>
          </a:prstGeom>
          <a:noFill/>
        </p:spPr>
        <p:txBody>
          <a:bodyPr wrap="none" rtlCol="0">
            <a:spAutoFit/>
          </a:bodyPr>
          <a:lstStyle/>
          <a:p>
            <a:r>
              <a:rPr lang="en-GB" sz="3200">
                <a:latin typeface="Calibri" panose="020F0502020204030204" pitchFamily="34" charset="0"/>
                <a:cs typeface="Calibri" panose="020F0502020204030204" pitchFamily="34" charset="0"/>
              </a:rPr>
              <a:t>Time Signature:</a:t>
            </a:r>
          </a:p>
        </p:txBody>
      </p:sp>
      <p:graphicFrame>
        <p:nvGraphicFramePr>
          <p:cNvPr id="9" name="Table 8">
            <a:extLst>
              <a:ext uri="{FF2B5EF4-FFF2-40B4-BE49-F238E27FC236}">
                <a16:creationId xmlns:a16="http://schemas.microsoft.com/office/drawing/2014/main" id="{46560D5D-8831-2527-B9A0-84C34A48E9F9}"/>
              </a:ext>
            </a:extLst>
          </p:cNvPr>
          <p:cNvGraphicFramePr>
            <a:graphicFrameLocks noGrp="1"/>
          </p:cNvGraphicFramePr>
          <p:nvPr>
            <p:extLst>
              <p:ext uri="{D42A27DB-BD31-4B8C-83A1-F6EECF244321}">
                <p14:modId xmlns:p14="http://schemas.microsoft.com/office/powerpoint/2010/main" val="1453382361"/>
              </p:ext>
            </p:extLst>
          </p:nvPr>
        </p:nvGraphicFramePr>
        <p:xfrm>
          <a:off x="2457370" y="4161211"/>
          <a:ext cx="6615342" cy="923798"/>
        </p:xfrm>
        <a:graphic>
          <a:graphicData uri="http://schemas.openxmlformats.org/drawingml/2006/table">
            <a:tbl>
              <a:tblPr firstRow="1" firstCol="1" bandRow="1">
                <a:tableStyleId>{5940675A-B579-460E-94D1-54222C63F5DA}</a:tableStyleId>
              </a:tblPr>
              <a:tblGrid>
                <a:gridCol w="1101759">
                  <a:extLst>
                    <a:ext uri="{9D8B030D-6E8A-4147-A177-3AD203B41FA5}">
                      <a16:colId xmlns:a16="http://schemas.microsoft.com/office/drawing/2014/main" val="2206436352"/>
                    </a:ext>
                  </a:extLst>
                </a:gridCol>
                <a:gridCol w="1101759">
                  <a:extLst>
                    <a:ext uri="{9D8B030D-6E8A-4147-A177-3AD203B41FA5}">
                      <a16:colId xmlns:a16="http://schemas.microsoft.com/office/drawing/2014/main" val="1821560908"/>
                    </a:ext>
                  </a:extLst>
                </a:gridCol>
                <a:gridCol w="1102956">
                  <a:extLst>
                    <a:ext uri="{9D8B030D-6E8A-4147-A177-3AD203B41FA5}">
                      <a16:colId xmlns:a16="http://schemas.microsoft.com/office/drawing/2014/main" val="2487196603"/>
                    </a:ext>
                  </a:extLst>
                </a:gridCol>
                <a:gridCol w="1102956">
                  <a:extLst>
                    <a:ext uri="{9D8B030D-6E8A-4147-A177-3AD203B41FA5}">
                      <a16:colId xmlns:a16="http://schemas.microsoft.com/office/drawing/2014/main" val="3340914794"/>
                    </a:ext>
                  </a:extLst>
                </a:gridCol>
                <a:gridCol w="1102956">
                  <a:extLst>
                    <a:ext uri="{9D8B030D-6E8A-4147-A177-3AD203B41FA5}">
                      <a16:colId xmlns:a16="http://schemas.microsoft.com/office/drawing/2014/main" val="497970383"/>
                    </a:ext>
                  </a:extLst>
                </a:gridCol>
                <a:gridCol w="1102956">
                  <a:extLst>
                    <a:ext uri="{9D8B030D-6E8A-4147-A177-3AD203B41FA5}">
                      <a16:colId xmlns:a16="http://schemas.microsoft.com/office/drawing/2014/main" val="334285013"/>
                    </a:ext>
                  </a:extLst>
                </a:gridCol>
              </a:tblGrid>
              <a:tr h="223520">
                <a:tc>
                  <a:txBody>
                    <a:bodyPr/>
                    <a:lstStyle/>
                    <a:p>
                      <a:pPr>
                        <a:lnSpc>
                          <a:spcPct val="115000"/>
                        </a:lnSpc>
                        <a:spcAft>
                          <a:spcPts val="800"/>
                        </a:spcAft>
                      </a:pPr>
                      <a:r>
                        <a:rPr lang="en-US" sz="2800" b="1" kern="100">
                          <a:effectLst/>
                          <a:latin typeface="Calibri" panose="020F0502020204030204" pitchFamily="34" charset="0"/>
                          <a:cs typeface="Calibri" panose="020F0502020204030204" pitchFamily="34" charset="0"/>
                        </a:rPr>
                        <a:t>1</a:t>
                      </a:r>
                      <a:endParaRPr lang="en-GB" sz="2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2</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3</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b="1" kern="100">
                          <a:effectLst/>
                          <a:latin typeface="Calibri" panose="020F0502020204030204" pitchFamily="34" charset="0"/>
                          <a:cs typeface="Calibri" panose="020F0502020204030204" pitchFamily="34" charset="0"/>
                        </a:rPr>
                        <a:t>1</a:t>
                      </a:r>
                      <a:endParaRPr lang="en-GB" sz="2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2</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3</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980046748"/>
                  </a:ext>
                </a:extLst>
              </a:tr>
              <a:tr h="216535">
                <a:tc>
                  <a:txBody>
                    <a:bodyPr/>
                    <a:lstStyle/>
                    <a:p>
                      <a:pPr>
                        <a:lnSpc>
                          <a:spcPct val="115000"/>
                        </a:lnSpc>
                        <a:spcAft>
                          <a:spcPts val="800"/>
                        </a:spcAft>
                      </a:pPr>
                      <a:r>
                        <a:rPr lang="en-US" sz="2800" b="1" kern="100">
                          <a:effectLst/>
                          <a:latin typeface="Calibri" panose="020F0502020204030204" pitchFamily="34" charset="0"/>
                          <a:cs typeface="Calibri" panose="020F0502020204030204" pitchFamily="34" charset="0"/>
                        </a:rPr>
                        <a:t>knees</a:t>
                      </a:r>
                      <a:endParaRPr lang="en-GB" sz="2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clap</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click</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b="1" kern="100">
                          <a:effectLst/>
                          <a:latin typeface="Calibri" panose="020F0502020204030204" pitchFamily="34" charset="0"/>
                          <a:cs typeface="Calibri" panose="020F0502020204030204" pitchFamily="34" charset="0"/>
                        </a:rPr>
                        <a:t>knees</a:t>
                      </a:r>
                      <a:endParaRPr lang="en-GB" sz="2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a:effectLst/>
                          <a:latin typeface="Calibri" panose="020F0502020204030204" pitchFamily="34" charset="0"/>
                          <a:cs typeface="Calibri" panose="020F0502020204030204" pitchFamily="34" charset="0"/>
                        </a:rPr>
                        <a:t>clap </a:t>
                      </a:r>
                      <a:endParaRPr lang="en-GB" sz="28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US" sz="2800" kern="100" dirty="0">
                          <a:effectLst/>
                          <a:latin typeface="Calibri" panose="020F0502020204030204" pitchFamily="34" charset="0"/>
                          <a:cs typeface="Calibri" panose="020F0502020204030204" pitchFamily="34" charset="0"/>
                        </a:rPr>
                        <a:t>click</a:t>
                      </a:r>
                      <a:endParaRPr lang="en-GB" sz="28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3929196798"/>
                  </a:ext>
                </a:extLst>
              </a:tr>
            </a:tbl>
          </a:graphicData>
        </a:graphic>
      </p:graphicFrame>
      <p:sp>
        <p:nvSpPr>
          <p:cNvPr id="2" name="Footer Placeholder 3">
            <a:extLst>
              <a:ext uri="{FF2B5EF4-FFF2-40B4-BE49-F238E27FC236}">
                <a16:creationId xmlns:a16="http://schemas.microsoft.com/office/drawing/2014/main" id="{B38D9789-3D68-6397-6BBD-1D8B63132715}"/>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1860370548"/>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28</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16704BEF-64D5-4009-25D4-8FA071E61041}"/>
              </a:ext>
            </a:extLst>
          </p:cNvPr>
          <p:cNvSpPr>
            <a:spLocks noGrp="1"/>
          </p:cNvSpPr>
          <p:nvPr>
            <p:ph type="title"/>
          </p:nvPr>
        </p:nvSpPr>
        <p:spPr>
          <a:xfrm>
            <a:off x="1885024" y="964427"/>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‘Dawn’ - Melody </a:t>
            </a:r>
            <a:endParaRPr lang="en-US"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065C908-D554-643E-1A87-FD93F51DC3F9}"/>
              </a:ext>
            </a:extLst>
          </p:cNvPr>
          <p:cNvSpPr txBox="1"/>
          <p:nvPr/>
        </p:nvSpPr>
        <p:spPr>
          <a:xfrm>
            <a:off x="1980863" y="2385268"/>
            <a:ext cx="6534150" cy="2554545"/>
          </a:xfrm>
          <a:prstGeom prst="rect">
            <a:avLst/>
          </a:prstGeom>
          <a:noFill/>
        </p:spPr>
        <p:txBody>
          <a:bodyPr wrap="square" rtlCol="0">
            <a:spAutoFit/>
          </a:bodyPr>
          <a:lstStyle/>
          <a:p>
            <a:pPr marL="285750" indent="-285750">
              <a:buFont typeface="Arial" panose="020B0604020202020204" pitchFamily="34" charset="0"/>
              <a:buChar char="•"/>
            </a:pPr>
            <a:r>
              <a:rPr lang="en-GB" sz="3200">
                <a:latin typeface="Calibri" panose="020F0502020204030204" pitchFamily="34" charset="0"/>
                <a:cs typeface="Calibri" panose="020F0502020204030204" pitchFamily="34" charset="0"/>
              </a:rPr>
              <a:t>Can you identify some of the woodwind instruments playing the tune? </a:t>
            </a:r>
          </a:p>
          <a:p>
            <a:pPr marL="285750" indent="-285750">
              <a:buFont typeface="Arial" panose="020B0604020202020204" pitchFamily="34" charset="0"/>
              <a:buChar char="•"/>
            </a:pPr>
            <a:r>
              <a:rPr lang="en-GB" sz="3200">
                <a:latin typeface="Calibri" panose="020F0502020204030204" pitchFamily="34" charset="0"/>
                <a:cs typeface="Calibri" panose="020F0502020204030204" pitchFamily="34" charset="0"/>
              </a:rPr>
              <a:t>Can you remember the type of scale the melody is based on? </a:t>
            </a:r>
          </a:p>
        </p:txBody>
      </p:sp>
      <p:pic>
        <p:nvPicPr>
          <p:cNvPr id="5" name="Graphic 4" descr="Music notes with solid fill">
            <a:extLst>
              <a:ext uri="{FF2B5EF4-FFF2-40B4-BE49-F238E27FC236}">
                <a16:creationId xmlns:a16="http://schemas.microsoft.com/office/drawing/2014/main" id="{195F73CC-7B20-548D-B227-52AEAA3B7C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03016" y="2789603"/>
            <a:ext cx="1627779" cy="1627779"/>
          </a:xfrm>
          <a:prstGeom prst="rect">
            <a:avLst/>
          </a:prstGeom>
        </p:spPr>
      </p:pic>
      <p:sp>
        <p:nvSpPr>
          <p:cNvPr id="4" name="Footer Placeholder 3">
            <a:extLst>
              <a:ext uri="{FF2B5EF4-FFF2-40B4-BE49-F238E27FC236}">
                <a16:creationId xmlns:a16="http://schemas.microsoft.com/office/drawing/2014/main" id="{00392519-1D30-5CA6-72E7-859BD90C0CEC}"/>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3775703431"/>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29</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aphicFrame>
        <p:nvGraphicFramePr>
          <p:cNvPr id="4" name="Table 4">
            <a:extLst>
              <a:ext uri="{FF2B5EF4-FFF2-40B4-BE49-F238E27FC236}">
                <a16:creationId xmlns:a16="http://schemas.microsoft.com/office/drawing/2014/main" id="{CD343D11-B4BC-CEBD-186F-BC0EB777E52E}"/>
              </a:ext>
            </a:extLst>
          </p:cNvPr>
          <p:cNvGraphicFramePr>
            <a:graphicFrameLocks noGrp="1"/>
          </p:cNvGraphicFramePr>
          <p:nvPr>
            <p:extLst>
              <p:ext uri="{D42A27DB-BD31-4B8C-83A1-F6EECF244321}">
                <p14:modId xmlns:p14="http://schemas.microsoft.com/office/powerpoint/2010/main" val="138723761"/>
              </p:ext>
            </p:extLst>
          </p:nvPr>
        </p:nvGraphicFramePr>
        <p:xfrm>
          <a:off x="1203158" y="2510274"/>
          <a:ext cx="9785684" cy="2895600"/>
        </p:xfrm>
        <a:graphic>
          <a:graphicData uri="http://schemas.openxmlformats.org/drawingml/2006/table">
            <a:tbl>
              <a:tblPr firstRow="1" bandRow="1">
                <a:tableStyleId>{5940675A-B579-460E-94D1-54222C63F5DA}</a:tableStyleId>
              </a:tblPr>
              <a:tblGrid>
                <a:gridCol w="1254732">
                  <a:extLst>
                    <a:ext uri="{9D8B030D-6E8A-4147-A177-3AD203B41FA5}">
                      <a16:colId xmlns:a16="http://schemas.microsoft.com/office/drawing/2014/main" val="3012117014"/>
                    </a:ext>
                  </a:extLst>
                </a:gridCol>
                <a:gridCol w="686363">
                  <a:extLst>
                    <a:ext uri="{9D8B030D-6E8A-4147-A177-3AD203B41FA5}">
                      <a16:colId xmlns:a16="http://schemas.microsoft.com/office/drawing/2014/main" val="209597108"/>
                    </a:ext>
                  </a:extLst>
                </a:gridCol>
                <a:gridCol w="625642">
                  <a:extLst>
                    <a:ext uri="{9D8B030D-6E8A-4147-A177-3AD203B41FA5}">
                      <a16:colId xmlns:a16="http://schemas.microsoft.com/office/drawing/2014/main" val="1260776644"/>
                    </a:ext>
                  </a:extLst>
                </a:gridCol>
                <a:gridCol w="786063">
                  <a:extLst>
                    <a:ext uri="{9D8B030D-6E8A-4147-A177-3AD203B41FA5}">
                      <a16:colId xmlns:a16="http://schemas.microsoft.com/office/drawing/2014/main" val="1274203459"/>
                    </a:ext>
                  </a:extLst>
                </a:gridCol>
                <a:gridCol w="673768">
                  <a:extLst>
                    <a:ext uri="{9D8B030D-6E8A-4147-A177-3AD203B41FA5}">
                      <a16:colId xmlns:a16="http://schemas.microsoft.com/office/drawing/2014/main" val="4096146230"/>
                    </a:ext>
                  </a:extLst>
                </a:gridCol>
                <a:gridCol w="753979">
                  <a:extLst>
                    <a:ext uri="{9D8B030D-6E8A-4147-A177-3AD203B41FA5}">
                      <a16:colId xmlns:a16="http://schemas.microsoft.com/office/drawing/2014/main" val="407026918"/>
                    </a:ext>
                  </a:extLst>
                </a:gridCol>
                <a:gridCol w="721895">
                  <a:extLst>
                    <a:ext uri="{9D8B030D-6E8A-4147-A177-3AD203B41FA5}">
                      <a16:colId xmlns:a16="http://schemas.microsoft.com/office/drawing/2014/main" val="2325113990"/>
                    </a:ext>
                  </a:extLst>
                </a:gridCol>
                <a:gridCol w="657726">
                  <a:extLst>
                    <a:ext uri="{9D8B030D-6E8A-4147-A177-3AD203B41FA5}">
                      <a16:colId xmlns:a16="http://schemas.microsoft.com/office/drawing/2014/main" val="3424066238"/>
                    </a:ext>
                  </a:extLst>
                </a:gridCol>
                <a:gridCol w="786064">
                  <a:extLst>
                    <a:ext uri="{9D8B030D-6E8A-4147-A177-3AD203B41FA5}">
                      <a16:colId xmlns:a16="http://schemas.microsoft.com/office/drawing/2014/main" val="2792832047"/>
                    </a:ext>
                  </a:extLst>
                </a:gridCol>
                <a:gridCol w="689810">
                  <a:extLst>
                    <a:ext uri="{9D8B030D-6E8A-4147-A177-3AD203B41FA5}">
                      <a16:colId xmlns:a16="http://schemas.microsoft.com/office/drawing/2014/main" val="3541916807"/>
                    </a:ext>
                  </a:extLst>
                </a:gridCol>
                <a:gridCol w="753979">
                  <a:extLst>
                    <a:ext uri="{9D8B030D-6E8A-4147-A177-3AD203B41FA5}">
                      <a16:colId xmlns:a16="http://schemas.microsoft.com/office/drawing/2014/main" val="451572396"/>
                    </a:ext>
                  </a:extLst>
                </a:gridCol>
                <a:gridCol w="753979">
                  <a:extLst>
                    <a:ext uri="{9D8B030D-6E8A-4147-A177-3AD203B41FA5}">
                      <a16:colId xmlns:a16="http://schemas.microsoft.com/office/drawing/2014/main" val="2959694205"/>
                    </a:ext>
                  </a:extLst>
                </a:gridCol>
                <a:gridCol w="641684">
                  <a:extLst>
                    <a:ext uri="{9D8B030D-6E8A-4147-A177-3AD203B41FA5}">
                      <a16:colId xmlns:a16="http://schemas.microsoft.com/office/drawing/2014/main" val="2792200271"/>
                    </a:ext>
                  </a:extLst>
                </a:gridCol>
              </a:tblGrid>
              <a:tr h="370840">
                <a:tc gridSpan="13">
                  <a:txBody>
                    <a:bodyPr/>
                    <a:lstStyle/>
                    <a:p>
                      <a:r>
                        <a:rPr lang="en-GB" sz="2000" b="1">
                          <a:latin typeface="Calibri" panose="020F0502020204030204" pitchFamily="34" charset="0"/>
                          <a:cs typeface="Calibri" panose="020F0502020204030204" pitchFamily="34" charset="0"/>
                        </a:rPr>
                        <a:t>Performance Grid:</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43886719"/>
                  </a:ext>
                </a:extLst>
              </a:tr>
              <a:tr h="370840">
                <a:tc>
                  <a:txBody>
                    <a:bodyPr/>
                    <a:lstStyle/>
                    <a:p>
                      <a:endParaRPr lang="en-GB" sz="2000">
                        <a:latin typeface="Calibri" panose="020F0502020204030204" pitchFamily="34" charset="0"/>
                        <a:cs typeface="Calibri" panose="020F0502020204030204" pitchFamily="34" charset="0"/>
                      </a:endParaRPr>
                    </a:p>
                  </a:txBody>
                  <a:tcPr/>
                </a:tc>
                <a:tc>
                  <a:txBody>
                    <a:bodyPr/>
                    <a:lstStyle/>
                    <a:p>
                      <a:r>
                        <a:rPr lang="en-GB" sz="2000" b="1">
                          <a:latin typeface="Calibri" panose="020F0502020204030204" pitchFamily="34" charset="0"/>
                          <a:cs typeface="Calibri" panose="020F0502020204030204" pitchFamily="34" charset="0"/>
                        </a:rPr>
                        <a:t>1</a:t>
                      </a:r>
                    </a:p>
                  </a:txBody>
                  <a:tcPr/>
                </a:tc>
                <a:tc>
                  <a:txBody>
                    <a:bodyPr/>
                    <a:lstStyle/>
                    <a:p>
                      <a:r>
                        <a:rPr lang="en-GB" sz="2000">
                          <a:latin typeface="Calibri" panose="020F0502020204030204" pitchFamily="34" charset="0"/>
                          <a:cs typeface="Calibri" panose="020F0502020204030204" pitchFamily="34" charset="0"/>
                        </a:rPr>
                        <a:t>2</a:t>
                      </a:r>
                    </a:p>
                  </a:txBody>
                  <a:tcPr/>
                </a:tc>
                <a:tc>
                  <a:txBody>
                    <a:bodyPr/>
                    <a:lstStyle/>
                    <a:p>
                      <a:r>
                        <a:rPr lang="en-GB" sz="2000">
                          <a:latin typeface="Calibri" panose="020F0502020204030204" pitchFamily="34" charset="0"/>
                          <a:cs typeface="Calibri" panose="020F0502020204030204" pitchFamily="34" charset="0"/>
                        </a:rPr>
                        <a:t>3</a:t>
                      </a:r>
                    </a:p>
                  </a:txBody>
                  <a:tcPr/>
                </a:tc>
                <a:tc>
                  <a:txBody>
                    <a:bodyPr/>
                    <a:lstStyle/>
                    <a:p>
                      <a:r>
                        <a:rPr lang="en-GB" sz="2000" b="1">
                          <a:latin typeface="Calibri" panose="020F0502020204030204" pitchFamily="34" charset="0"/>
                          <a:cs typeface="Calibri" panose="020F0502020204030204" pitchFamily="34" charset="0"/>
                        </a:rPr>
                        <a:t>1</a:t>
                      </a:r>
                    </a:p>
                  </a:txBody>
                  <a:tcPr/>
                </a:tc>
                <a:tc>
                  <a:txBody>
                    <a:bodyPr/>
                    <a:lstStyle/>
                    <a:p>
                      <a:r>
                        <a:rPr lang="en-GB" sz="2000">
                          <a:latin typeface="Calibri" panose="020F0502020204030204" pitchFamily="34" charset="0"/>
                          <a:cs typeface="Calibri" panose="020F0502020204030204" pitchFamily="34" charset="0"/>
                        </a:rPr>
                        <a:t>2</a:t>
                      </a:r>
                    </a:p>
                  </a:txBody>
                  <a:tcPr/>
                </a:tc>
                <a:tc>
                  <a:txBody>
                    <a:bodyPr/>
                    <a:lstStyle/>
                    <a:p>
                      <a:r>
                        <a:rPr lang="en-GB" sz="2000">
                          <a:latin typeface="Calibri" panose="020F0502020204030204" pitchFamily="34" charset="0"/>
                          <a:cs typeface="Calibri" panose="020F0502020204030204" pitchFamily="34" charset="0"/>
                        </a:rPr>
                        <a:t>3</a:t>
                      </a:r>
                    </a:p>
                  </a:txBody>
                  <a:tcPr/>
                </a:tc>
                <a:tc>
                  <a:txBody>
                    <a:bodyPr/>
                    <a:lstStyle/>
                    <a:p>
                      <a:r>
                        <a:rPr lang="en-GB" sz="2000" b="1">
                          <a:latin typeface="Calibri" panose="020F0502020204030204" pitchFamily="34" charset="0"/>
                          <a:cs typeface="Calibri" panose="020F0502020204030204" pitchFamily="34" charset="0"/>
                        </a:rPr>
                        <a:t>1</a:t>
                      </a:r>
                    </a:p>
                  </a:txBody>
                  <a:tcPr/>
                </a:tc>
                <a:tc>
                  <a:txBody>
                    <a:bodyPr/>
                    <a:lstStyle/>
                    <a:p>
                      <a:r>
                        <a:rPr lang="en-GB" sz="2000">
                          <a:latin typeface="Calibri" panose="020F0502020204030204" pitchFamily="34" charset="0"/>
                          <a:cs typeface="Calibri" panose="020F0502020204030204" pitchFamily="34" charset="0"/>
                        </a:rPr>
                        <a:t>2</a:t>
                      </a:r>
                    </a:p>
                  </a:txBody>
                  <a:tcPr/>
                </a:tc>
                <a:tc>
                  <a:txBody>
                    <a:bodyPr/>
                    <a:lstStyle/>
                    <a:p>
                      <a:r>
                        <a:rPr lang="en-GB" sz="2000">
                          <a:latin typeface="Calibri" panose="020F0502020204030204" pitchFamily="34" charset="0"/>
                          <a:cs typeface="Calibri" panose="020F0502020204030204" pitchFamily="34" charset="0"/>
                        </a:rPr>
                        <a:t>3</a:t>
                      </a:r>
                    </a:p>
                  </a:txBody>
                  <a:tcPr/>
                </a:tc>
                <a:tc>
                  <a:txBody>
                    <a:bodyPr/>
                    <a:lstStyle/>
                    <a:p>
                      <a:r>
                        <a:rPr lang="en-GB" sz="2000" b="1">
                          <a:latin typeface="Calibri" panose="020F0502020204030204" pitchFamily="34" charset="0"/>
                          <a:cs typeface="Calibri" panose="020F0502020204030204" pitchFamily="34" charset="0"/>
                        </a:rPr>
                        <a:t>1</a:t>
                      </a:r>
                    </a:p>
                  </a:txBody>
                  <a:tcPr/>
                </a:tc>
                <a:tc>
                  <a:txBody>
                    <a:bodyPr/>
                    <a:lstStyle/>
                    <a:p>
                      <a:r>
                        <a:rPr lang="en-GB" sz="2000">
                          <a:latin typeface="Calibri" panose="020F0502020204030204" pitchFamily="34" charset="0"/>
                          <a:cs typeface="Calibri" panose="020F0502020204030204" pitchFamily="34" charset="0"/>
                        </a:rPr>
                        <a:t>2</a:t>
                      </a:r>
                    </a:p>
                  </a:txBody>
                  <a:tcPr/>
                </a:tc>
                <a:tc>
                  <a:txBody>
                    <a:bodyPr/>
                    <a:lstStyle/>
                    <a:p>
                      <a:r>
                        <a:rPr lang="en-GB" sz="2000">
                          <a:latin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455412218"/>
                  </a:ext>
                </a:extLst>
              </a:tr>
              <a:tr h="370840">
                <a:tc>
                  <a:txBody>
                    <a:bodyPr/>
                    <a:lstStyle/>
                    <a:p>
                      <a:r>
                        <a:rPr lang="en-GB" sz="2000">
                          <a:latin typeface="Calibri" panose="020F0502020204030204" pitchFamily="34" charset="0"/>
                          <a:cs typeface="Calibri" panose="020F0502020204030204" pitchFamily="34" charset="0"/>
                        </a:rPr>
                        <a:t>Layer 1 - melody</a:t>
                      </a:r>
                    </a:p>
                  </a:txBody>
                  <a:tcPr/>
                </a:tc>
                <a:tc gridSpan="12">
                  <a:txBody>
                    <a:bodyPr/>
                    <a:lstStyle/>
                    <a:p>
                      <a:r>
                        <a:rPr lang="en-GB" sz="2000">
                          <a:latin typeface="Calibri" panose="020F0502020204030204" pitchFamily="34" charset="0"/>
                          <a:cs typeface="Calibri" panose="020F0502020204030204" pitchFamily="34" charset="0"/>
                        </a:rPr>
                        <a:t>Improvise a melody using the five notes of the pentatonic scale: C, D, F, G, A </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61859257"/>
                  </a:ext>
                </a:extLst>
              </a:tr>
              <a:tr h="370840">
                <a:tc>
                  <a:txBody>
                    <a:bodyPr/>
                    <a:lstStyle/>
                    <a:p>
                      <a:r>
                        <a:rPr lang="en-GB" sz="2000">
                          <a:latin typeface="Calibri" panose="020F0502020204030204" pitchFamily="34" charset="0"/>
                          <a:cs typeface="Calibri" panose="020F0502020204030204" pitchFamily="34" charset="0"/>
                        </a:rPr>
                        <a:t>Layer 2 – off-beats</a:t>
                      </a:r>
                    </a:p>
                  </a:txBody>
                  <a:tcPr/>
                </a:tc>
                <a:tc>
                  <a:txBody>
                    <a:bodyPr/>
                    <a:lstStyle/>
                    <a:p>
                      <a:pPr algn="ctr"/>
                      <a:endParaRPr lang="en-GB" sz="2000">
                        <a:latin typeface="Calibri" panose="020F0502020204030204" pitchFamily="34" charset="0"/>
                        <a:cs typeface="Calibri" panose="020F0502020204030204" pitchFamily="34" charset="0"/>
                      </a:endParaRPr>
                    </a:p>
                  </a:txBody>
                  <a:tcPr anchor="ctr"/>
                </a:tc>
                <a:tc>
                  <a:txBody>
                    <a:bodyPr/>
                    <a:lstStyle/>
                    <a:p>
                      <a:pPr algn="ctr"/>
                      <a:r>
                        <a:rPr lang="en-GB" sz="2000">
                          <a:latin typeface="Calibri" panose="020F0502020204030204" pitchFamily="34" charset="0"/>
                          <a:cs typeface="Calibri" panose="020F0502020204030204" pitchFamily="34" charset="0"/>
                        </a:rPr>
                        <a:t>A</a:t>
                      </a:r>
                    </a:p>
                    <a:p>
                      <a:pPr algn="ctr"/>
                      <a:r>
                        <a:rPr lang="en-GB" sz="2000">
                          <a:latin typeface="Calibri" panose="020F0502020204030204" pitchFamily="34" charset="0"/>
                          <a:cs typeface="Calibri" panose="020F0502020204030204" pitchFamily="34" charset="0"/>
                        </a:rPr>
                        <a:t>F</a:t>
                      </a:r>
                    </a:p>
                  </a:txBody>
                  <a:tcPr anchor="ctr"/>
                </a:tc>
                <a:tc>
                  <a:txBody>
                    <a:bodyPr/>
                    <a:lstStyle/>
                    <a:p>
                      <a:pPr algn="ctr"/>
                      <a:r>
                        <a:rPr lang="en-GB" sz="2000">
                          <a:latin typeface="Calibri" panose="020F0502020204030204" pitchFamily="34" charset="0"/>
                          <a:cs typeface="Calibri" panose="020F0502020204030204" pitchFamily="34" charset="0"/>
                        </a:rPr>
                        <a:t>A</a:t>
                      </a:r>
                    </a:p>
                    <a:p>
                      <a:pPr algn="ctr"/>
                      <a:r>
                        <a:rPr lang="en-GB" sz="2000">
                          <a:latin typeface="Calibri" panose="020F0502020204030204" pitchFamily="34" charset="0"/>
                          <a:cs typeface="Calibri" panose="020F0502020204030204" pitchFamily="34" charset="0"/>
                        </a:rPr>
                        <a:t>F</a:t>
                      </a:r>
                    </a:p>
                  </a:txBody>
                  <a:tcPr anchor="ctr"/>
                </a:tc>
                <a:tc>
                  <a:txBody>
                    <a:bodyPr/>
                    <a:lstStyle/>
                    <a:p>
                      <a:pPr algn="ctr"/>
                      <a:endParaRPr lang="en-GB" sz="2000">
                        <a:latin typeface="Calibri" panose="020F0502020204030204" pitchFamily="34" charset="0"/>
                        <a:cs typeface="Calibri" panose="020F0502020204030204" pitchFamily="34" charset="0"/>
                      </a:endParaRPr>
                    </a:p>
                  </a:txBody>
                  <a:tcPr anchor="ctr"/>
                </a:tc>
                <a:tc>
                  <a:txBody>
                    <a:bodyPr/>
                    <a:lstStyle/>
                    <a:p>
                      <a:pPr algn="ctr"/>
                      <a:r>
                        <a:rPr lang="en-GB" sz="2000">
                          <a:latin typeface="Calibri" panose="020F0502020204030204" pitchFamily="34" charset="0"/>
                          <a:cs typeface="Calibri" panose="020F0502020204030204" pitchFamily="34" charset="0"/>
                        </a:rPr>
                        <a:t>A</a:t>
                      </a:r>
                    </a:p>
                    <a:p>
                      <a:pPr algn="ctr"/>
                      <a:r>
                        <a:rPr lang="en-GB" sz="2000">
                          <a:latin typeface="Calibri" panose="020F0502020204030204" pitchFamily="34" charset="0"/>
                          <a:cs typeface="Calibri" panose="020F0502020204030204" pitchFamily="34" charset="0"/>
                        </a:rPr>
                        <a:t>F</a:t>
                      </a:r>
                    </a:p>
                  </a:txBody>
                  <a:tcPr anchor="ctr"/>
                </a:tc>
                <a:tc>
                  <a:txBody>
                    <a:bodyPr/>
                    <a:lstStyle/>
                    <a:p>
                      <a:pPr algn="ctr"/>
                      <a:r>
                        <a:rPr lang="en-GB" sz="2000">
                          <a:latin typeface="Calibri" panose="020F0502020204030204" pitchFamily="34" charset="0"/>
                          <a:cs typeface="Calibri" panose="020F0502020204030204" pitchFamily="34" charset="0"/>
                        </a:rPr>
                        <a:t>A</a:t>
                      </a:r>
                    </a:p>
                    <a:p>
                      <a:pPr algn="ctr"/>
                      <a:r>
                        <a:rPr lang="en-GB" sz="2000">
                          <a:latin typeface="Calibri" panose="020F0502020204030204" pitchFamily="34" charset="0"/>
                          <a:cs typeface="Calibri" panose="020F0502020204030204" pitchFamily="34" charset="0"/>
                        </a:rPr>
                        <a:t>F</a:t>
                      </a:r>
                    </a:p>
                  </a:txBody>
                  <a:tcPr anchor="ctr"/>
                </a:tc>
                <a:tc>
                  <a:txBody>
                    <a:bodyPr/>
                    <a:lstStyle/>
                    <a:p>
                      <a:pPr algn="ctr"/>
                      <a:endParaRPr lang="en-GB" sz="2000">
                        <a:latin typeface="Calibri" panose="020F0502020204030204" pitchFamily="34" charset="0"/>
                        <a:cs typeface="Calibri" panose="020F0502020204030204" pitchFamily="34" charset="0"/>
                      </a:endParaRPr>
                    </a:p>
                  </a:txBody>
                  <a:tcPr anchor="ctr"/>
                </a:tc>
                <a:tc>
                  <a:txBody>
                    <a:bodyPr/>
                    <a:lstStyle/>
                    <a:p>
                      <a:pPr algn="ctr"/>
                      <a:r>
                        <a:rPr lang="en-GB" sz="2000">
                          <a:latin typeface="Calibri" panose="020F0502020204030204" pitchFamily="34" charset="0"/>
                          <a:cs typeface="Calibri" panose="020F0502020204030204" pitchFamily="34" charset="0"/>
                        </a:rPr>
                        <a:t>A</a:t>
                      </a:r>
                    </a:p>
                    <a:p>
                      <a:pPr algn="ctr"/>
                      <a:r>
                        <a:rPr lang="en-GB" sz="2000">
                          <a:latin typeface="Calibri" panose="020F0502020204030204" pitchFamily="34" charset="0"/>
                          <a:cs typeface="Calibri" panose="020F0502020204030204" pitchFamily="34" charset="0"/>
                        </a:rPr>
                        <a:t>F</a:t>
                      </a:r>
                    </a:p>
                  </a:txBody>
                  <a:tcPr anchor="ctr"/>
                </a:tc>
                <a:tc>
                  <a:txBody>
                    <a:bodyPr/>
                    <a:lstStyle/>
                    <a:p>
                      <a:pPr algn="ctr"/>
                      <a:r>
                        <a:rPr lang="en-GB" sz="2000">
                          <a:latin typeface="Calibri" panose="020F0502020204030204" pitchFamily="34" charset="0"/>
                          <a:cs typeface="Calibri" panose="020F0502020204030204" pitchFamily="34" charset="0"/>
                        </a:rPr>
                        <a:t>A</a:t>
                      </a:r>
                    </a:p>
                    <a:p>
                      <a:pPr algn="ctr"/>
                      <a:r>
                        <a:rPr lang="en-GB" sz="2000">
                          <a:latin typeface="Calibri" panose="020F0502020204030204" pitchFamily="34" charset="0"/>
                          <a:cs typeface="Calibri" panose="020F0502020204030204" pitchFamily="34" charset="0"/>
                        </a:rPr>
                        <a:t>F</a:t>
                      </a:r>
                    </a:p>
                  </a:txBody>
                  <a:tcPr anchor="ctr"/>
                </a:tc>
                <a:tc>
                  <a:txBody>
                    <a:bodyPr/>
                    <a:lstStyle/>
                    <a:p>
                      <a:pPr algn="ctr"/>
                      <a:endParaRPr lang="en-GB" sz="2000">
                        <a:latin typeface="Calibri" panose="020F0502020204030204" pitchFamily="34" charset="0"/>
                        <a:cs typeface="Calibri" panose="020F0502020204030204" pitchFamily="34" charset="0"/>
                      </a:endParaRPr>
                    </a:p>
                  </a:txBody>
                  <a:tcPr anchor="ctr"/>
                </a:tc>
                <a:tc>
                  <a:txBody>
                    <a:bodyPr/>
                    <a:lstStyle/>
                    <a:p>
                      <a:pPr algn="ctr"/>
                      <a:r>
                        <a:rPr lang="en-GB" sz="2000">
                          <a:latin typeface="Calibri" panose="020F0502020204030204" pitchFamily="34" charset="0"/>
                          <a:cs typeface="Calibri" panose="020F0502020204030204" pitchFamily="34" charset="0"/>
                        </a:rPr>
                        <a:t>A</a:t>
                      </a:r>
                    </a:p>
                    <a:p>
                      <a:pPr algn="ctr"/>
                      <a:r>
                        <a:rPr lang="en-GB" sz="2000">
                          <a:latin typeface="Calibri" panose="020F0502020204030204" pitchFamily="34" charset="0"/>
                          <a:cs typeface="Calibri" panose="020F0502020204030204" pitchFamily="34" charset="0"/>
                        </a:rPr>
                        <a:t>F</a:t>
                      </a:r>
                    </a:p>
                  </a:txBody>
                  <a:tcPr anchor="ctr"/>
                </a:tc>
                <a:tc>
                  <a:txBody>
                    <a:bodyPr/>
                    <a:lstStyle/>
                    <a:p>
                      <a:pPr algn="ctr"/>
                      <a:r>
                        <a:rPr lang="en-GB" sz="2000">
                          <a:latin typeface="Calibri" panose="020F0502020204030204" pitchFamily="34" charset="0"/>
                          <a:cs typeface="Calibri" panose="020F0502020204030204" pitchFamily="34" charset="0"/>
                        </a:rPr>
                        <a:t>A</a:t>
                      </a:r>
                      <a:br>
                        <a:rPr lang="en-GB" sz="2000">
                          <a:latin typeface="Calibri" panose="020F0502020204030204" pitchFamily="34" charset="0"/>
                          <a:cs typeface="Calibri" panose="020F0502020204030204" pitchFamily="34" charset="0"/>
                        </a:rPr>
                      </a:br>
                      <a:r>
                        <a:rPr lang="en-GB" sz="2000">
                          <a:latin typeface="Calibri" panose="020F0502020204030204" pitchFamily="34" charset="0"/>
                          <a:cs typeface="Calibri" panose="020F0502020204030204" pitchFamily="34" charset="0"/>
                        </a:rPr>
                        <a:t>F</a:t>
                      </a:r>
                    </a:p>
                  </a:txBody>
                  <a:tcPr anchor="ctr"/>
                </a:tc>
                <a:extLst>
                  <a:ext uri="{0D108BD9-81ED-4DB2-BD59-A6C34878D82A}">
                    <a16:rowId xmlns:a16="http://schemas.microsoft.com/office/drawing/2014/main" val="1497487974"/>
                  </a:ext>
                </a:extLst>
              </a:tr>
              <a:tr h="370840">
                <a:tc>
                  <a:txBody>
                    <a:bodyPr/>
                    <a:lstStyle/>
                    <a:p>
                      <a:r>
                        <a:rPr lang="en-GB" sz="2000">
                          <a:latin typeface="Calibri" panose="020F0502020204030204" pitchFamily="34" charset="0"/>
                          <a:cs typeface="Calibri" panose="020F0502020204030204" pitchFamily="34" charset="0"/>
                        </a:rPr>
                        <a:t>Layer 3 – bass line</a:t>
                      </a:r>
                    </a:p>
                  </a:txBody>
                  <a:tcPr/>
                </a:tc>
                <a:tc>
                  <a:txBody>
                    <a:bodyPr/>
                    <a:lstStyle/>
                    <a:p>
                      <a:pPr algn="ctr"/>
                      <a:r>
                        <a:rPr lang="en-GB" sz="2000">
                          <a:latin typeface="Calibri" panose="020F0502020204030204" pitchFamily="34" charset="0"/>
                          <a:cs typeface="Calibri" panose="020F0502020204030204" pitchFamily="34" charset="0"/>
                        </a:rPr>
                        <a:t>D</a:t>
                      </a:r>
                    </a:p>
                  </a:txBody>
                  <a:tcPr anchor="ctr"/>
                </a:tc>
                <a:tc>
                  <a:txBody>
                    <a:bodyPr/>
                    <a:lstStyle/>
                    <a:p>
                      <a:pPr algn="ctr"/>
                      <a:endParaRPr lang="en-GB" sz="2000">
                        <a:latin typeface="Calibri" panose="020F0502020204030204" pitchFamily="34" charset="0"/>
                        <a:cs typeface="Calibri" panose="020F0502020204030204" pitchFamily="34" charset="0"/>
                      </a:endParaRPr>
                    </a:p>
                  </a:txBody>
                  <a:tcPr anchor="ctr"/>
                </a:tc>
                <a:tc>
                  <a:txBody>
                    <a:bodyPr/>
                    <a:lstStyle/>
                    <a:p>
                      <a:pPr algn="ctr"/>
                      <a:endParaRPr lang="en-GB" sz="2000">
                        <a:latin typeface="Calibri" panose="020F0502020204030204" pitchFamily="34" charset="0"/>
                        <a:cs typeface="Calibri" panose="020F0502020204030204" pitchFamily="34" charset="0"/>
                      </a:endParaRPr>
                    </a:p>
                  </a:txBody>
                  <a:tcPr anchor="ctr"/>
                </a:tc>
                <a:tc>
                  <a:txBody>
                    <a:bodyPr/>
                    <a:lstStyle/>
                    <a:p>
                      <a:pPr algn="ctr"/>
                      <a:r>
                        <a:rPr lang="en-GB" sz="2000">
                          <a:latin typeface="Calibri" panose="020F0502020204030204" pitchFamily="34" charset="0"/>
                          <a:cs typeface="Calibri" panose="020F0502020204030204" pitchFamily="34" charset="0"/>
                        </a:rPr>
                        <a:t>C</a:t>
                      </a:r>
                    </a:p>
                  </a:txBody>
                  <a:tcPr anchor="ctr"/>
                </a:tc>
                <a:tc>
                  <a:txBody>
                    <a:bodyPr/>
                    <a:lstStyle/>
                    <a:p>
                      <a:pPr algn="ctr"/>
                      <a:endParaRPr lang="en-GB" sz="2000">
                        <a:latin typeface="Calibri" panose="020F0502020204030204" pitchFamily="34" charset="0"/>
                        <a:cs typeface="Calibri" panose="020F0502020204030204" pitchFamily="34" charset="0"/>
                      </a:endParaRPr>
                    </a:p>
                  </a:txBody>
                  <a:tcPr anchor="ctr"/>
                </a:tc>
                <a:tc>
                  <a:txBody>
                    <a:bodyPr/>
                    <a:lstStyle/>
                    <a:p>
                      <a:pPr algn="ctr"/>
                      <a:endParaRPr lang="en-GB" sz="2000">
                        <a:latin typeface="Calibri" panose="020F0502020204030204" pitchFamily="34" charset="0"/>
                        <a:cs typeface="Calibri" panose="020F0502020204030204" pitchFamily="34" charset="0"/>
                      </a:endParaRPr>
                    </a:p>
                  </a:txBody>
                  <a:tcPr anchor="ctr"/>
                </a:tc>
                <a:tc>
                  <a:txBody>
                    <a:bodyPr/>
                    <a:lstStyle/>
                    <a:p>
                      <a:pPr algn="ctr"/>
                      <a:r>
                        <a:rPr lang="en-GB" sz="2000">
                          <a:latin typeface="Calibri" panose="020F0502020204030204" pitchFamily="34" charset="0"/>
                          <a:cs typeface="Calibri" panose="020F0502020204030204" pitchFamily="34" charset="0"/>
                        </a:rPr>
                        <a:t>A</a:t>
                      </a:r>
                    </a:p>
                  </a:txBody>
                  <a:tcPr anchor="ctr"/>
                </a:tc>
                <a:tc>
                  <a:txBody>
                    <a:bodyPr/>
                    <a:lstStyle/>
                    <a:p>
                      <a:pPr algn="ctr"/>
                      <a:endParaRPr lang="en-GB" sz="2000">
                        <a:latin typeface="Calibri" panose="020F0502020204030204" pitchFamily="34" charset="0"/>
                        <a:cs typeface="Calibri" panose="020F0502020204030204" pitchFamily="34" charset="0"/>
                      </a:endParaRPr>
                    </a:p>
                  </a:txBody>
                  <a:tcPr anchor="ctr"/>
                </a:tc>
                <a:tc>
                  <a:txBody>
                    <a:bodyPr/>
                    <a:lstStyle/>
                    <a:p>
                      <a:pPr algn="ctr"/>
                      <a:endParaRPr lang="en-GB" sz="2000">
                        <a:latin typeface="Calibri" panose="020F0502020204030204" pitchFamily="34" charset="0"/>
                        <a:cs typeface="Calibri" panose="020F0502020204030204" pitchFamily="34" charset="0"/>
                      </a:endParaRPr>
                    </a:p>
                  </a:txBody>
                  <a:tcPr anchor="ctr"/>
                </a:tc>
                <a:tc>
                  <a:txBody>
                    <a:bodyPr/>
                    <a:lstStyle/>
                    <a:p>
                      <a:pPr algn="ctr"/>
                      <a:r>
                        <a:rPr lang="en-GB" sz="2000">
                          <a:latin typeface="Calibri" panose="020F0502020204030204" pitchFamily="34" charset="0"/>
                          <a:cs typeface="Calibri" panose="020F0502020204030204" pitchFamily="34" charset="0"/>
                        </a:rPr>
                        <a:t>C</a:t>
                      </a:r>
                    </a:p>
                  </a:txBody>
                  <a:tcPr anchor="ctr"/>
                </a:tc>
                <a:tc>
                  <a:txBody>
                    <a:bodyPr/>
                    <a:lstStyle/>
                    <a:p>
                      <a:pPr algn="ctr"/>
                      <a:endParaRPr lang="en-GB" sz="2000">
                        <a:latin typeface="Calibri" panose="020F0502020204030204" pitchFamily="34" charset="0"/>
                        <a:cs typeface="Calibri" panose="020F0502020204030204" pitchFamily="34" charset="0"/>
                      </a:endParaRPr>
                    </a:p>
                  </a:txBody>
                  <a:tcPr anchor="ctr"/>
                </a:tc>
                <a:tc>
                  <a:txBody>
                    <a:bodyPr/>
                    <a:lstStyle/>
                    <a:p>
                      <a:pPr algn="ctr"/>
                      <a:endParaRPr lang="en-GB" sz="20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231989588"/>
                  </a:ext>
                </a:extLst>
              </a:tr>
            </a:tbl>
          </a:graphicData>
        </a:graphic>
      </p:graphicFrame>
      <p:sp>
        <p:nvSpPr>
          <p:cNvPr id="5" name="Title Placeholder 9">
            <a:extLst>
              <a:ext uri="{FF2B5EF4-FFF2-40B4-BE49-F238E27FC236}">
                <a16:creationId xmlns:a16="http://schemas.microsoft.com/office/drawing/2014/main" id="{1C0CC7B6-BB4B-4434-E5E2-22DBA7C8A713}"/>
              </a:ext>
            </a:extLst>
          </p:cNvPr>
          <p:cNvSpPr>
            <a:spLocks noGrp="1"/>
          </p:cNvSpPr>
          <p:nvPr>
            <p:ph type="title"/>
          </p:nvPr>
        </p:nvSpPr>
        <p:spPr>
          <a:xfrm>
            <a:off x="1596266" y="608648"/>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Create your own piece!</a:t>
            </a:r>
            <a:endParaRPr lang="en-US" b="1">
              <a:latin typeface="Calibri" panose="020F0502020204030204" pitchFamily="34" charset="0"/>
              <a:cs typeface="Calibri" panose="020F0502020204030204" pitchFamily="34" charset="0"/>
            </a:endParaRPr>
          </a:p>
        </p:txBody>
      </p:sp>
      <p:sp>
        <p:nvSpPr>
          <p:cNvPr id="2" name="Footer Placeholder 3">
            <a:extLst>
              <a:ext uri="{FF2B5EF4-FFF2-40B4-BE49-F238E27FC236}">
                <a16:creationId xmlns:a16="http://schemas.microsoft.com/office/drawing/2014/main" id="{F37767ED-58E7-1D98-99A3-736C30632E58}"/>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408280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1660487" y="770632"/>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Resources Required</a:t>
            </a:r>
            <a:endParaRPr lang="en-US" b="1" dirty="0">
              <a:latin typeface="Calibri" panose="020F0502020204030204" pitchFamily="34" charset="0"/>
              <a:cs typeface="Calibri" panose="020F0502020204030204" pitchFamily="34" charset="0"/>
            </a:endParaRPr>
          </a:p>
        </p:txBody>
      </p:sp>
      <p:sp>
        <p:nvSpPr>
          <p:cNvPr id="5" name="Text Placeholder 10">
            <a:extLst>
              <a:ext uri="{FF2B5EF4-FFF2-40B4-BE49-F238E27FC236}">
                <a16:creationId xmlns:a16="http://schemas.microsoft.com/office/drawing/2014/main" id="{DE2FDA27-3321-1301-FB33-4CF86D6D3BDD}"/>
              </a:ext>
            </a:extLst>
          </p:cNvPr>
          <p:cNvSpPr txBox="1">
            <a:spLocks/>
          </p:cNvSpPr>
          <p:nvPr/>
        </p:nvSpPr>
        <p:spPr>
          <a:xfrm>
            <a:off x="1659205" y="2166287"/>
            <a:ext cx="7166839" cy="35880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Symbol" panose="05050102010706020507" pitchFamily="18" charset="2"/>
              <a:buChar char=""/>
            </a:pPr>
            <a:r>
              <a:rPr lang="en-GB" sz="2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 suitable space for movement; either in a classroom or a larger space</a:t>
            </a:r>
          </a:p>
          <a:p>
            <a:pPr marL="342900" lvl="0" indent="-342900">
              <a:buFont typeface="Symbol" panose="05050102010706020507" pitchFamily="18" charset="2"/>
              <a:buChar char=""/>
            </a:pPr>
            <a:r>
              <a:rPr lang="en-GB" sz="2400" u="none"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Tuned and untuned classroom percussion instruments </a:t>
            </a:r>
          </a:p>
          <a:p>
            <a:pPr marL="342900" lvl="0" indent="-342900">
              <a:buFont typeface="Symbol" panose="05050102010706020507" pitchFamily="18" charset="2"/>
              <a:buChar char=""/>
            </a:pPr>
            <a:r>
              <a:rPr lang="en-GB" sz="2400" b="0" i="0" dirty="0">
                <a:solidFill>
                  <a:srgbClr val="000000"/>
                </a:solidFill>
                <a:effectLst/>
                <a:latin typeface="Calibri" panose="020F0502020204030204" pitchFamily="34" charset="0"/>
              </a:rPr>
              <a:t>There is also an </a:t>
            </a:r>
            <a:r>
              <a:rPr lang="en-GB" sz="2400" b="0" i="0" u="sng" strike="noStrike" dirty="0">
                <a:solidFill>
                  <a:srgbClr val="467886"/>
                </a:solidFill>
                <a:effectLst/>
                <a:latin typeface="Calibri" panose="020F0502020204030204" pitchFamily="34" charset="0"/>
                <a:hlinkClick r:id="rId3"/>
              </a:rPr>
              <a:t>accompanying worksheet</a:t>
            </a:r>
            <a:r>
              <a:rPr lang="en-GB" sz="2400" b="0" i="0" dirty="0">
                <a:solidFill>
                  <a:srgbClr val="000000"/>
                </a:solidFill>
                <a:effectLst/>
                <a:latin typeface="Calibri" panose="020F0502020204030204" pitchFamily="34" charset="0"/>
                <a:hlinkClick r:id="rId3"/>
              </a:rPr>
              <a:t> </a:t>
            </a:r>
            <a:r>
              <a:rPr lang="en-GB" sz="2400" b="0" i="0" dirty="0">
                <a:solidFill>
                  <a:srgbClr val="000000"/>
                </a:solidFill>
                <a:effectLst/>
                <a:latin typeface="Calibri" panose="020F0502020204030204" pitchFamily="34" charset="0"/>
              </a:rPr>
              <a:t>for children who would prefer to write or notate their ideas </a:t>
            </a:r>
            <a:endParaRPr lang="en-GB" sz="2400" u="none"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marL="0" lvl="0" indent="0">
              <a:buNone/>
            </a:pPr>
            <a:endParaRPr lang="en-GB" dirty="0">
              <a:solidFill>
                <a:srgbClr val="00000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E046022-0AD6-113A-DA8A-BDC4C1DBFE1C}"/>
              </a:ext>
            </a:extLst>
          </p:cNvPr>
          <p:cNvSpPr/>
          <p:nvPr/>
        </p:nvSpPr>
        <p:spPr>
          <a:xfrm flipV="1">
            <a:off x="1660487" y="1642543"/>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3</a:t>
            </a:fld>
            <a:endParaRPr lang="en-US"/>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23DC4681-2593-8081-0D38-04976AF5A911}"/>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3406912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30</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Picture 1" descr="A close-up of a music note&#10;&#10;Description automatically generated">
            <a:extLst>
              <a:ext uri="{FF2B5EF4-FFF2-40B4-BE49-F238E27FC236}">
                <a16:creationId xmlns:a16="http://schemas.microsoft.com/office/drawing/2014/main" id="{C919813A-C2E9-E8D6-1921-06B034C3B2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681" y="2510014"/>
            <a:ext cx="9700638" cy="2555741"/>
          </a:xfrm>
          <a:prstGeom prst="rect">
            <a:avLst/>
          </a:prstGeom>
        </p:spPr>
      </p:pic>
      <p:sp>
        <p:nvSpPr>
          <p:cNvPr id="3" name="Title Placeholder 9">
            <a:extLst>
              <a:ext uri="{FF2B5EF4-FFF2-40B4-BE49-F238E27FC236}">
                <a16:creationId xmlns:a16="http://schemas.microsoft.com/office/drawing/2014/main" id="{52F56980-E01A-1D18-2DE2-B3C891CB7F21}"/>
              </a:ext>
            </a:extLst>
          </p:cNvPr>
          <p:cNvSpPr>
            <a:spLocks noGrp="1"/>
          </p:cNvSpPr>
          <p:nvPr>
            <p:ph type="title"/>
          </p:nvPr>
        </p:nvSpPr>
        <p:spPr>
          <a:xfrm>
            <a:off x="1885024" y="833268"/>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Example Melodies </a:t>
            </a:r>
            <a:endParaRPr lang="en-US" b="1">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CD25DA51-841F-C766-0FB6-CA1493CACEEC}"/>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3571218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31</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Graphic 1" descr="Theatre outline">
            <a:extLst>
              <a:ext uri="{FF2B5EF4-FFF2-40B4-BE49-F238E27FC236}">
                <a16:creationId xmlns:a16="http://schemas.microsoft.com/office/drawing/2014/main" id="{011F44E4-5043-DA82-CFC9-71DFF75B3C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20779" y="2887880"/>
            <a:ext cx="1950442" cy="1950442"/>
          </a:xfrm>
          <a:prstGeom prst="rect">
            <a:avLst/>
          </a:prstGeom>
        </p:spPr>
      </p:pic>
      <p:pic>
        <p:nvPicPr>
          <p:cNvPr id="3" name="Graphic 2" descr="Conductor female with solid fill">
            <a:extLst>
              <a:ext uri="{FF2B5EF4-FFF2-40B4-BE49-F238E27FC236}">
                <a16:creationId xmlns:a16="http://schemas.microsoft.com/office/drawing/2014/main" id="{8172A199-A3DB-C98B-9688-2FDD455E5C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00885" y="3117968"/>
            <a:ext cx="1572341" cy="1572341"/>
          </a:xfrm>
          <a:prstGeom prst="rect">
            <a:avLst/>
          </a:prstGeom>
        </p:spPr>
      </p:pic>
      <p:sp>
        <p:nvSpPr>
          <p:cNvPr id="4" name="Title Placeholder 9">
            <a:extLst>
              <a:ext uri="{FF2B5EF4-FFF2-40B4-BE49-F238E27FC236}">
                <a16:creationId xmlns:a16="http://schemas.microsoft.com/office/drawing/2014/main" id="{1BF2607E-6992-E1FF-8120-2F6014AA1543}"/>
              </a:ext>
            </a:extLst>
          </p:cNvPr>
          <p:cNvSpPr>
            <a:spLocks noGrp="1"/>
          </p:cNvSpPr>
          <p:nvPr>
            <p:ph type="title"/>
          </p:nvPr>
        </p:nvSpPr>
        <p:spPr>
          <a:xfrm>
            <a:off x="1885024" y="1232499"/>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Let’s perform!</a:t>
            </a:r>
            <a:endParaRPr lang="en-US" b="1" dirty="0">
              <a:latin typeface="Calibri" panose="020F0502020204030204" pitchFamily="34" charset="0"/>
              <a:cs typeface="Calibri" panose="020F0502020204030204" pitchFamily="34" charset="0"/>
            </a:endParaRPr>
          </a:p>
        </p:txBody>
      </p:sp>
      <p:pic>
        <p:nvPicPr>
          <p:cNvPr id="5" name="Graphic 4" descr="Radio microphone with solid fill">
            <a:extLst>
              <a:ext uri="{FF2B5EF4-FFF2-40B4-BE49-F238E27FC236}">
                <a16:creationId xmlns:a16="http://schemas.microsoft.com/office/drawing/2014/main" id="{19EB68C2-3DE5-DDAD-AB0B-34A22AE29B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17978" y="3146890"/>
            <a:ext cx="1432421" cy="1432421"/>
          </a:xfrm>
          <a:prstGeom prst="rect">
            <a:avLst/>
          </a:prstGeom>
        </p:spPr>
      </p:pic>
      <p:sp>
        <p:nvSpPr>
          <p:cNvPr id="6" name="Footer Placeholder 3">
            <a:extLst>
              <a:ext uri="{FF2B5EF4-FFF2-40B4-BE49-F238E27FC236}">
                <a16:creationId xmlns:a16="http://schemas.microsoft.com/office/drawing/2014/main" id="{8A4AC3A8-C6C0-FA6F-3FA6-2E8C835DA7B4}"/>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3306536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32</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3" name="Picture 2" descr="A group of people in a concert hall&#10;&#10;Description automatically generated">
            <a:extLst>
              <a:ext uri="{FF2B5EF4-FFF2-40B4-BE49-F238E27FC236}">
                <a16:creationId xmlns:a16="http://schemas.microsoft.com/office/drawing/2014/main" id="{9D2A46DB-A864-A0B7-3CED-8B5FAFF5C4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1913" y="2180683"/>
            <a:ext cx="5332234" cy="2999382"/>
          </a:xfrm>
          <a:prstGeom prst="rect">
            <a:avLst/>
          </a:prstGeom>
        </p:spPr>
      </p:pic>
      <p:graphicFrame>
        <p:nvGraphicFramePr>
          <p:cNvPr id="5" name="Table 4">
            <a:extLst>
              <a:ext uri="{FF2B5EF4-FFF2-40B4-BE49-F238E27FC236}">
                <a16:creationId xmlns:a16="http://schemas.microsoft.com/office/drawing/2014/main" id="{75576F44-96A3-9E38-9AA8-4591248679C4}"/>
              </a:ext>
            </a:extLst>
          </p:cNvPr>
          <p:cNvGraphicFramePr>
            <a:graphicFrameLocks noGrp="1"/>
          </p:cNvGraphicFramePr>
          <p:nvPr/>
        </p:nvGraphicFramePr>
        <p:xfrm>
          <a:off x="2410094" y="5479107"/>
          <a:ext cx="5996956" cy="360045"/>
        </p:xfrm>
        <a:graphic>
          <a:graphicData uri="http://schemas.openxmlformats.org/drawingml/2006/table">
            <a:tbl>
              <a:tblPr/>
              <a:tblGrid>
                <a:gridCol w="5996956">
                  <a:extLst>
                    <a:ext uri="{9D8B030D-6E8A-4147-A177-3AD203B41FA5}">
                      <a16:colId xmlns:a16="http://schemas.microsoft.com/office/drawing/2014/main" val="3655975712"/>
                    </a:ext>
                  </a:extLst>
                </a:gridCol>
              </a:tblGrid>
              <a:tr h="200025">
                <a:tc>
                  <a:txBody>
                    <a:bodyPr/>
                    <a:lstStyle/>
                    <a:p>
                      <a:pPr algn="l" fontAlgn="b"/>
                      <a:r>
                        <a:rPr lang="en-GB" sz="2000" b="0" i="0" u="sng" strike="noStrike">
                          <a:solidFill>
                            <a:srgbClr val="467886"/>
                          </a:solidFill>
                          <a:effectLst/>
                          <a:latin typeface="Aptos Narrow" panose="020B0004020202020204" pitchFamily="34" charset="0"/>
                          <a:hlinkClick r:id="rId7"/>
                        </a:rPr>
                        <a:t>https://www.bbc.co.uk/teach/ten-pieces/articles/zs6nkhv</a:t>
                      </a:r>
                      <a:endParaRPr lang="en-GB" sz="2000" b="0" i="0" u="sng" strike="noStrike">
                        <a:solidFill>
                          <a:srgbClr val="467886"/>
                        </a:solidFill>
                        <a:effectLst/>
                        <a:latin typeface="Aptos Narrow" panose="020B00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1625614158"/>
                  </a:ext>
                </a:extLst>
              </a:tr>
            </a:tbl>
          </a:graphicData>
        </a:graphic>
      </p:graphicFrame>
      <p:sp>
        <p:nvSpPr>
          <p:cNvPr id="2" name="Title Placeholder 9">
            <a:extLst>
              <a:ext uri="{FF2B5EF4-FFF2-40B4-BE49-F238E27FC236}">
                <a16:creationId xmlns:a16="http://schemas.microsoft.com/office/drawing/2014/main" id="{87804FEE-A210-3F61-0356-DD60D7331335}"/>
              </a:ext>
            </a:extLst>
          </p:cNvPr>
          <p:cNvSpPr txBox="1">
            <a:spLocks/>
          </p:cNvSpPr>
          <p:nvPr/>
        </p:nvSpPr>
        <p:spPr>
          <a:xfrm>
            <a:off x="1581913" y="1040577"/>
            <a:ext cx="7012582" cy="84347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latin typeface="Calibri" panose="020F0502020204030204" pitchFamily="34" charset="0"/>
                <a:cs typeface="Calibri" panose="020F0502020204030204" pitchFamily="34" charset="0"/>
              </a:rPr>
              <a:t>Which instrument is playing your role?</a:t>
            </a:r>
            <a:endParaRPr lang="en-US" sz="3200" b="1">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E8DF9702-E70C-A134-4334-F6CE4596D10B}"/>
              </a:ext>
            </a:extLst>
          </p:cNvPr>
          <p:cNvGrpSpPr/>
          <p:nvPr/>
        </p:nvGrpSpPr>
        <p:grpSpPr>
          <a:xfrm>
            <a:off x="7223989" y="2131076"/>
            <a:ext cx="2171109" cy="3055931"/>
            <a:chOff x="4185584" y="2041860"/>
            <a:chExt cx="2892099" cy="3889594"/>
          </a:xfrm>
        </p:grpSpPr>
        <p:pic>
          <p:nvPicPr>
            <p:cNvPr id="9" name="Graphic 8" descr="Piano with solid fill">
              <a:extLst>
                <a:ext uri="{FF2B5EF4-FFF2-40B4-BE49-F238E27FC236}">
                  <a16:creationId xmlns:a16="http://schemas.microsoft.com/office/drawing/2014/main" id="{B171FDCD-2855-776F-7F42-08364DB07C2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21014" y="3281823"/>
              <a:ext cx="914400" cy="914400"/>
            </a:xfrm>
            <a:prstGeom prst="rect">
              <a:avLst/>
            </a:prstGeom>
          </p:spPr>
        </p:pic>
        <p:pic>
          <p:nvPicPr>
            <p:cNvPr id="12" name="Graphic 11" descr="Bongo with solid fill">
              <a:extLst>
                <a:ext uri="{FF2B5EF4-FFF2-40B4-BE49-F238E27FC236}">
                  <a16:creationId xmlns:a16="http://schemas.microsoft.com/office/drawing/2014/main" id="{C6BD30D1-CF27-51CD-A9CE-4F94F7D9C6B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01985" y="3308192"/>
              <a:ext cx="914400" cy="914400"/>
            </a:xfrm>
            <a:prstGeom prst="rect">
              <a:avLst/>
            </a:prstGeom>
          </p:spPr>
        </p:pic>
        <p:pic>
          <p:nvPicPr>
            <p:cNvPr id="13" name="Graphic 12" descr="Guitar with solid fill">
              <a:extLst>
                <a:ext uri="{FF2B5EF4-FFF2-40B4-BE49-F238E27FC236}">
                  <a16:creationId xmlns:a16="http://schemas.microsoft.com/office/drawing/2014/main" id="{B35AA2E3-6338-ED4F-7908-2ED9578AD11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22531" y="3303563"/>
              <a:ext cx="914400" cy="914400"/>
            </a:xfrm>
            <a:prstGeom prst="rect">
              <a:avLst/>
            </a:prstGeom>
          </p:spPr>
        </p:pic>
        <p:pic>
          <p:nvPicPr>
            <p:cNvPr id="14" name="Graphic 13" descr="Harp with solid fill">
              <a:extLst>
                <a:ext uri="{FF2B5EF4-FFF2-40B4-BE49-F238E27FC236}">
                  <a16:creationId xmlns:a16="http://schemas.microsoft.com/office/drawing/2014/main" id="{9D6722E5-80EA-A7FF-F399-B3C542F39DD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40943" y="4190931"/>
              <a:ext cx="914400" cy="914400"/>
            </a:xfrm>
            <a:prstGeom prst="rect">
              <a:avLst/>
            </a:prstGeom>
          </p:spPr>
        </p:pic>
        <p:pic>
          <p:nvPicPr>
            <p:cNvPr id="15" name="Graphic 14" descr="Gong with solid fill">
              <a:extLst>
                <a:ext uri="{FF2B5EF4-FFF2-40B4-BE49-F238E27FC236}">
                  <a16:creationId xmlns:a16="http://schemas.microsoft.com/office/drawing/2014/main" id="{2DB171AB-EB95-3487-AD4E-2476A0BE13E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050609" y="4244994"/>
              <a:ext cx="914400" cy="914400"/>
            </a:xfrm>
            <a:prstGeom prst="rect">
              <a:avLst/>
            </a:prstGeom>
          </p:spPr>
        </p:pic>
        <p:pic>
          <p:nvPicPr>
            <p:cNvPr id="16" name="Graphic 15" descr="Violin with solid fill">
              <a:extLst>
                <a:ext uri="{FF2B5EF4-FFF2-40B4-BE49-F238E27FC236}">
                  <a16:creationId xmlns:a16="http://schemas.microsoft.com/office/drawing/2014/main" id="{35CC9A3C-634F-D0B3-5F8D-3BEBB7ADA69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185584" y="4180579"/>
              <a:ext cx="914400" cy="914400"/>
            </a:xfrm>
            <a:prstGeom prst="rect">
              <a:avLst/>
            </a:prstGeom>
          </p:spPr>
        </p:pic>
        <p:pic>
          <p:nvPicPr>
            <p:cNvPr id="20" name="Graphic 19" descr="Banjo with solid fill">
              <a:extLst>
                <a:ext uri="{FF2B5EF4-FFF2-40B4-BE49-F238E27FC236}">
                  <a16:creationId xmlns:a16="http://schemas.microsoft.com/office/drawing/2014/main" id="{A2B9703E-CD9F-3B1F-C342-A4F6A867238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713492" y="2640937"/>
              <a:ext cx="914400" cy="914400"/>
            </a:xfrm>
            <a:prstGeom prst="rect">
              <a:avLst/>
            </a:prstGeom>
          </p:spPr>
        </p:pic>
        <p:pic>
          <p:nvPicPr>
            <p:cNvPr id="21" name="Graphic 20" descr="Saxophone with solid fill">
              <a:extLst>
                <a:ext uri="{FF2B5EF4-FFF2-40B4-BE49-F238E27FC236}">
                  <a16:creationId xmlns:a16="http://schemas.microsoft.com/office/drawing/2014/main" id="{B73576AB-615A-667C-B94D-70691175481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115009" y="3523356"/>
              <a:ext cx="914400" cy="914400"/>
            </a:xfrm>
            <a:prstGeom prst="rect">
              <a:avLst/>
            </a:prstGeom>
          </p:spPr>
        </p:pic>
        <p:pic>
          <p:nvPicPr>
            <p:cNvPr id="23" name="Graphic 22" descr="Medieval Trumpet with solid fill">
              <a:extLst>
                <a:ext uri="{FF2B5EF4-FFF2-40B4-BE49-F238E27FC236}">
                  <a16:creationId xmlns:a16="http://schemas.microsoft.com/office/drawing/2014/main" id="{92EF52E9-1644-D747-86D3-625F2195619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548500" y="2790836"/>
              <a:ext cx="914400" cy="914400"/>
            </a:xfrm>
            <a:prstGeom prst="rect">
              <a:avLst/>
            </a:prstGeom>
          </p:spPr>
        </p:pic>
        <p:pic>
          <p:nvPicPr>
            <p:cNvPr id="24" name="Graphic 23" descr="Drum with solid fill">
              <a:extLst>
                <a:ext uri="{FF2B5EF4-FFF2-40B4-BE49-F238E27FC236}">
                  <a16:creationId xmlns:a16="http://schemas.microsoft.com/office/drawing/2014/main" id="{4EEFF7D6-4BF4-469F-1900-FACEB566EB1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263257" y="2140623"/>
              <a:ext cx="650213" cy="650213"/>
            </a:xfrm>
            <a:prstGeom prst="rect">
              <a:avLst/>
            </a:prstGeom>
          </p:spPr>
        </p:pic>
        <p:pic>
          <p:nvPicPr>
            <p:cNvPr id="25" name="Graphic 24" descr="Clarinet with solid fill">
              <a:extLst>
                <a:ext uri="{FF2B5EF4-FFF2-40B4-BE49-F238E27FC236}">
                  <a16:creationId xmlns:a16="http://schemas.microsoft.com/office/drawing/2014/main" id="{7365E51F-7149-1F3D-DB8D-3E3EC2370FBB}"/>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rot="20975540">
              <a:off x="6163283" y="4540915"/>
              <a:ext cx="914400" cy="914400"/>
            </a:xfrm>
            <a:prstGeom prst="rect">
              <a:avLst/>
            </a:prstGeom>
          </p:spPr>
        </p:pic>
        <p:pic>
          <p:nvPicPr>
            <p:cNvPr id="26" name="Graphic 25" descr="Flute with solid fill">
              <a:extLst>
                <a:ext uri="{FF2B5EF4-FFF2-40B4-BE49-F238E27FC236}">
                  <a16:creationId xmlns:a16="http://schemas.microsoft.com/office/drawing/2014/main" id="{48423CD9-1CA6-650A-8C02-08DF28B1CC18}"/>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4455469" y="2079504"/>
              <a:ext cx="1253659" cy="1253659"/>
            </a:xfrm>
            <a:prstGeom prst="rect">
              <a:avLst/>
            </a:prstGeom>
          </p:spPr>
        </p:pic>
        <p:pic>
          <p:nvPicPr>
            <p:cNvPr id="27" name="Graphic 26" descr="Trumpet with solid fill">
              <a:extLst>
                <a:ext uri="{FF2B5EF4-FFF2-40B4-BE49-F238E27FC236}">
                  <a16:creationId xmlns:a16="http://schemas.microsoft.com/office/drawing/2014/main" id="{BA073B05-577C-B1B4-6EEC-B6F40C319498}"/>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039638" y="4858849"/>
              <a:ext cx="1072605" cy="1072605"/>
            </a:xfrm>
            <a:prstGeom prst="rect">
              <a:avLst/>
            </a:prstGeom>
          </p:spPr>
        </p:pic>
        <p:pic>
          <p:nvPicPr>
            <p:cNvPr id="28" name="Graphic 27" descr="Drum set with solid fill">
              <a:extLst>
                <a:ext uri="{FF2B5EF4-FFF2-40B4-BE49-F238E27FC236}">
                  <a16:creationId xmlns:a16="http://schemas.microsoft.com/office/drawing/2014/main" id="{3E5389D6-41AE-A527-AE53-9E32FFA144EC}"/>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696544" y="2041860"/>
              <a:ext cx="914400" cy="914400"/>
            </a:xfrm>
            <a:prstGeom prst="rect">
              <a:avLst/>
            </a:prstGeom>
          </p:spPr>
        </p:pic>
        <p:pic>
          <p:nvPicPr>
            <p:cNvPr id="29" name="Graphic 28" descr="Electric guitar with solid fill">
              <a:extLst>
                <a:ext uri="{FF2B5EF4-FFF2-40B4-BE49-F238E27FC236}">
                  <a16:creationId xmlns:a16="http://schemas.microsoft.com/office/drawing/2014/main" id="{84E4C648-EFE6-B766-4EC0-B1CBE24326AB}"/>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4289829" y="4824634"/>
              <a:ext cx="914400" cy="914400"/>
            </a:xfrm>
            <a:prstGeom prst="rect">
              <a:avLst/>
            </a:prstGeom>
          </p:spPr>
        </p:pic>
      </p:grpSp>
      <p:sp>
        <p:nvSpPr>
          <p:cNvPr id="4" name="Footer Placeholder 3">
            <a:extLst>
              <a:ext uri="{FF2B5EF4-FFF2-40B4-BE49-F238E27FC236}">
                <a16:creationId xmlns:a16="http://schemas.microsoft.com/office/drawing/2014/main" id="{F81E7BE2-7354-3A9B-DDF0-5C7CA9B70741}"/>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2843741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Lesson 4</a:t>
            </a:r>
            <a:endParaRPr lang="en-US" sz="440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a:solidFill>
                  <a:schemeClr val="bg1"/>
                </a:solidFill>
              </a:rPr>
              <a:t>Copyright Andrea Price &amp; BBC</a:t>
            </a:r>
          </a:p>
        </p:txBody>
      </p:sp>
    </p:spTree>
    <p:extLst>
      <p:ext uri="{BB962C8B-B14F-4D97-AF65-F5344CB8AC3E}">
        <p14:creationId xmlns:p14="http://schemas.microsoft.com/office/powerpoint/2010/main" val="3581198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34</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12" name="Title Placeholder 9">
            <a:extLst>
              <a:ext uri="{FF2B5EF4-FFF2-40B4-BE49-F238E27FC236}">
                <a16:creationId xmlns:a16="http://schemas.microsoft.com/office/drawing/2014/main" id="{F23BB21C-CC3E-27FD-40D0-BFE81D0BB741}"/>
              </a:ext>
            </a:extLst>
          </p:cNvPr>
          <p:cNvSpPr>
            <a:spLocks noGrp="1"/>
          </p:cNvSpPr>
          <p:nvPr>
            <p:ph type="title"/>
          </p:nvPr>
        </p:nvSpPr>
        <p:spPr>
          <a:xfrm>
            <a:off x="1885024" y="675973"/>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Musical bingo! </a:t>
            </a:r>
            <a:endParaRPr lang="en-US" b="1" dirty="0">
              <a:latin typeface="Calibri" panose="020F0502020204030204" pitchFamily="34" charset="0"/>
              <a:cs typeface="Calibri" panose="020F0502020204030204" pitchFamily="34" charset="0"/>
            </a:endParaRPr>
          </a:p>
        </p:txBody>
      </p:sp>
      <p:graphicFrame>
        <p:nvGraphicFramePr>
          <p:cNvPr id="13" name="Table 13">
            <a:extLst>
              <a:ext uri="{FF2B5EF4-FFF2-40B4-BE49-F238E27FC236}">
                <a16:creationId xmlns:a16="http://schemas.microsoft.com/office/drawing/2014/main" id="{FF9E44FB-F129-AAC4-F34C-E417261B113D}"/>
              </a:ext>
            </a:extLst>
          </p:cNvPr>
          <p:cNvGraphicFramePr>
            <a:graphicFrameLocks noGrp="1"/>
          </p:cNvGraphicFramePr>
          <p:nvPr>
            <p:extLst>
              <p:ext uri="{D42A27DB-BD31-4B8C-83A1-F6EECF244321}">
                <p14:modId xmlns:p14="http://schemas.microsoft.com/office/powerpoint/2010/main" val="1828492925"/>
              </p:ext>
            </p:extLst>
          </p:nvPr>
        </p:nvGraphicFramePr>
        <p:xfrm>
          <a:off x="1885024" y="2473143"/>
          <a:ext cx="3342105" cy="2971041"/>
        </p:xfrm>
        <a:graphic>
          <a:graphicData uri="http://schemas.openxmlformats.org/drawingml/2006/table">
            <a:tbl>
              <a:tblPr firstRow="1" bandRow="1">
                <a:tableStyleId>{5940675A-B579-460E-94D1-54222C63F5DA}</a:tableStyleId>
              </a:tblPr>
              <a:tblGrid>
                <a:gridCol w="1114035">
                  <a:extLst>
                    <a:ext uri="{9D8B030D-6E8A-4147-A177-3AD203B41FA5}">
                      <a16:colId xmlns:a16="http://schemas.microsoft.com/office/drawing/2014/main" val="1395054652"/>
                    </a:ext>
                  </a:extLst>
                </a:gridCol>
                <a:gridCol w="1114035">
                  <a:extLst>
                    <a:ext uri="{9D8B030D-6E8A-4147-A177-3AD203B41FA5}">
                      <a16:colId xmlns:a16="http://schemas.microsoft.com/office/drawing/2014/main" val="3256146298"/>
                    </a:ext>
                  </a:extLst>
                </a:gridCol>
                <a:gridCol w="1114035">
                  <a:extLst>
                    <a:ext uri="{9D8B030D-6E8A-4147-A177-3AD203B41FA5}">
                      <a16:colId xmlns:a16="http://schemas.microsoft.com/office/drawing/2014/main" val="1019591128"/>
                    </a:ext>
                  </a:extLst>
                </a:gridCol>
              </a:tblGrid>
              <a:tr h="990347">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968063734"/>
                  </a:ext>
                </a:extLst>
              </a:tr>
              <a:tr h="990347">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975363377"/>
                  </a:ext>
                </a:extLst>
              </a:tr>
              <a:tr h="990347">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93127504"/>
                  </a:ext>
                </a:extLst>
              </a:tr>
            </a:tbl>
          </a:graphicData>
        </a:graphic>
      </p:graphicFrame>
      <p:pic>
        <p:nvPicPr>
          <p:cNvPr id="15" name="Graphic 14" descr="Pencil with solid fill">
            <a:extLst>
              <a:ext uri="{FF2B5EF4-FFF2-40B4-BE49-F238E27FC236}">
                <a16:creationId xmlns:a16="http://schemas.microsoft.com/office/drawing/2014/main" id="{F9D7EB19-7C98-713E-E7E7-CED363123E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72126" y="2587538"/>
            <a:ext cx="1682924" cy="1682924"/>
          </a:xfrm>
          <a:prstGeom prst="rect">
            <a:avLst/>
          </a:prstGeom>
        </p:spPr>
      </p:pic>
      <p:sp>
        <p:nvSpPr>
          <p:cNvPr id="2" name="Footer Placeholder 3">
            <a:extLst>
              <a:ext uri="{FF2B5EF4-FFF2-40B4-BE49-F238E27FC236}">
                <a16:creationId xmlns:a16="http://schemas.microsoft.com/office/drawing/2014/main" id="{29357353-DAC1-F258-3702-222B0C345DC7}"/>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1697261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35</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3" name="Picture 2" descr="A group of people in a concert hall&#10;&#10;Description automatically generated">
            <a:extLst>
              <a:ext uri="{FF2B5EF4-FFF2-40B4-BE49-F238E27FC236}">
                <a16:creationId xmlns:a16="http://schemas.microsoft.com/office/drawing/2014/main" id="{9D2A46DB-A864-A0B7-3CED-8B5FAFF5C4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5024" y="1386166"/>
            <a:ext cx="7012582" cy="3944578"/>
          </a:xfrm>
          <a:prstGeom prst="rect">
            <a:avLst/>
          </a:prstGeom>
        </p:spPr>
      </p:pic>
      <p:sp>
        <p:nvSpPr>
          <p:cNvPr id="4" name="Title Placeholder 9">
            <a:extLst>
              <a:ext uri="{FF2B5EF4-FFF2-40B4-BE49-F238E27FC236}">
                <a16:creationId xmlns:a16="http://schemas.microsoft.com/office/drawing/2014/main" id="{C4611F93-A87B-DF8D-0AED-74A54A52AD55}"/>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Watch the orchestral performance</a:t>
            </a:r>
            <a:endParaRPr lang="en-US" sz="3200" b="1">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75576F44-96A3-9E38-9AA8-4591248679C4}"/>
              </a:ext>
            </a:extLst>
          </p:cNvPr>
          <p:cNvGraphicFramePr>
            <a:graphicFrameLocks noGrp="1"/>
          </p:cNvGraphicFramePr>
          <p:nvPr/>
        </p:nvGraphicFramePr>
        <p:xfrm>
          <a:off x="2410094" y="5479107"/>
          <a:ext cx="5996956" cy="360045"/>
        </p:xfrm>
        <a:graphic>
          <a:graphicData uri="http://schemas.openxmlformats.org/drawingml/2006/table">
            <a:tbl>
              <a:tblPr/>
              <a:tblGrid>
                <a:gridCol w="5996956">
                  <a:extLst>
                    <a:ext uri="{9D8B030D-6E8A-4147-A177-3AD203B41FA5}">
                      <a16:colId xmlns:a16="http://schemas.microsoft.com/office/drawing/2014/main" val="3655975712"/>
                    </a:ext>
                  </a:extLst>
                </a:gridCol>
              </a:tblGrid>
              <a:tr h="200025">
                <a:tc>
                  <a:txBody>
                    <a:bodyPr/>
                    <a:lstStyle/>
                    <a:p>
                      <a:pPr algn="l" fontAlgn="b"/>
                      <a:r>
                        <a:rPr lang="en-GB" sz="2000" b="0" i="0" u="sng" strike="noStrike">
                          <a:solidFill>
                            <a:srgbClr val="467886"/>
                          </a:solidFill>
                          <a:effectLst/>
                          <a:latin typeface="Aptos Narrow" panose="020B0004020202020204" pitchFamily="34" charset="0"/>
                          <a:hlinkClick r:id="rId7"/>
                        </a:rPr>
                        <a:t>https://www.bbc.co.uk/teach/ten-pieces/articles/zs6nkhv</a:t>
                      </a:r>
                      <a:endParaRPr lang="en-GB" sz="2000" b="0" i="0" u="sng" strike="noStrike">
                        <a:solidFill>
                          <a:srgbClr val="467886"/>
                        </a:solidFill>
                        <a:effectLst/>
                        <a:latin typeface="Aptos Narrow" panose="020B00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1625614158"/>
                  </a:ext>
                </a:extLst>
              </a:tr>
            </a:tbl>
          </a:graphicData>
        </a:graphic>
      </p:graphicFrame>
      <p:sp>
        <p:nvSpPr>
          <p:cNvPr id="2" name="Footer Placeholder 3">
            <a:extLst>
              <a:ext uri="{FF2B5EF4-FFF2-40B4-BE49-F238E27FC236}">
                <a16:creationId xmlns:a16="http://schemas.microsoft.com/office/drawing/2014/main" id="{08177869-0884-D8B6-4184-E0678EB924B5}"/>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4159251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36</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aphicFrame>
        <p:nvGraphicFramePr>
          <p:cNvPr id="4" name="Table 3">
            <a:extLst>
              <a:ext uri="{FF2B5EF4-FFF2-40B4-BE49-F238E27FC236}">
                <a16:creationId xmlns:a16="http://schemas.microsoft.com/office/drawing/2014/main" id="{6B1FCD4C-9E6B-E1CF-B530-3214AB71ACF5}"/>
              </a:ext>
            </a:extLst>
          </p:cNvPr>
          <p:cNvGraphicFramePr>
            <a:graphicFrameLocks noGrp="1"/>
          </p:cNvGraphicFramePr>
          <p:nvPr/>
        </p:nvGraphicFramePr>
        <p:xfrm>
          <a:off x="2410094" y="5479107"/>
          <a:ext cx="5996956" cy="360045"/>
        </p:xfrm>
        <a:graphic>
          <a:graphicData uri="http://schemas.openxmlformats.org/drawingml/2006/table">
            <a:tbl>
              <a:tblPr/>
              <a:tblGrid>
                <a:gridCol w="5996956">
                  <a:extLst>
                    <a:ext uri="{9D8B030D-6E8A-4147-A177-3AD203B41FA5}">
                      <a16:colId xmlns:a16="http://schemas.microsoft.com/office/drawing/2014/main" val="3655975712"/>
                    </a:ext>
                  </a:extLst>
                </a:gridCol>
              </a:tblGrid>
              <a:tr h="200025">
                <a:tc>
                  <a:txBody>
                    <a:bodyPr/>
                    <a:lstStyle/>
                    <a:p>
                      <a:pPr algn="l" fontAlgn="b"/>
                      <a:r>
                        <a:rPr lang="en-GB" sz="2000" b="0" i="0" u="sng" strike="noStrike">
                          <a:solidFill>
                            <a:srgbClr val="467886"/>
                          </a:solidFill>
                          <a:effectLst/>
                          <a:latin typeface="Aptos Narrow" panose="020B0004020202020204" pitchFamily="34" charset="0"/>
                          <a:hlinkClick r:id="rId6"/>
                        </a:rPr>
                        <a:t>https://www.bbc.co.uk/teach/ten-pieces/articles/zs6nkhv</a:t>
                      </a:r>
                      <a:endParaRPr lang="en-GB" sz="2000" b="0" i="0" u="sng" strike="noStrike">
                        <a:solidFill>
                          <a:srgbClr val="467886"/>
                        </a:solidFill>
                        <a:effectLst/>
                        <a:latin typeface="Aptos Narrow" panose="020B00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1625614158"/>
                  </a:ext>
                </a:extLst>
              </a:tr>
            </a:tbl>
          </a:graphicData>
        </a:graphic>
      </p:graphicFrame>
      <p:sp>
        <p:nvSpPr>
          <p:cNvPr id="3" name="Footer Placeholder 3">
            <a:extLst>
              <a:ext uri="{FF2B5EF4-FFF2-40B4-BE49-F238E27FC236}">
                <a16:creationId xmlns:a16="http://schemas.microsoft.com/office/drawing/2014/main" id="{76382007-A9C7-17A8-E5CE-45E480052D6E}"/>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
        <p:nvSpPr>
          <p:cNvPr id="5" name="Title Placeholder 9">
            <a:extLst>
              <a:ext uri="{FF2B5EF4-FFF2-40B4-BE49-F238E27FC236}">
                <a16:creationId xmlns:a16="http://schemas.microsoft.com/office/drawing/2014/main" id="{54E571E3-01FC-D808-7855-9B19E1156822}"/>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Watch the Introductory Film</a:t>
            </a:r>
            <a:endParaRPr lang="en-US" sz="3200" b="1" dirty="0">
              <a:latin typeface="Calibri" panose="020F0502020204030204" pitchFamily="34" charset="0"/>
              <a:cs typeface="Calibri" panose="020F0502020204030204" pitchFamily="34" charset="0"/>
            </a:endParaRPr>
          </a:p>
        </p:txBody>
      </p:sp>
      <p:pic>
        <p:nvPicPr>
          <p:cNvPr id="6" name="Picture 5" descr="A person sitting on a bus&#10;&#10;Description automatically generated">
            <a:extLst>
              <a:ext uri="{FF2B5EF4-FFF2-40B4-BE49-F238E27FC236}">
                <a16:creationId xmlns:a16="http://schemas.microsoft.com/office/drawing/2014/main" id="{67CD5A0C-0F21-12CB-27C7-8AEA507D96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8825" y="1558564"/>
            <a:ext cx="6438225" cy="3621501"/>
          </a:xfrm>
          <a:prstGeom prst="rect">
            <a:avLst/>
          </a:prstGeom>
        </p:spPr>
      </p:pic>
    </p:spTree>
    <p:extLst>
      <p:ext uri="{BB962C8B-B14F-4D97-AF65-F5344CB8AC3E}">
        <p14:creationId xmlns:p14="http://schemas.microsoft.com/office/powerpoint/2010/main" val="427703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37</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4C3E1DB4-1B02-7C7C-3E7C-FE6436D96944}"/>
              </a:ext>
            </a:extLst>
          </p:cNvPr>
          <p:cNvSpPr>
            <a:spLocks noGrp="1"/>
          </p:cNvSpPr>
          <p:nvPr>
            <p:ph type="title"/>
          </p:nvPr>
        </p:nvSpPr>
        <p:spPr>
          <a:xfrm>
            <a:off x="1902281" y="394325"/>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What do you hope for the future? </a:t>
            </a:r>
            <a:endParaRPr lang="en-US" sz="3200" b="1">
              <a:latin typeface="Calibri" panose="020F0502020204030204" pitchFamily="34" charset="0"/>
              <a:cs typeface="Calibri" panose="020F0502020204030204" pitchFamily="34" charset="0"/>
            </a:endParaRPr>
          </a:p>
        </p:txBody>
      </p:sp>
      <p:pic>
        <p:nvPicPr>
          <p:cNvPr id="3" name="Picture 2" descr="A group of people in a concert hall&#10;&#10;Description automatically generated">
            <a:extLst>
              <a:ext uri="{FF2B5EF4-FFF2-40B4-BE49-F238E27FC236}">
                <a16:creationId xmlns:a16="http://schemas.microsoft.com/office/drawing/2014/main" id="{63AB2907-83C6-5C79-F5CC-C45F251F37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5024" y="1386166"/>
            <a:ext cx="7012582" cy="3944578"/>
          </a:xfrm>
          <a:prstGeom prst="rect">
            <a:avLst/>
          </a:prstGeom>
        </p:spPr>
      </p:pic>
      <p:graphicFrame>
        <p:nvGraphicFramePr>
          <p:cNvPr id="4" name="Table 3">
            <a:extLst>
              <a:ext uri="{FF2B5EF4-FFF2-40B4-BE49-F238E27FC236}">
                <a16:creationId xmlns:a16="http://schemas.microsoft.com/office/drawing/2014/main" id="{C5DF4E43-C7E6-8E0C-028E-2B63E9D66D5D}"/>
              </a:ext>
            </a:extLst>
          </p:cNvPr>
          <p:cNvGraphicFramePr>
            <a:graphicFrameLocks noGrp="1"/>
          </p:cNvGraphicFramePr>
          <p:nvPr/>
        </p:nvGraphicFramePr>
        <p:xfrm>
          <a:off x="2410094" y="5479107"/>
          <a:ext cx="5996956" cy="360045"/>
        </p:xfrm>
        <a:graphic>
          <a:graphicData uri="http://schemas.openxmlformats.org/drawingml/2006/table">
            <a:tbl>
              <a:tblPr/>
              <a:tblGrid>
                <a:gridCol w="5996956">
                  <a:extLst>
                    <a:ext uri="{9D8B030D-6E8A-4147-A177-3AD203B41FA5}">
                      <a16:colId xmlns:a16="http://schemas.microsoft.com/office/drawing/2014/main" val="3655975712"/>
                    </a:ext>
                  </a:extLst>
                </a:gridCol>
              </a:tblGrid>
              <a:tr h="200025">
                <a:tc>
                  <a:txBody>
                    <a:bodyPr/>
                    <a:lstStyle/>
                    <a:p>
                      <a:pPr algn="l" fontAlgn="b"/>
                      <a:r>
                        <a:rPr lang="en-GB" sz="2000" b="0" i="0" u="sng" strike="noStrike">
                          <a:solidFill>
                            <a:srgbClr val="467886"/>
                          </a:solidFill>
                          <a:effectLst/>
                          <a:latin typeface="Aptos Narrow" panose="020B0004020202020204" pitchFamily="34" charset="0"/>
                          <a:hlinkClick r:id="rId7"/>
                        </a:rPr>
                        <a:t>https://www.bbc.co.uk/teach/ten-pieces/articles/zs6nkhv</a:t>
                      </a:r>
                      <a:endParaRPr lang="en-GB" sz="2000" b="0" i="0" u="sng" strike="noStrike">
                        <a:solidFill>
                          <a:srgbClr val="467886"/>
                        </a:solidFill>
                        <a:effectLst/>
                        <a:latin typeface="Aptos Narrow" panose="020B00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1625614158"/>
                  </a:ext>
                </a:extLst>
              </a:tr>
            </a:tbl>
          </a:graphicData>
        </a:graphic>
      </p:graphicFrame>
      <p:sp>
        <p:nvSpPr>
          <p:cNvPr id="5" name="Footer Placeholder 3">
            <a:extLst>
              <a:ext uri="{FF2B5EF4-FFF2-40B4-BE49-F238E27FC236}">
                <a16:creationId xmlns:a16="http://schemas.microsoft.com/office/drawing/2014/main" id="{E6C52EBE-5838-1534-4EB7-56EF255AD16C}"/>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3358426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38</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929A5310-297F-4D29-5E73-B34BD3A89EBA}"/>
              </a:ext>
            </a:extLst>
          </p:cNvPr>
          <p:cNvSpPr>
            <a:spLocks noGrp="1"/>
          </p:cNvSpPr>
          <p:nvPr>
            <p:ph type="title"/>
          </p:nvPr>
        </p:nvSpPr>
        <p:spPr>
          <a:xfrm>
            <a:off x="1464278" y="542688"/>
            <a:ext cx="7012582" cy="843478"/>
          </a:xfrm>
          <a:prstGeom prst="rect">
            <a:avLst/>
          </a:prstGeom>
        </p:spPr>
        <p:txBody>
          <a:bodyPr vert="horz" lIns="91440" tIns="45720" rIns="91440" bIns="45720" rtlCol="0" anchor="ctr">
            <a:normAutofit fontScale="90000"/>
          </a:bodyPr>
          <a:lstStyle/>
          <a:p>
            <a:r>
              <a:rPr lang="en-GB" sz="3200" b="1">
                <a:latin typeface="Calibri" panose="020F0502020204030204" pitchFamily="34" charset="0"/>
                <a:cs typeface="Calibri" panose="020F0502020204030204" pitchFamily="34" charset="0"/>
              </a:rPr>
              <a:t>Taking it further – cross curricular activities</a:t>
            </a:r>
            <a:endParaRPr lang="en-US" sz="3200" b="1">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836624C-9117-2555-B0EB-2E051653C5D6}"/>
              </a:ext>
            </a:extLst>
          </p:cNvPr>
          <p:cNvSpPr txBox="1"/>
          <p:nvPr/>
        </p:nvSpPr>
        <p:spPr>
          <a:xfrm>
            <a:off x="1464278" y="1885636"/>
            <a:ext cx="7676147" cy="3566104"/>
          </a:xfrm>
          <a:prstGeom prst="rect">
            <a:avLst/>
          </a:prstGeom>
          <a:noFill/>
        </p:spPr>
        <p:txBody>
          <a:bodyPr wrap="square">
            <a:spAutoFit/>
          </a:bodyPr>
          <a:lstStyle/>
          <a:p>
            <a:pPr fontAlgn="base"/>
            <a:r>
              <a:rPr lang="en-GB" sz="1800" b="1">
                <a:effectLst/>
                <a:latin typeface="Calibri" panose="020F0502020204030204" pitchFamily="34" charset="0"/>
                <a:ea typeface="Times New Roman" panose="02020603050405020304" pitchFamily="18" charset="0"/>
                <a:cs typeface="Calibri" panose="020F0502020204030204" pitchFamily="34" charset="0"/>
              </a:rPr>
              <a:t>HISTORY: </a:t>
            </a:r>
            <a:r>
              <a:rPr lang="en-GB" sz="1800">
                <a:effectLst/>
                <a:latin typeface="Calibri" panose="020F0502020204030204" pitchFamily="34" charset="0"/>
                <a:ea typeface="Times New Roman" panose="02020603050405020304" pitchFamily="18" charset="0"/>
                <a:cs typeface="Calibri" panose="020F0502020204030204" pitchFamily="34" charset="0"/>
              </a:rPr>
              <a:t>As a class, watch this </a:t>
            </a:r>
            <a:r>
              <a:rPr lang="en-GB" sz="1800" u="sng">
                <a:solidFill>
                  <a:srgbClr val="467886"/>
                </a:solidFill>
                <a:effectLst/>
                <a:latin typeface="Calibri" panose="020F0502020204030204" pitchFamily="34" charset="0"/>
                <a:ea typeface="Times New Roman" panose="02020603050405020304" pitchFamily="18" charset="0"/>
                <a:cs typeface="Calibri" panose="020F0502020204030204" pitchFamily="34" charset="0"/>
                <a:hlinkClick r:id="rId6"/>
              </a:rPr>
              <a:t>BBC Teach KS2 video on Rosa Parks </a:t>
            </a:r>
            <a:r>
              <a:rPr lang="en-GB" sz="1800">
                <a:effectLst/>
                <a:latin typeface="Calibri" panose="020F0502020204030204" pitchFamily="34" charset="0"/>
                <a:ea typeface="Times New Roman" panose="02020603050405020304" pitchFamily="18" charset="0"/>
                <a:cs typeface="Calibri" panose="020F0502020204030204" pitchFamily="34" charset="0"/>
              </a:rPr>
              <a:t>and in smaller groups, get children to consider the video questions (answers on video page): what was the date of Rosa Parks’ actions? Where was Rosa Parks travelling? Where did Rosa Parks sit on the bus? What happened after Rosa Parks refused to give up her seat? What does Rosa Parks say she was ‘tired of’?</a:t>
            </a:r>
          </a:p>
          <a:p>
            <a:pPr fontAlgn="base"/>
            <a:r>
              <a:rPr lang="en-GB" sz="1800">
                <a:effectLst/>
                <a:latin typeface="Calibri" panose="020F0502020204030204" pitchFamily="34" charset="0"/>
                <a:ea typeface="Times New Roman" panose="02020603050405020304" pitchFamily="18" charset="0"/>
                <a:cs typeface="Calibri" panose="020F0502020204030204" pitchFamily="34" charset="0"/>
              </a:rPr>
              <a:t> </a:t>
            </a:r>
          </a:p>
          <a:p>
            <a:pPr fontAlgn="base"/>
            <a:r>
              <a:rPr lang="en-GB" sz="1800" b="1">
                <a:effectLst/>
                <a:latin typeface="Calibri" panose="020F0502020204030204" pitchFamily="34" charset="0"/>
                <a:ea typeface="Times New Roman" panose="02020603050405020304" pitchFamily="18" charset="0"/>
                <a:cs typeface="Calibri" panose="020F0502020204030204" pitchFamily="34" charset="0"/>
              </a:rPr>
              <a:t>HISTORY</a:t>
            </a:r>
            <a:r>
              <a:rPr lang="en-GB" sz="1800">
                <a:effectLst/>
                <a:latin typeface="Calibri" panose="020F0502020204030204" pitchFamily="34" charset="0"/>
                <a:ea typeface="Times New Roman" panose="02020603050405020304" pitchFamily="18" charset="0"/>
                <a:cs typeface="Calibri" panose="020F0502020204030204" pitchFamily="34" charset="0"/>
              </a:rPr>
              <a:t>: As a class, learn about the life of Mary Seacole following the </a:t>
            </a:r>
            <a:r>
              <a:rPr lang="en-GB" sz="1800" u="sng">
                <a:solidFill>
                  <a:srgbClr val="467886"/>
                </a:solidFill>
                <a:effectLst/>
                <a:latin typeface="Calibri" panose="020F0502020204030204" pitchFamily="34" charset="0"/>
                <a:ea typeface="Times New Roman" panose="02020603050405020304" pitchFamily="18" charset="0"/>
                <a:cs typeface="Calibri" panose="020F0502020204030204" pitchFamily="34" charset="0"/>
                <a:hlinkClick r:id="rId7"/>
              </a:rPr>
              <a:t>BBC Teach KS2 resources. </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800"/>
              </a:spcAft>
            </a:pPr>
            <a:br>
              <a:rPr lang="en-GB" sz="1800" kern="0">
                <a:effectLst/>
                <a:latin typeface="Calibri" panose="020F0502020204030204" pitchFamily="34" charset="0"/>
                <a:ea typeface="Times New Roman" panose="02020603050405020304" pitchFamily="18" charset="0"/>
                <a:cs typeface="Calibri" panose="020F0502020204030204" pitchFamily="34" charset="0"/>
              </a:rPr>
            </a:br>
            <a:r>
              <a:rPr lang="en-GB" sz="1800" b="1" kern="100">
                <a:effectLst/>
                <a:latin typeface="Calibri" panose="020F0502020204030204" pitchFamily="34" charset="0"/>
                <a:ea typeface="Aptos" panose="020B0004020202020204" pitchFamily="34" charset="0"/>
                <a:cs typeface="Calibri" panose="020F0502020204030204" pitchFamily="34" charset="0"/>
              </a:rPr>
              <a:t>ART: </a:t>
            </a:r>
            <a:r>
              <a:rPr lang="en-GB" sz="1800" kern="100">
                <a:effectLst/>
                <a:latin typeface="Calibri" panose="020F0502020204030204" pitchFamily="34" charset="0"/>
                <a:ea typeface="Aptos" panose="020B0004020202020204" pitchFamily="34" charset="0"/>
                <a:cs typeface="Calibri" panose="020F0502020204030204" pitchFamily="34" charset="0"/>
              </a:rPr>
              <a:t>After learning about the life &amp; history of Mary Seacole, students can use colouring pencils to colour in the BBC Teach </a:t>
            </a:r>
            <a:r>
              <a:rPr lang="en-GB" sz="1800" u="sng" kern="100">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8"/>
              </a:rPr>
              <a:t>outlines of The British Hotel</a:t>
            </a:r>
            <a:r>
              <a:rPr lang="en-GB" sz="1800" kern="100">
                <a:effectLst/>
                <a:latin typeface="Calibri" panose="020F0502020204030204" pitchFamily="34" charset="0"/>
                <a:ea typeface="Aptos" panose="020B0004020202020204" pitchFamily="34" charset="0"/>
                <a:cs typeface="Calibri" panose="020F0502020204030204" pitchFamily="34" charset="0"/>
              </a:rPr>
              <a:t>, and </a:t>
            </a:r>
            <a:r>
              <a:rPr lang="en-GB" sz="1800" u="sng" kern="100">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9"/>
              </a:rPr>
              <a:t>Mary Seacole figures.</a:t>
            </a:r>
            <a:r>
              <a:rPr lang="en-GB" sz="1800" kern="100">
                <a:effectLst/>
                <a:latin typeface="Calibri" panose="020F0502020204030204" pitchFamily="34" charset="0"/>
                <a:ea typeface="Aptos" panose="020B0004020202020204" pitchFamily="34" charset="0"/>
                <a:cs typeface="Calibri" panose="020F0502020204030204" pitchFamily="34" charset="0"/>
              </a:rPr>
              <a:t> </a:t>
            </a:r>
          </a:p>
        </p:txBody>
      </p:sp>
      <p:sp>
        <p:nvSpPr>
          <p:cNvPr id="3" name="Footer Placeholder 3">
            <a:extLst>
              <a:ext uri="{FF2B5EF4-FFF2-40B4-BE49-F238E27FC236}">
                <a16:creationId xmlns:a16="http://schemas.microsoft.com/office/drawing/2014/main" id="{20E2C590-F038-FA49-24DB-AFAF049450DF}"/>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203602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1630571" y="354681"/>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Curriculum Checklist</a:t>
            </a:r>
            <a:endParaRPr lang="en-US" b="1"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E046022-0AD6-113A-DA8A-BDC4C1DBFE1C}"/>
              </a:ext>
            </a:extLst>
          </p:cNvPr>
          <p:cNvSpPr/>
          <p:nvPr/>
        </p:nvSpPr>
        <p:spPr>
          <a:xfrm flipV="1">
            <a:off x="1630571" y="1101979"/>
            <a:ext cx="7501072" cy="96180"/>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sz="900"/>
          </a:p>
        </p:txBody>
      </p:sp>
      <p:sp>
        <p:nvSpPr>
          <p:cNvPr id="10" name="Footer Placeholder 3">
            <a:extLst>
              <a:ext uri="{FF2B5EF4-FFF2-40B4-BE49-F238E27FC236}">
                <a16:creationId xmlns:a16="http://schemas.microsoft.com/office/drawing/2014/main" id="{873FB62F-17B1-4ADF-427E-DB990DFF650A}"/>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z="900" smtClean="0"/>
              <a:pPr algn="l"/>
              <a:t>4</a:t>
            </a:fld>
            <a:endParaRPr lang="en-US" sz="900"/>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19" name="TextBox 18">
            <a:extLst>
              <a:ext uri="{FF2B5EF4-FFF2-40B4-BE49-F238E27FC236}">
                <a16:creationId xmlns:a16="http://schemas.microsoft.com/office/drawing/2014/main" id="{19E3AC62-CDBD-D03E-DEF0-BE35F6F054EF}"/>
              </a:ext>
            </a:extLst>
          </p:cNvPr>
          <p:cNvSpPr txBox="1"/>
          <p:nvPr/>
        </p:nvSpPr>
        <p:spPr>
          <a:xfrm>
            <a:off x="1627348" y="1333429"/>
            <a:ext cx="7632075" cy="4596130"/>
          </a:xfrm>
          <a:prstGeom prst="rect">
            <a:avLst/>
          </a:prstGeom>
          <a:noFill/>
        </p:spPr>
        <p:txBody>
          <a:bodyPr wrap="square">
            <a:spAutoFit/>
          </a:bodyPr>
          <a:lstStyle/>
          <a:p>
            <a:r>
              <a:rPr lang="en-GB" sz="1100" b="1">
                <a:solidFill>
                  <a:srgbClr val="000000"/>
                </a:solidFill>
                <a:effectLst/>
                <a:latin typeface="Calibri" panose="020F0502020204030204" pitchFamily="34" charset="0"/>
                <a:ea typeface="Aptos" panose="020B0004020202020204" pitchFamily="34" charset="0"/>
                <a:cs typeface="Calibri" panose="020F0502020204030204" pitchFamily="34" charset="0"/>
              </a:rPr>
              <a:t>National Curriculum in ENGLAND </a:t>
            </a:r>
            <a:r>
              <a:rPr lang="en-GB" sz="1100">
                <a:solidFill>
                  <a:srgbClr val="000000"/>
                </a:solidFill>
                <a:effectLst/>
                <a:latin typeface="Calibri" panose="020F0502020204030204" pitchFamily="34" charset="0"/>
                <a:ea typeface="Aptos" panose="020B0004020202020204" pitchFamily="34" charset="0"/>
                <a:cs typeface="Calibri" panose="020F0502020204030204" pitchFamily="34" charset="0"/>
              </a:rPr>
              <a:t>(KS2)</a:t>
            </a:r>
          </a:p>
          <a:p>
            <a:pPr marL="171450" indent="-171450">
              <a:buFont typeface="Arial" panose="020B0604020202020204" pitchFamily="34" charset="0"/>
              <a:buChar char="•"/>
            </a:pPr>
            <a:r>
              <a:rPr lang="en-GB" sz="1100" kern="100">
                <a:solidFill>
                  <a:srgbClr val="000000"/>
                </a:solidFill>
                <a:effectLst/>
                <a:latin typeface="Calibri" panose="020F0502020204030204" pitchFamily="34" charset="0"/>
                <a:ea typeface="Aptos" panose="020B0004020202020204" pitchFamily="34" charset="0"/>
                <a:cs typeface="Calibri" panose="020F0502020204030204" pitchFamily="34" charset="0"/>
              </a:rPr>
              <a:t>Play and perform in solo and ensemble contexts, using their voices and playing musical instruments with increasing accuracy, fluency, control and expression</a:t>
            </a:r>
            <a:endParaRPr lang="en-GB" sz="1100" kern="100">
              <a:latin typeface="Calibri" panose="020F0502020204030204" pitchFamily="34" charset="0"/>
              <a:ea typeface="Aptos" panose="020B0004020202020204" pitchFamily="34" charset="0"/>
              <a:cs typeface="Calibri" panose="020F0502020204030204" pitchFamily="34" charset="0"/>
            </a:endParaRPr>
          </a:p>
          <a:p>
            <a:pPr marL="171450" indent="-171450">
              <a:buFont typeface="Arial" panose="020B0604020202020204" pitchFamily="34" charset="0"/>
              <a:buChar char="•"/>
            </a:pPr>
            <a:r>
              <a:rPr lang="en-GB" sz="1100" kern="100">
                <a:solidFill>
                  <a:srgbClr val="000000"/>
                </a:solidFill>
                <a:effectLst/>
                <a:latin typeface="Calibri" panose="020F0502020204030204" pitchFamily="34" charset="0"/>
                <a:ea typeface="Aptos" panose="020B0004020202020204" pitchFamily="34" charset="0"/>
                <a:cs typeface="Calibri" panose="020F0502020204030204" pitchFamily="34" charset="0"/>
              </a:rPr>
              <a:t>Improvise and compose music for a range of purposes using the interrelated dimensions of music</a:t>
            </a:r>
            <a:endParaRPr lang="en-GB" sz="1100" kern="100">
              <a:latin typeface="Calibri" panose="020F0502020204030204" pitchFamily="34" charset="0"/>
              <a:ea typeface="Aptos" panose="020B0004020202020204" pitchFamily="34" charset="0"/>
              <a:cs typeface="Calibri" panose="020F0502020204030204" pitchFamily="34" charset="0"/>
            </a:endParaRPr>
          </a:p>
          <a:p>
            <a:pPr marL="171450" indent="-171450">
              <a:buFont typeface="Arial" panose="020B0604020202020204" pitchFamily="34" charset="0"/>
              <a:buChar char="•"/>
            </a:pPr>
            <a:r>
              <a:rPr lang="en-GB" sz="1100" kern="100">
                <a:solidFill>
                  <a:srgbClr val="000000"/>
                </a:solidFill>
                <a:effectLst/>
                <a:latin typeface="Calibri" panose="020F0502020204030204" pitchFamily="34" charset="0"/>
                <a:ea typeface="Aptos" panose="020B0004020202020204" pitchFamily="34" charset="0"/>
                <a:cs typeface="Calibri" panose="020F0502020204030204" pitchFamily="34" charset="0"/>
              </a:rPr>
              <a:t>Appreciate and understand high-quality live and recorded music drawn from different traditions</a:t>
            </a:r>
            <a:endParaRPr lang="en-GB" sz="1100" kern="100">
              <a:latin typeface="Calibri" panose="020F0502020204030204" pitchFamily="34" charset="0"/>
              <a:ea typeface="Aptos" panose="020B0004020202020204" pitchFamily="34" charset="0"/>
              <a:cs typeface="Calibri" panose="020F0502020204030204" pitchFamily="34" charset="0"/>
            </a:endParaRPr>
          </a:p>
          <a:p>
            <a:pPr marL="171450" indent="-171450">
              <a:buFont typeface="Arial" panose="020B0604020202020204" pitchFamily="34" charset="0"/>
              <a:buChar char="•"/>
            </a:pPr>
            <a:r>
              <a:rPr lang="en-GB" sz="1100" kern="100">
                <a:solidFill>
                  <a:srgbClr val="000000"/>
                </a:solidFill>
                <a:effectLst/>
                <a:latin typeface="Calibri" panose="020F0502020204030204" pitchFamily="34" charset="0"/>
                <a:ea typeface="Aptos" panose="020B0004020202020204" pitchFamily="34" charset="0"/>
                <a:cs typeface="Calibri" panose="020F0502020204030204" pitchFamily="34" charset="0"/>
              </a:rPr>
              <a:t>Use and understand staff and other musical notations.</a:t>
            </a:r>
          </a:p>
          <a:p>
            <a:pPr lvl="0"/>
            <a:endParaRPr lang="en-GB" sz="1100" kern="100">
              <a:solidFill>
                <a:srgbClr val="000000"/>
              </a:solidFill>
              <a:effectLst/>
              <a:latin typeface="Calibri" panose="020F0502020204030204" pitchFamily="34" charset="0"/>
              <a:ea typeface="Aptos" panose="020B0004020202020204" pitchFamily="34" charset="0"/>
              <a:cs typeface="Calibri" panose="020F0502020204030204" pitchFamily="34" charset="0"/>
            </a:endParaRPr>
          </a:p>
          <a:p>
            <a:r>
              <a:rPr lang="en-GB" sz="1100" b="1" kern="100">
                <a:solidFill>
                  <a:srgbClr val="000000"/>
                </a:solidFill>
                <a:effectLst/>
                <a:latin typeface="Calibri" panose="020F0502020204030204" pitchFamily="34" charset="0"/>
                <a:ea typeface="Aptos" panose="020B0004020202020204" pitchFamily="34" charset="0"/>
                <a:cs typeface="Calibri" panose="020F0502020204030204" pitchFamily="34" charset="0"/>
              </a:rPr>
              <a:t>SCOTLAND Curriculum for Excellence (Second Level)</a:t>
            </a:r>
            <a:endParaRPr lang="en-GB" sz="1100" b="1" kern="100">
              <a:latin typeface="Calibri" panose="020F0502020204030204" pitchFamily="34" charset="0"/>
              <a:ea typeface="Aptos" panose="020B0004020202020204" pitchFamily="34" charset="0"/>
              <a:cs typeface="Calibri" panose="020F0502020204030204" pitchFamily="34" charset="0"/>
            </a:endParaRPr>
          </a:p>
          <a:p>
            <a:pPr marL="171450" indent="-171450">
              <a:buFont typeface="Arial" panose="020B0604020202020204" pitchFamily="34" charset="0"/>
              <a:buChar char="•"/>
            </a:pPr>
            <a:r>
              <a:rPr lang="en-GB" sz="1100" kern="100">
                <a:solidFill>
                  <a:srgbClr val="000000"/>
                </a:solidFill>
                <a:effectLst/>
                <a:latin typeface="Calibri" panose="020F0502020204030204" pitchFamily="34" charset="0"/>
                <a:ea typeface="Aptos" panose="020B0004020202020204" pitchFamily="34" charset="0"/>
                <a:cs typeface="Calibri" panose="020F0502020204030204" pitchFamily="34" charset="0"/>
              </a:rPr>
              <a:t>Recognise a range of musical styles and identify some of the main instruments in the genre</a:t>
            </a:r>
            <a:endParaRPr lang="en-GB" sz="1100" kern="100">
              <a:latin typeface="Calibri" panose="020F0502020204030204" pitchFamily="34" charset="0"/>
              <a:ea typeface="Aptos" panose="020B0004020202020204" pitchFamily="34" charset="0"/>
              <a:cs typeface="Calibri" panose="020F0502020204030204" pitchFamily="34" charset="0"/>
            </a:endParaRPr>
          </a:p>
          <a:p>
            <a:pPr marL="171450" indent="-171450">
              <a:buFont typeface="Arial" panose="020B0604020202020204" pitchFamily="34" charset="0"/>
              <a:buChar char="•"/>
            </a:pPr>
            <a:r>
              <a:rPr lang="en-GB" sz="1100" kern="100">
                <a:solidFill>
                  <a:srgbClr val="000000"/>
                </a:solidFill>
                <a:effectLst/>
                <a:latin typeface="Calibri" panose="020F0502020204030204" pitchFamily="34" charset="0"/>
                <a:ea typeface="Aptos" panose="020B0004020202020204" pitchFamily="34" charset="0"/>
                <a:cs typeface="Calibri" panose="020F0502020204030204" pitchFamily="34" charset="0"/>
              </a:rPr>
              <a:t>Use voice, instruments and technology to create music, experimenting with timbre.</a:t>
            </a:r>
            <a:endParaRPr lang="en-GB" sz="1100" kern="100">
              <a:latin typeface="Calibri" panose="020F0502020204030204" pitchFamily="34" charset="0"/>
              <a:ea typeface="Aptos" panose="020B0004020202020204" pitchFamily="34" charset="0"/>
              <a:cs typeface="Calibri" panose="020F0502020204030204" pitchFamily="34" charset="0"/>
            </a:endParaRPr>
          </a:p>
          <a:p>
            <a:pPr marL="171450" indent="-171450">
              <a:buFont typeface="Arial" panose="020B0604020202020204" pitchFamily="34" charset="0"/>
              <a:buChar char="•"/>
            </a:pPr>
            <a:r>
              <a:rPr lang="en-GB" sz="1100" kern="100">
                <a:solidFill>
                  <a:srgbClr val="000000"/>
                </a:solidFill>
                <a:effectLst/>
                <a:latin typeface="Calibri" panose="020F0502020204030204" pitchFamily="34" charset="0"/>
                <a:ea typeface="Aptos" panose="020B0004020202020204" pitchFamily="34" charset="0"/>
                <a:cs typeface="Calibri" panose="020F0502020204030204" pitchFamily="34" charset="0"/>
              </a:rPr>
              <a:t>Express and communicate ideas, thoughts and feelings through musical activities. </a:t>
            </a:r>
            <a:endParaRPr lang="en-GB" sz="1100" kern="100">
              <a:latin typeface="Calibri" panose="020F0502020204030204" pitchFamily="34" charset="0"/>
              <a:ea typeface="Aptos" panose="020B0004020202020204" pitchFamily="34" charset="0"/>
              <a:cs typeface="Calibri" panose="020F0502020204030204" pitchFamily="34" charset="0"/>
            </a:endParaRPr>
          </a:p>
          <a:p>
            <a:pPr marL="171450" indent="-171450">
              <a:buFont typeface="Arial" panose="020B0604020202020204" pitchFamily="34" charset="0"/>
              <a:buChar char="•"/>
            </a:pPr>
            <a:r>
              <a:rPr lang="en-GB" sz="1100" kern="100">
                <a:solidFill>
                  <a:srgbClr val="000000"/>
                </a:solidFill>
                <a:effectLst/>
                <a:latin typeface="Calibri" panose="020F0502020204030204" pitchFamily="34" charset="0"/>
                <a:ea typeface="Aptos" panose="020B0004020202020204" pitchFamily="34" charset="0"/>
                <a:cs typeface="Calibri" panose="020F0502020204030204" pitchFamily="34" charset="0"/>
              </a:rPr>
              <a:t>Perform on instruments, individually or as part of a group, to communicate the mood and character of a piece of music</a:t>
            </a:r>
            <a:endParaRPr lang="en-GB" sz="1100" kern="100">
              <a:latin typeface="Calibri" panose="020F0502020204030204" pitchFamily="34" charset="0"/>
              <a:ea typeface="Aptos" panose="020B0004020202020204" pitchFamily="34" charset="0"/>
              <a:cs typeface="Calibri" panose="020F0502020204030204" pitchFamily="34" charset="0"/>
            </a:endParaRPr>
          </a:p>
          <a:p>
            <a:pPr marL="171450" indent="-171450">
              <a:buFont typeface="Arial" panose="020B0604020202020204" pitchFamily="34" charset="0"/>
              <a:buChar char="•"/>
            </a:pPr>
            <a:r>
              <a:rPr lang="en-GB" sz="1100">
                <a:solidFill>
                  <a:srgbClr val="000000"/>
                </a:solidFill>
                <a:effectLst/>
                <a:latin typeface="Calibri" panose="020F0502020204030204" pitchFamily="34" charset="0"/>
                <a:ea typeface="Aptos" panose="020B0004020202020204" pitchFamily="34" charset="0"/>
                <a:cs typeface="Calibri" panose="020F0502020204030204" pitchFamily="34" charset="0"/>
              </a:rPr>
              <a:t>Explain, with supporting reasons, what works well and what could be improved in their own and others’ work, using appropriate musical vocabulary.</a:t>
            </a:r>
          </a:p>
          <a:p>
            <a:pPr marL="342900" lvl="0" indent="-342900">
              <a:buFont typeface="Symbol" panose="05050102010706020507" pitchFamily="18" charset="2"/>
              <a:buChar char=""/>
            </a:pPr>
            <a:endParaRPr lang="en-GB" sz="1100">
              <a:solidFill>
                <a:srgbClr val="000000"/>
              </a:solidFill>
              <a:latin typeface="Calibri" panose="020F0502020204030204" pitchFamily="34" charset="0"/>
              <a:cs typeface="Calibri" panose="020F0502020204030204" pitchFamily="34" charset="0"/>
            </a:endParaRPr>
          </a:p>
          <a:p>
            <a:pPr lvl="0"/>
            <a:r>
              <a:rPr lang="en-GB" sz="1100" b="1">
                <a:solidFill>
                  <a:srgbClr val="000000"/>
                </a:solidFill>
                <a:effectLst/>
                <a:latin typeface="Calibri" panose="020F0502020204030204" pitchFamily="34" charset="0"/>
                <a:ea typeface="Aptos" panose="020B0004020202020204" pitchFamily="34" charset="0"/>
                <a:cs typeface="Calibri" panose="020F0502020204030204" pitchFamily="34" charset="0"/>
              </a:rPr>
              <a:t>Curriculum for WALES: Expressive Arts (Progression Step 3)</a:t>
            </a:r>
          </a:p>
          <a:p>
            <a:pPr marL="171450" lvl="0" indent="-171450">
              <a:buFont typeface="Arial" panose="020B0604020202020204" pitchFamily="34" charset="0"/>
              <a:buChar char="•"/>
            </a:pPr>
            <a:r>
              <a:rPr lang="en-GB" sz="1100" kern="100">
                <a:solidFill>
                  <a:srgbClr val="000000"/>
                </a:solidFill>
                <a:effectLst/>
                <a:latin typeface="Calibri" panose="020F0502020204030204" pitchFamily="34" charset="0"/>
                <a:ea typeface="Aptos" panose="020B0004020202020204" pitchFamily="34" charset="0"/>
                <a:cs typeface="Calibri" panose="020F0502020204030204" pitchFamily="34" charset="0"/>
              </a:rPr>
              <a:t>I can explore how creative work can represent, document, share and celebrate personal, social and cultural identities.</a:t>
            </a:r>
            <a:endParaRPr lang="en-GB" sz="1100" kern="100">
              <a:latin typeface="Calibri" panose="020F0502020204030204" pitchFamily="34" charset="0"/>
              <a:ea typeface="Aptos" panose="020B0004020202020204" pitchFamily="34" charset="0"/>
              <a:cs typeface="Calibri" panose="020F0502020204030204" pitchFamily="34" charset="0"/>
            </a:endParaRPr>
          </a:p>
          <a:p>
            <a:pPr marL="171450" lvl="0" indent="-171450">
              <a:buFont typeface="Arial" panose="020B0604020202020204" pitchFamily="34" charset="0"/>
              <a:buChar char="•"/>
            </a:pPr>
            <a:r>
              <a:rPr lang="en-GB" sz="1100" kern="100">
                <a:solidFill>
                  <a:srgbClr val="000000"/>
                </a:solidFill>
                <a:effectLst/>
                <a:latin typeface="Calibri" panose="020F0502020204030204" pitchFamily="34" charset="0"/>
                <a:ea typeface="Aptos" panose="020B0004020202020204" pitchFamily="34" charset="0"/>
                <a:cs typeface="Calibri" panose="020F0502020204030204" pitchFamily="34" charset="0"/>
              </a:rPr>
              <a:t>I can explore and describe how artists and creative work communicate mood, feelings and ideas and the impact they have on an audience.</a:t>
            </a:r>
            <a:endParaRPr lang="en-GB" sz="1100" kern="100">
              <a:latin typeface="Calibri" panose="020F0502020204030204" pitchFamily="34" charset="0"/>
              <a:ea typeface="Aptos" panose="020B0004020202020204" pitchFamily="34" charset="0"/>
              <a:cs typeface="Calibri" panose="020F0502020204030204" pitchFamily="34" charset="0"/>
            </a:endParaRPr>
          </a:p>
          <a:p>
            <a:pPr marL="171450" lvl="0" indent="-171450">
              <a:buFont typeface="Arial" panose="020B0604020202020204" pitchFamily="34" charset="0"/>
              <a:buChar char="•"/>
            </a:pPr>
            <a:r>
              <a:rPr lang="en-GB" sz="1100" kern="100">
                <a:solidFill>
                  <a:srgbClr val="000000"/>
                </a:solidFill>
                <a:effectLst/>
                <a:latin typeface="Calibri" panose="020F0502020204030204" pitchFamily="34" charset="0"/>
                <a:ea typeface="Aptos" panose="020B0004020202020204" pitchFamily="34" charset="0"/>
                <a:cs typeface="Calibri" panose="020F0502020204030204" pitchFamily="34" charset="0"/>
              </a:rPr>
              <a:t>I can give and consider constructive feedback about my own creative work and that of others, reflecting on it and making improvements where necessary.</a:t>
            </a:r>
          </a:p>
          <a:p>
            <a:pPr lvl="0"/>
            <a:endParaRPr lang="en-GB" sz="1100" kern="100">
              <a:solidFill>
                <a:srgbClr val="000000"/>
              </a:solidFill>
              <a:effectLst/>
              <a:latin typeface="Calibri" panose="020F0502020204030204" pitchFamily="34" charset="0"/>
              <a:ea typeface="Aptos" panose="020B0004020202020204" pitchFamily="34" charset="0"/>
              <a:cs typeface="Calibri" panose="020F0502020204030204" pitchFamily="34" charset="0"/>
            </a:endParaRPr>
          </a:p>
          <a:p>
            <a:pPr lvl="0"/>
            <a:r>
              <a:rPr lang="en-GB" sz="1100" b="1">
                <a:solidFill>
                  <a:srgbClr val="000000"/>
                </a:solidFill>
                <a:effectLst/>
                <a:latin typeface="Calibri" panose="020F0502020204030204" pitchFamily="34" charset="0"/>
                <a:ea typeface="Aptos" panose="020B0004020202020204" pitchFamily="34" charset="0"/>
                <a:cs typeface="Calibri" panose="020F0502020204030204" pitchFamily="34" charset="0"/>
              </a:rPr>
              <a:t>NORTHERN IRELAND Primary Curriculum (KS2)</a:t>
            </a:r>
            <a:endParaRPr lang="en-GB" sz="1100" b="1" kern="100">
              <a:latin typeface="Calibri" panose="020F0502020204030204" pitchFamily="34" charset="0"/>
              <a:ea typeface="Aptos" panose="020B0004020202020204" pitchFamily="34" charset="0"/>
              <a:cs typeface="Calibri" panose="020F0502020204030204" pitchFamily="34" charset="0"/>
            </a:endParaRPr>
          </a:p>
          <a:p>
            <a:pPr marL="171450" lvl="0" indent="-171450">
              <a:buFont typeface="Arial" panose="020B0604020202020204" pitchFamily="34" charset="0"/>
              <a:buChar char="•"/>
            </a:pPr>
            <a:r>
              <a:rPr lang="en-GB" sz="1100" kern="100">
                <a:solidFill>
                  <a:srgbClr val="000000"/>
                </a:solidFill>
                <a:effectLst/>
                <a:latin typeface="Calibri" panose="020F0502020204030204" pitchFamily="34" charset="0"/>
                <a:ea typeface="Aptos" panose="020B0004020202020204" pitchFamily="34" charset="0"/>
                <a:cs typeface="Calibri" panose="020F0502020204030204" pitchFamily="34" charset="0"/>
              </a:rPr>
              <a:t>Sing and perform with simple instruments from memory, by ear or from notation to develop vocal and instrumental skills.</a:t>
            </a:r>
            <a:endParaRPr lang="en-GB" sz="1100" kern="100">
              <a:latin typeface="Calibri" panose="020F0502020204030204" pitchFamily="34" charset="0"/>
              <a:ea typeface="Aptos" panose="020B0004020202020204" pitchFamily="34" charset="0"/>
              <a:cs typeface="Calibri" panose="020F0502020204030204" pitchFamily="34" charset="0"/>
            </a:endParaRPr>
          </a:p>
          <a:p>
            <a:pPr marL="171450" lvl="0" indent="-171450">
              <a:spcAft>
                <a:spcPts val="800"/>
              </a:spcAft>
              <a:buFont typeface="Arial" panose="020B0604020202020204" pitchFamily="34" charset="0"/>
              <a:buChar char="•"/>
            </a:pPr>
            <a:r>
              <a:rPr lang="en-GB" sz="1100">
                <a:solidFill>
                  <a:srgbClr val="000000"/>
                </a:solidFill>
                <a:effectLst/>
                <a:latin typeface="Calibri" panose="020F0502020204030204" pitchFamily="34" charset="0"/>
                <a:ea typeface="Aptos" panose="020B0004020202020204" pitchFamily="34" charset="0"/>
                <a:cs typeface="Calibri" panose="020F0502020204030204" pitchFamily="34" charset="0"/>
              </a:rPr>
              <a:t>Work creatively with sound by creating musical stories, pictures, patterns, conversations, accompaniments and by investigating ways of preserving the music they have created</a:t>
            </a:r>
            <a:endParaRPr lang="en-GB" sz="11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476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D8288D53-A08C-FF1D-7A45-379A09F19165}"/>
              </a:ext>
            </a:extLst>
          </p:cNvPr>
          <p:cNvGraphicFramePr>
            <a:graphicFrameLocks/>
          </p:cNvGraphicFramePr>
          <p:nvPr>
            <p:extLst>
              <p:ext uri="{D42A27DB-BD31-4B8C-83A1-F6EECF244321}">
                <p14:modId xmlns:p14="http://schemas.microsoft.com/office/powerpoint/2010/main" val="3796934276"/>
              </p:ext>
            </p:extLst>
          </p:nvPr>
        </p:nvGraphicFramePr>
        <p:xfrm>
          <a:off x="1885024" y="1881206"/>
          <a:ext cx="7354530" cy="3747465"/>
        </p:xfrm>
        <a:graphic>
          <a:graphicData uri="http://schemas.openxmlformats.org/drawingml/2006/table">
            <a:tbl>
              <a:tblPr firstRow="1" bandRow="1">
                <a:tableStyleId>{5C22544A-7EE6-4342-B048-85BDC9FD1C3A}</a:tableStyleId>
              </a:tblPr>
              <a:tblGrid>
                <a:gridCol w="2645099">
                  <a:extLst>
                    <a:ext uri="{9D8B030D-6E8A-4147-A177-3AD203B41FA5}">
                      <a16:colId xmlns:a16="http://schemas.microsoft.com/office/drawing/2014/main" val="20000"/>
                    </a:ext>
                  </a:extLst>
                </a:gridCol>
                <a:gridCol w="4709431">
                  <a:extLst>
                    <a:ext uri="{9D8B030D-6E8A-4147-A177-3AD203B41FA5}">
                      <a16:colId xmlns:a16="http://schemas.microsoft.com/office/drawing/2014/main" val="20001"/>
                    </a:ext>
                  </a:extLst>
                </a:gridCol>
              </a:tblGrid>
              <a:tr h="398058">
                <a:tc>
                  <a:txBody>
                    <a:bodyPr/>
                    <a:lstStyle/>
                    <a:p>
                      <a:r>
                        <a:rPr lang="en-US">
                          <a:latin typeface="Calibri" panose="020F0502020204030204" pitchFamily="34" charset="0"/>
                          <a:cs typeface="Calibri" panose="020F0502020204030204" pitchFamily="34" charset="0"/>
                        </a:rPr>
                        <a:t>Term</a:t>
                      </a:r>
                    </a:p>
                  </a:txBody>
                  <a:tcPr>
                    <a:solidFill>
                      <a:srgbClr val="4F81BD"/>
                    </a:solidFill>
                  </a:tcPr>
                </a:tc>
                <a:tc>
                  <a:txBody>
                    <a:bodyPr/>
                    <a:lstStyle/>
                    <a:p>
                      <a:r>
                        <a:rPr lang="en-US">
                          <a:latin typeface="Calibri" panose="020F0502020204030204" pitchFamily="34" charset="0"/>
                          <a:cs typeface="Calibri" panose="020F0502020204030204" pitchFamily="34" charset="0"/>
                        </a:rPr>
                        <a:t>Definition</a:t>
                      </a:r>
                    </a:p>
                  </a:txBody>
                  <a:tcPr>
                    <a:solidFill>
                      <a:srgbClr val="4F81BD"/>
                    </a:solidFill>
                  </a:tcPr>
                </a:tc>
                <a:extLst>
                  <a:ext uri="{0D108BD9-81ED-4DB2-BD59-A6C34878D82A}">
                    <a16:rowId xmlns:a16="http://schemas.microsoft.com/office/drawing/2014/main" val="10000"/>
                  </a:ext>
                </a:extLst>
              </a:tr>
              <a:tr h="398058">
                <a:tc>
                  <a:txBody>
                    <a:bodyPr/>
                    <a:lstStyle/>
                    <a:p>
                      <a:r>
                        <a:rPr lang="en-GB" sz="1600" b="1"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3/4 time signature</a:t>
                      </a:r>
                      <a:endParaRPr lang="en-GB"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6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Music with 3 beats in a bar (strong-weak-weak)</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98058">
                <a:tc>
                  <a:txBody>
                    <a:bodyPr/>
                    <a:lstStyle/>
                    <a:p>
                      <a:r>
                        <a:rPr lang="en-GB" sz="1600" b="1"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4/4 time signature</a:t>
                      </a:r>
                      <a:endParaRPr lang="en-GB"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6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Music with 4 beats in a bar (strong-weak-weak-weak)</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3561208"/>
                  </a:ext>
                </a:extLst>
              </a:tr>
              <a:tr h="398058">
                <a:tc>
                  <a:txBody>
                    <a:bodyPr/>
                    <a:lstStyle/>
                    <a:p>
                      <a:r>
                        <a:rPr lang="en-GB" sz="1600" b="1"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Bass line</a:t>
                      </a:r>
                      <a:endParaRPr lang="en-GB"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6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The lowest part of the texture</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11807"/>
                  </a:ext>
                </a:extLst>
              </a:tr>
              <a:tr h="398058">
                <a:tc>
                  <a:txBody>
                    <a:bodyPr/>
                    <a:lstStyle/>
                    <a:p>
                      <a:r>
                        <a:rPr lang="en-GB" sz="1600" b="1"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Beat</a:t>
                      </a:r>
                      <a:endParaRPr lang="en-GB"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6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 beat is the underlying pulse of the music. There are strong beats and weak beats.</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2768814"/>
                  </a:ext>
                </a:extLst>
              </a:tr>
              <a:tr h="398058">
                <a:tc>
                  <a:txBody>
                    <a:bodyPr/>
                    <a:lstStyle/>
                    <a:p>
                      <a:r>
                        <a:rPr lang="en-GB" sz="1600" b="1"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Bar</a:t>
                      </a:r>
                      <a:endParaRPr lang="en-GB"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6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Beats are organised together into bars. There will be a strong beat at the start of the bar.</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8280316"/>
                  </a:ext>
                </a:extLst>
              </a:tr>
              <a:tr h="398058">
                <a:tc>
                  <a:txBody>
                    <a:bodyPr/>
                    <a:lstStyle/>
                    <a:p>
                      <a:r>
                        <a:rPr lang="en-GB" sz="1600" b="1"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Ensemble</a:t>
                      </a:r>
                      <a:endParaRPr lang="en-GB"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6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 group of musicians</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127595"/>
                  </a:ext>
                </a:extLst>
              </a:tr>
              <a:tr h="398058">
                <a:tc>
                  <a:txBody>
                    <a:bodyPr/>
                    <a:lstStyle/>
                    <a:p>
                      <a:r>
                        <a:rPr lang="en-GB" sz="1600" b="1"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Melody</a:t>
                      </a:r>
                      <a:endParaRPr lang="en-GB"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6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The tune of a piece of music</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3658062"/>
                  </a:ext>
                </a:extLst>
              </a:tr>
              <a:tr h="383757">
                <a:tc>
                  <a:txBody>
                    <a:bodyPr/>
                    <a:lstStyle/>
                    <a:p>
                      <a:r>
                        <a:rPr lang="en-GB" sz="16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Off-beats</a:t>
                      </a:r>
                      <a:endParaRPr lang="en-GB"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6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The weak beats in a bar of music.</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5" name="Title 1">
            <a:extLst>
              <a:ext uri="{FF2B5EF4-FFF2-40B4-BE49-F238E27FC236}">
                <a16:creationId xmlns:a16="http://schemas.microsoft.com/office/drawing/2014/main" id="{5CA92773-CBC2-310F-B1C5-5395416D665E}"/>
              </a:ext>
            </a:extLst>
          </p:cNvPr>
          <p:cNvSpPr>
            <a:spLocks noGrp="1"/>
          </p:cNvSpPr>
          <p:nvPr>
            <p:ph type="title"/>
          </p:nvPr>
        </p:nvSpPr>
        <p:spPr>
          <a:xfrm>
            <a:off x="1885024" y="669176"/>
            <a:ext cx="7012582" cy="937442"/>
          </a:xfrm>
        </p:spPr>
        <p:txBody>
          <a:bodyPr>
            <a:normAutofit/>
          </a:bodyPr>
          <a:lstStyle/>
          <a:p>
            <a:r>
              <a:rPr lang="en-US" b="1">
                <a:latin typeface="Calibri" panose="020F0502020204030204" pitchFamily="34" charset="0"/>
                <a:cs typeface="Calibri" panose="020F0502020204030204" pitchFamily="34" charset="0"/>
              </a:rPr>
              <a:t>Glossary of music terms</a:t>
            </a:r>
          </a:p>
        </p:txBody>
      </p:sp>
      <p:pic>
        <p:nvPicPr>
          <p:cNvPr id="6" name="Picture 5">
            <a:extLst>
              <a:ext uri="{FF2B5EF4-FFF2-40B4-BE49-F238E27FC236}">
                <a16:creationId xmlns:a16="http://schemas.microsoft.com/office/drawing/2014/main" id="{3481185B-72DA-1F9D-9E3D-BF941B1DE47C}"/>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D9405E4B-1F4E-AA1C-68B4-7BC853DB5615}"/>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F29CCE60-8479-7809-B6B2-CE75CF2BBD12}"/>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0C8895C3-8F45-304D-332F-705A77FE01B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5</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B974C5DB-462B-15C7-64F2-0449AD1D5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3ACE1F00-C2EB-B60A-4683-EBA7DCC7706A}"/>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367877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D8288D53-A08C-FF1D-7A45-379A09F19165}"/>
              </a:ext>
            </a:extLst>
          </p:cNvPr>
          <p:cNvGraphicFramePr>
            <a:graphicFrameLocks/>
          </p:cNvGraphicFramePr>
          <p:nvPr>
            <p:extLst>
              <p:ext uri="{D42A27DB-BD31-4B8C-83A1-F6EECF244321}">
                <p14:modId xmlns:p14="http://schemas.microsoft.com/office/powerpoint/2010/main" val="1755054698"/>
              </p:ext>
            </p:extLst>
          </p:nvPr>
        </p:nvGraphicFramePr>
        <p:xfrm>
          <a:off x="1885024" y="1901999"/>
          <a:ext cx="7354530" cy="2836458"/>
        </p:xfrm>
        <a:graphic>
          <a:graphicData uri="http://schemas.openxmlformats.org/drawingml/2006/table">
            <a:tbl>
              <a:tblPr firstRow="1" bandRow="1">
                <a:tableStyleId>{5C22544A-7EE6-4342-B048-85BDC9FD1C3A}</a:tableStyleId>
              </a:tblPr>
              <a:tblGrid>
                <a:gridCol w="2645099">
                  <a:extLst>
                    <a:ext uri="{9D8B030D-6E8A-4147-A177-3AD203B41FA5}">
                      <a16:colId xmlns:a16="http://schemas.microsoft.com/office/drawing/2014/main" val="20000"/>
                    </a:ext>
                  </a:extLst>
                </a:gridCol>
                <a:gridCol w="4709431">
                  <a:extLst>
                    <a:ext uri="{9D8B030D-6E8A-4147-A177-3AD203B41FA5}">
                      <a16:colId xmlns:a16="http://schemas.microsoft.com/office/drawing/2014/main" val="20001"/>
                    </a:ext>
                  </a:extLst>
                </a:gridCol>
              </a:tblGrid>
              <a:tr h="398058">
                <a:tc>
                  <a:txBody>
                    <a:bodyPr/>
                    <a:lstStyle/>
                    <a:p>
                      <a:r>
                        <a:rPr lang="en-US">
                          <a:latin typeface="Calibri" panose="020F0502020204030204" pitchFamily="34" charset="0"/>
                          <a:cs typeface="Calibri" panose="020F0502020204030204" pitchFamily="34" charset="0"/>
                        </a:rPr>
                        <a:t>Term</a:t>
                      </a:r>
                    </a:p>
                  </a:txBody>
                  <a:tcPr>
                    <a:solidFill>
                      <a:srgbClr val="4F81BD"/>
                    </a:solidFill>
                  </a:tcPr>
                </a:tc>
                <a:tc>
                  <a:txBody>
                    <a:bodyPr/>
                    <a:lstStyle/>
                    <a:p>
                      <a:r>
                        <a:rPr lang="en-US">
                          <a:latin typeface="Calibri" panose="020F0502020204030204" pitchFamily="34" charset="0"/>
                          <a:cs typeface="Calibri" panose="020F0502020204030204" pitchFamily="34" charset="0"/>
                        </a:rPr>
                        <a:t>Definition</a:t>
                      </a:r>
                    </a:p>
                  </a:txBody>
                  <a:tcPr>
                    <a:solidFill>
                      <a:srgbClr val="4F81BD"/>
                    </a:solidFill>
                  </a:tcPr>
                </a:tc>
                <a:extLst>
                  <a:ext uri="{0D108BD9-81ED-4DB2-BD59-A6C34878D82A}">
                    <a16:rowId xmlns:a16="http://schemas.microsoft.com/office/drawing/2014/main" val="10000"/>
                  </a:ext>
                </a:extLst>
              </a:tr>
              <a:tr h="279010">
                <a:tc>
                  <a:txBody>
                    <a:bodyPr/>
                    <a:lstStyle/>
                    <a:p>
                      <a:r>
                        <a:rPr lang="en-GB" sz="1600" b="1"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Pentatonic scale</a:t>
                      </a:r>
                      <a:endParaRPr lang="en-GB"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6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 five-note scale. We have used C, D, F, G, A in this project.</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9010">
                <a:tc>
                  <a:txBody>
                    <a:bodyPr/>
                    <a:lstStyle/>
                    <a:p>
                      <a:r>
                        <a:rPr lang="en-GB" sz="1600" b="1"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Phrase</a:t>
                      </a:r>
                      <a:endParaRPr lang="en-GB"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6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 group of bars that form a musical sentence, usually 2 or 4 bars.</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1797663"/>
                  </a:ext>
                </a:extLst>
              </a:tr>
              <a:tr h="279010">
                <a:tc>
                  <a:txBody>
                    <a:bodyPr/>
                    <a:lstStyle/>
                    <a:p>
                      <a:r>
                        <a:rPr lang="en-GB" sz="1600" b="1"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Texture</a:t>
                      </a:r>
                      <a:endParaRPr lang="en-GB"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6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The layers of the music (e.g. melody, off-beats, bass line)</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7400514"/>
                  </a:ext>
                </a:extLst>
              </a:tr>
              <a:tr h="279010">
                <a:tc>
                  <a:txBody>
                    <a:bodyPr/>
                    <a:lstStyle/>
                    <a:p>
                      <a:r>
                        <a:rPr lang="en-GB" sz="1600" b="1"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Tuned classroom percussion</a:t>
                      </a:r>
                      <a:endParaRPr lang="en-GB"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6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Instruments with a defined pitch such as glockenspiel, xylophone, chime bars etc.</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5624406"/>
                  </a:ext>
                </a:extLst>
              </a:tr>
              <a:tr h="279010">
                <a:tc>
                  <a:txBody>
                    <a:bodyPr/>
                    <a:lstStyle/>
                    <a:p>
                      <a:r>
                        <a:rPr lang="en-GB" sz="16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Untuned classroom percussion</a:t>
                      </a:r>
                      <a:endParaRPr lang="en-GB"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6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Instruments without a defined pitch such as claves, castanets, shakers, hand drums etc.</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9638518"/>
                  </a:ext>
                </a:extLst>
              </a:tr>
            </a:tbl>
          </a:graphicData>
        </a:graphic>
      </p:graphicFrame>
      <p:pic>
        <p:nvPicPr>
          <p:cNvPr id="6" name="Picture 5">
            <a:extLst>
              <a:ext uri="{FF2B5EF4-FFF2-40B4-BE49-F238E27FC236}">
                <a16:creationId xmlns:a16="http://schemas.microsoft.com/office/drawing/2014/main" id="{3481185B-72DA-1F9D-9E3D-BF941B1DE47C}"/>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D9405E4B-1F4E-AA1C-68B4-7BC853DB5615}"/>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F29CCE60-8479-7809-B6B2-CE75CF2BBD12}"/>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0C8895C3-8F45-304D-332F-705A77FE01B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6</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B974C5DB-462B-15C7-64F2-0449AD1D5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E971E6B9-0D8E-8145-644D-4B14EA54A41B}"/>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
        <p:nvSpPr>
          <p:cNvPr id="12" name="Title 1">
            <a:extLst>
              <a:ext uri="{FF2B5EF4-FFF2-40B4-BE49-F238E27FC236}">
                <a16:creationId xmlns:a16="http://schemas.microsoft.com/office/drawing/2014/main" id="{4C5DE6DC-112C-5F6D-1409-3323894EC63F}"/>
              </a:ext>
            </a:extLst>
          </p:cNvPr>
          <p:cNvSpPr txBox="1">
            <a:spLocks/>
          </p:cNvSpPr>
          <p:nvPr/>
        </p:nvSpPr>
        <p:spPr>
          <a:xfrm>
            <a:off x="1885024" y="669176"/>
            <a:ext cx="7012582" cy="937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libri" panose="020F0502020204030204" pitchFamily="34" charset="0"/>
                <a:cs typeface="Calibri" panose="020F0502020204030204" pitchFamily="34" charset="0"/>
              </a:rPr>
              <a:t>Glossary of music terms</a:t>
            </a:r>
          </a:p>
        </p:txBody>
      </p:sp>
    </p:spTree>
    <p:extLst>
      <p:ext uri="{BB962C8B-B14F-4D97-AF65-F5344CB8AC3E}">
        <p14:creationId xmlns:p14="http://schemas.microsoft.com/office/powerpoint/2010/main" val="1514696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Lesson 1</a:t>
            </a:r>
            <a:endParaRPr lang="en-US" sz="440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a:solidFill>
                  <a:schemeClr val="bg1"/>
                </a:solidFill>
              </a:rPr>
              <a:t>Copyright Andrea Price &amp; BBC</a:t>
            </a:r>
          </a:p>
        </p:txBody>
      </p:sp>
    </p:spTree>
    <p:extLst>
      <p:ext uri="{BB962C8B-B14F-4D97-AF65-F5344CB8AC3E}">
        <p14:creationId xmlns:p14="http://schemas.microsoft.com/office/powerpoint/2010/main" val="4085124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hat&#10;&#10;Description automatically generated">
            <a:extLst>
              <a:ext uri="{FF2B5EF4-FFF2-40B4-BE49-F238E27FC236}">
                <a16:creationId xmlns:a16="http://schemas.microsoft.com/office/drawing/2014/main" id="{96B49D8D-0025-1C47-9BAC-B0E0F6160B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19" y="2368296"/>
            <a:ext cx="5472981" cy="3080004"/>
          </a:xfrm>
          <a:prstGeom prst="rect">
            <a:avLst/>
          </a:prstGeom>
        </p:spPr>
      </p:pic>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592133" y="566222"/>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Background – the composer</a:t>
            </a:r>
            <a:endParaRPr lang="en-US"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06442" y="4161430"/>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8</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extBox 1">
            <a:extLst>
              <a:ext uri="{FF2B5EF4-FFF2-40B4-BE49-F238E27FC236}">
                <a16:creationId xmlns:a16="http://schemas.microsoft.com/office/drawing/2014/main" id="{DFD12C19-66F0-B157-819E-FD92ED5AF9FB}"/>
              </a:ext>
            </a:extLst>
          </p:cNvPr>
          <p:cNvSpPr txBox="1"/>
          <p:nvPr/>
        </p:nvSpPr>
        <p:spPr>
          <a:xfrm>
            <a:off x="6473470" y="2368296"/>
            <a:ext cx="4923687" cy="3359894"/>
          </a:xfrm>
          <a:prstGeom prst="rect">
            <a:avLst/>
          </a:prstGeom>
          <a:noFill/>
        </p:spPr>
        <p:txBody>
          <a:bodyPr wrap="square" rtlCol="0">
            <a:spAutoFit/>
          </a:bodyPr>
          <a:lstStyle/>
          <a:p>
            <a:pPr>
              <a:spcAft>
                <a:spcPts val="1000"/>
              </a:spcAft>
            </a:pPr>
            <a:r>
              <a:rPr lang="en-GB" sz="1700" b="1">
                <a:latin typeface="Calibri" panose="020F0502020204030204" pitchFamily="34" charset="0"/>
                <a:cs typeface="Calibri" panose="020F0502020204030204" pitchFamily="34" charset="0"/>
              </a:rPr>
              <a:t>Margaret Bonds (1913 – 1972)</a:t>
            </a:r>
          </a:p>
          <a:p>
            <a:pPr marL="285750" indent="-285750">
              <a:buFont typeface="Arial" panose="020B0604020202020204" pitchFamily="34" charset="0"/>
              <a:buChar char="•"/>
            </a:pPr>
            <a:r>
              <a:rPr lang="en-GB" sz="1700">
                <a:latin typeface="Calibri" panose="020F0502020204030204" pitchFamily="34" charset="0"/>
                <a:cs typeface="Calibri" panose="020F0502020204030204" pitchFamily="34" charset="0"/>
              </a:rPr>
              <a:t>American composer and pianist </a:t>
            </a:r>
          </a:p>
          <a:p>
            <a:pPr marL="285750" indent="-285750">
              <a:buFont typeface="Arial" panose="020B0604020202020204" pitchFamily="34" charset="0"/>
              <a:buChar char="•"/>
            </a:pPr>
            <a:r>
              <a:rPr lang="en-GB" sz="1700">
                <a:latin typeface="Calibri" panose="020F0502020204030204" pitchFamily="34" charset="0"/>
                <a:cs typeface="Calibri" panose="020F0502020204030204" pitchFamily="34" charset="0"/>
              </a:rPr>
              <a:t>Taught by the American composer Florence Price </a:t>
            </a:r>
          </a:p>
          <a:p>
            <a:pPr marL="285750" indent="-285750">
              <a:buFont typeface="Arial" panose="020B0604020202020204" pitchFamily="34" charset="0"/>
              <a:buChar char="•"/>
            </a:pPr>
            <a:r>
              <a:rPr lang="en-GB" sz="1700">
                <a:latin typeface="Calibri" panose="020F0502020204030204" pitchFamily="34" charset="0"/>
                <a:cs typeface="Calibri" panose="020F0502020204030204" pitchFamily="34" charset="0"/>
              </a:rPr>
              <a:t>The first Black soloist to perform with the Chicago Symphony Orchestra in 1933 at just 20 years old </a:t>
            </a:r>
          </a:p>
          <a:p>
            <a:pPr marL="285750" indent="-285750">
              <a:buFont typeface="Arial" panose="020B0604020202020204" pitchFamily="34" charset="0"/>
              <a:buChar char="•"/>
            </a:pPr>
            <a:r>
              <a:rPr lang="en-GB" sz="1700" kern="100">
                <a:effectLst/>
                <a:latin typeface="Calibri" panose="020F0502020204030204" pitchFamily="34" charset="0"/>
                <a:ea typeface="Aptos" panose="020B0004020202020204" pitchFamily="34" charset="0"/>
                <a:cs typeface="Calibri" panose="020F0502020204030204" pitchFamily="34" charset="0"/>
              </a:rPr>
              <a:t>She is remembered today for her commitment to supporting the careers of Black artists during a time of activism in the US</a:t>
            </a:r>
            <a:endParaRPr lang="en-GB" sz="1700" kern="100">
              <a:latin typeface="Calibri" panose="020F0502020204030204" pitchFamily="34" charset="0"/>
              <a:ea typeface="Aptos" panose="020B0004020202020204" pitchFamily="34" charset="0"/>
              <a:cs typeface="Calibri" panose="020F0502020204030204" pitchFamily="34" charset="0"/>
            </a:endParaRPr>
          </a:p>
          <a:p>
            <a:pPr marL="285750" indent="-285750">
              <a:buFont typeface="Arial" panose="020B0604020202020204" pitchFamily="34" charset="0"/>
              <a:buChar char="•"/>
            </a:pPr>
            <a:r>
              <a:rPr lang="en-GB" sz="1700">
                <a:effectLst/>
                <a:latin typeface="Calibri" panose="020F0502020204030204" pitchFamily="34" charset="0"/>
                <a:ea typeface="Aptos" panose="020B0004020202020204" pitchFamily="34" charset="0"/>
                <a:cs typeface="Calibri" panose="020F0502020204030204" pitchFamily="34" charset="0"/>
              </a:rPr>
              <a:t>Due to restrictions placed on women of colour in copyrighting and recording work, most of her music was thought to be lost. Thankfully, in 2013, several boxes of manuscripts were recovered</a:t>
            </a:r>
            <a:endParaRPr lang="en-GB" sz="1700">
              <a:latin typeface="Calibri" panose="020F0502020204030204" pitchFamily="34" charset="0"/>
              <a:cs typeface="Calibri" panose="020F0502020204030204" pitchFamily="34" charset="0"/>
            </a:endParaRPr>
          </a:p>
        </p:txBody>
      </p:sp>
      <p:sp>
        <p:nvSpPr>
          <p:cNvPr id="3" name="Footer Placeholder 3">
            <a:extLst>
              <a:ext uri="{FF2B5EF4-FFF2-40B4-BE49-F238E27FC236}">
                <a16:creationId xmlns:a16="http://schemas.microsoft.com/office/drawing/2014/main" id="{93338AB8-6340-7F7F-763F-210CE04E3A7E}"/>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1830612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600661" y="542688"/>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Background – the music</a:t>
            </a:r>
            <a:endParaRPr lang="en-US" b="1">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9</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extBox 1">
            <a:extLst>
              <a:ext uri="{FF2B5EF4-FFF2-40B4-BE49-F238E27FC236}">
                <a16:creationId xmlns:a16="http://schemas.microsoft.com/office/drawing/2014/main" id="{DFD12C19-66F0-B157-819E-FD92ED5AF9FB}"/>
              </a:ext>
            </a:extLst>
          </p:cNvPr>
          <p:cNvSpPr txBox="1"/>
          <p:nvPr/>
        </p:nvSpPr>
        <p:spPr>
          <a:xfrm>
            <a:off x="1600661" y="1520495"/>
            <a:ext cx="7220818" cy="4247317"/>
          </a:xfrm>
          <a:prstGeom prst="rect">
            <a:avLst/>
          </a:prstGeom>
          <a:noFill/>
        </p:spPr>
        <p:txBody>
          <a:bodyPr wrap="square" rtlCol="0">
            <a:spAutoFit/>
          </a:bodyPr>
          <a:lstStyle/>
          <a:p>
            <a:pPr lvl="0"/>
            <a:r>
              <a:rPr lang="en-GB" sz="1800" b="1"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Montgomery Variations </a:t>
            </a:r>
            <a:endParaRPr lang="en-GB" sz="1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endParaRPr>
          </a:p>
          <a:p>
            <a:pPr marL="342900" lvl="0" indent="-342900">
              <a:buFont typeface="Symbol" panose="05050102010706020507" pitchFamily="18" charset="2"/>
              <a:buChar char=""/>
            </a:pPr>
            <a:r>
              <a:rPr lang="en-GB" sz="1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‘March’ and ‘Dawn’ are two movements </a:t>
            </a:r>
            <a:r>
              <a:rPr lang="en-GB" kern="100" dirty="0">
                <a:solidFill>
                  <a:srgbClr val="000000"/>
                </a:solidFill>
                <a:latin typeface="Calibri" panose="020F0502020204030204" pitchFamily="34" charset="0"/>
                <a:ea typeface="Aptos" panose="020B0004020202020204" pitchFamily="34" charset="0"/>
                <a:cs typeface="Calibri" panose="020F0502020204030204" pitchFamily="34" charset="0"/>
              </a:rPr>
              <a:t>from </a:t>
            </a:r>
            <a:r>
              <a:rPr lang="en-GB" sz="1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larger piece of music, </a:t>
            </a:r>
            <a:r>
              <a:rPr lang="en-GB" sz="1800" i="1"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Montgomery Variations, </a:t>
            </a:r>
            <a:r>
              <a:rPr lang="en-GB" sz="1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written in 1964. The piece has seven movements and tells a story of struggle, strength in a community and a fight for equality in society.</a:t>
            </a:r>
            <a:r>
              <a:rPr lang="en-GB" sz="1800" i="1"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endParaRPr lang="en-GB" sz="18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buFont typeface="Symbol" panose="05050102010706020507" pitchFamily="18" charset="2"/>
              <a:buChar char=""/>
            </a:pPr>
            <a:r>
              <a:rPr lang="en-GB" sz="1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Margaret Bonds began writing the piece after a visit to Montgomery, Alabama in 1963. This was where Rosa Parks’ actions sparked the Montgomery Bus Boycott and remains one of the most well-remembered events in the civil rights history.</a:t>
            </a:r>
            <a:endParaRPr lang="en-GB" sz="18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buFont typeface="Symbol" panose="05050102010706020507" pitchFamily="18" charset="2"/>
              <a:buChar char=""/>
            </a:pPr>
            <a:r>
              <a:rPr lang="en-GB" sz="1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As part of the boycott, members of the Black community walked to work rather than take the buses. The mass movement on foot is captured in the movement ‘March’.</a:t>
            </a:r>
            <a:endParaRPr lang="en-GB" sz="18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buFont typeface="Symbol" panose="05050102010706020507" pitchFamily="18" charset="2"/>
              <a:buChar char=""/>
            </a:pPr>
            <a:r>
              <a:rPr lang="en-GB" sz="1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The movement ‘Dawn’ refers to several of the southern States in America, including Alabama, realising that changes in society are coming.</a:t>
            </a:r>
            <a:endParaRPr lang="en-GB" sz="1800" kern="100" dirty="0">
              <a:effectLst/>
              <a:latin typeface="Calibri" panose="020F0502020204030204" pitchFamily="34" charset="0"/>
              <a:ea typeface="Aptos" panose="020B0004020202020204" pitchFamily="34" charset="0"/>
              <a:cs typeface="Calibri" panose="020F0502020204030204" pitchFamily="34" charset="0"/>
            </a:endParaRPr>
          </a:p>
        </p:txBody>
      </p:sp>
      <p:sp>
        <p:nvSpPr>
          <p:cNvPr id="3" name="Footer Placeholder 3">
            <a:extLst>
              <a:ext uri="{FF2B5EF4-FFF2-40B4-BE49-F238E27FC236}">
                <a16:creationId xmlns:a16="http://schemas.microsoft.com/office/drawing/2014/main" id="{DFE03DA2-F09D-1D75-77C0-2A9B375E9B07}"/>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pic>
        <p:nvPicPr>
          <p:cNvPr id="9" name="Graphic 8" descr="City with solid fill">
            <a:extLst>
              <a:ext uri="{FF2B5EF4-FFF2-40B4-BE49-F238E27FC236}">
                <a16:creationId xmlns:a16="http://schemas.microsoft.com/office/drawing/2014/main" id="{EDC5BB69-981A-0CBE-BEC6-636078888B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03683" y="2968631"/>
            <a:ext cx="1525311" cy="1525311"/>
          </a:xfrm>
          <a:prstGeom prst="rect">
            <a:avLst/>
          </a:prstGeom>
        </p:spPr>
      </p:pic>
    </p:spTree>
    <p:extLst>
      <p:ext uri="{BB962C8B-B14F-4D97-AF65-F5344CB8AC3E}">
        <p14:creationId xmlns:p14="http://schemas.microsoft.com/office/powerpoint/2010/main" val="1443282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7FAFD0279939409A7700F515FCBEBF" ma:contentTypeVersion="16" ma:contentTypeDescription="Create a new document." ma:contentTypeScope="" ma:versionID="202c0764e1815e7fb44d7a442d758f50">
  <xsd:schema xmlns:xsd="http://www.w3.org/2001/XMLSchema" xmlns:xs="http://www.w3.org/2001/XMLSchema" xmlns:p="http://schemas.microsoft.com/office/2006/metadata/properties" xmlns:ns2="240909b8-c487-4072-b240-298ff60e045c" xmlns:ns3="322ec8ad-325e-4a6b-b4ff-46bbac20ea54" targetNamespace="http://schemas.microsoft.com/office/2006/metadata/properties" ma:root="true" ma:fieldsID="4109a29dd6866bbb55dd21c5806aec3a" ns2:_="" ns3:_="">
    <xsd:import namespace="240909b8-c487-4072-b240-298ff60e045c"/>
    <xsd:import namespace="322ec8ad-325e-4a6b-b4ff-46bbac20ea5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forsharing"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909b8-c487-4072-b240-298ff60e04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10a4360-04d9-4667-be95-b97e4a7e4ae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forsharing" ma:index="22" nillable="true" ma:displayName="for sharing?" ma:format="Dropdown" ma:internalName="forsharing">
      <xsd:simpleType>
        <xsd:union memberTypes="dms:Text">
          <xsd:simpleType>
            <xsd:restriction base="dms:Choice">
              <xsd:enumeration value="Yes"/>
            </xsd:restriction>
          </xsd:simpleType>
        </xsd:un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2ec8ad-325e-4a6b-b4ff-46bbac20ea5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833b751-d315-4695-8f93-2e70ee4cc7fe}" ma:internalName="TaxCatchAll" ma:showField="CatchAllData" ma:web="322ec8ad-325e-4a6b-b4ff-46bbac20ea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22ec8ad-325e-4a6b-b4ff-46bbac20ea54" xsi:nil="true"/>
    <lcf76f155ced4ddcb4097134ff3c332f xmlns="240909b8-c487-4072-b240-298ff60e045c">
      <Terms xmlns="http://schemas.microsoft.com/office/infopath/2007/PartnerControls"/>
    </lcf76f155ced4ddcb4097134ff3c332f>
    <forsharing xmlns="240909b8-c487-4072-b240-298ff60e045c" xsi:nil="true"/>
  </documentManagement>
</p:properties>
</file>

<file path=customXml/itemProps1.xml><?xml version="1.0" encoding="utf-8"?>
<ds:datastoreItem xmlns:ds="http://schemas.openxmlformats.org/officeDocument/2006/customXml" ds:itemID="{C325E538-F288-498C-A48E-AD5A307A3DF2}">
  <ds:schemaRefs>
    <ds:schemaRef ds:uri="http://schemas.microsoft.com/sharepoint/v3/contenttype/forms"/>
  </ds:schemaRefs>
</ds:datastoreItem>
</file>

<file path=customXml/itemProps2.xml><?xml version="1.0" encoding="utf-8"?>
<ds:datastoreItem xmlns:ds="http://schemas.openxmlformats.org/officeDocument/2006/customXml" ds:itemID="{B994C68A-D199-4D49-9415-EC1A79BBCE5D}">
  <ds:schemaRefs>
    <ds:schemaRef ds:uri="240909b8-c487-4072-b240-298ff60e045c"/>
    <ds:schemaRef ds:uri="322ec8ad-325e-4a6b-b4ff-46bbac20ea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FF8CCD-C4BA-4AD7-AE2E-38B1FB019E35}"/>
</file>

<file path=docProps/app.xml><?xml version="1.0" encoding="utf-8"?>
<Properties xmlns="http://schemas.openxmlformats.org/officeDocument/2006/extended-properties" xmlns:vt="http://schemas.openxmlformats.org/officeDocument/2006/docPropsVTypes">
  <Template>office theme</Template>
  <TotalTime>0</TotalTime>
  <Words>4138</Words>
  <Application>Microsoft Office PowerPoint</Application>
  <PresentationFormat>Widescreen</PresentationFormat>
  <Paragraphs>489</Paragraphs>
  <Slides>38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Aptos</vt:lpstr>
      <vt:lpstr>Aptos Display</vt:lpstr>
      <vt:lpstr>Aptos Narrow</vt:lpstr>
      <vt:lpstr>Arial</vt:lpstr>
      <vt:lpstr>Calibri</vt:lpstr>
      <vt:lpstr>Gill Sans</vt:lpstr>
      <vt:lpstr>Symbol</vt:lpstr>
      <vt:lpstr>Wingdings</vt:lpstr>
      <vt:lpstr>office theme</vt:lpstr>
      <vt:lpstr>PowerPoint Presentation</vt:lpstr>
      <vt:lpstr>Lesson outcomes</vt:lpstr>
      <vt:lpstr>Resources Required</vt:lpstr>
      <vt:lpstr>Curriculum Checklist</vt:lpstr>
      <vt:lpstr>Glossary of music terms</vt:lpstr>
      <vt:lpstr>PowerPoint Presentation</vt:lpstr>
      <vt:lpstr>PowerPoint Presentation</vt:lpstr>
      <vt:lpstr>Background – the composer</vt:lpstr>
      <vt:lpstr>Background – the music</vt:lpstr>
      <vt:lpstr>Watch the Introductory Film</vt:lpstr>
      <vt:lpstr>Watch the orchestral performance</vt:lpstr>
      <vt:lpstr>Time to move! </vt:lpstr>
      <vt:lpstr>Can you be the conductor? </vt:lpstr>
      <vt:lpstr>Time to move! </vt:lpstr>
      <vt:lpstr>Time to move! </vt:lpstr>
      <vt:lpstr>Can you be the conductor? </vt:lpstr>
      <vt:lpstr>PowerPoint Presentation</vt:lpstr>
      <vt:lpstr>‘March’ </vt:lpstr>
      <vt:lpstr>PowerPoint Presentation</vt:lpstr>
      <vt:lpstr>PowerPoint Presentation</vt:lpstr>
      <vt:lpstr>PowerPoint Presentation</vt:lpstr>
      <vt:lpstr>PowerPoint Presentation</vt:lpstr>
      <vt:lpstr>PowerPoint Presentation</vt:lpstr>
      <vt:lpstr>Which instrument is playing your melody?</vt:lpstr>
      <vt:lpstr>PowerPoint Presentation</vt:lpstr>
      <vt:lpstr>‘Dawn’ </vt:lpstr>
      <vt:lpstr>PowerPoint Presentation</vt:lpstr>
      <vt:lpstr>‘Dawn’ - Melody </vt:lpstr>
      <vt:lpstr>Create your own piece!</vt:lpstr>
      <vt:lpstr>Example Melodies </vt:lpstr>
      <vt:lpstr>Let’s perform!</vt:lpstr>
      <vt:lpstr>PowerPoint Presentation</vt:lpstr>
      <vt:lpstr>PowerPoint Presentation</vt:lpstr>
      <vt:lpstr>Musical bingo! </vt:lpstr>
      <vt:lpstr>Watch the orchestral performance</vt:lpstr>
      <vt:lpstr>Watch the Introductory Film</vt:lpstr>
      <vt:lpstr>What do you hope for the future? </vt:lpstr>
      <vt:lpstr>Taking it further – cross curricular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Cat Cayley</cp:lastModifiedBy>
  <cp:revision>1</cp:revision>
  <dcterms:created xsi:type="dcterms:W3CDTF">2024-09-19T09:55:49Z</dcterms:created>
  <dcterms:modified xsi:type="dcterms:W3CDTF">2024-10-11T15:05:03Z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0x010100247FAFD0279939409A7700F515FCBEBF</vt:lpwstr>
  </property>
</Properties>
</file>