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0_68C49C6.xml" ContentType="application/vnd.ms-powerpoint.comments+xml"/>
  <Override PartName="/ppt/notesSlides/notesSlide1.xml" ContentType="application/vnd.openxmlformats-officedocument.presentationml.notesSlide+xml"/>
  <Override PartName="/ppt/comments/modernComment_104_43F19807.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C_A33CD050.xml" ContentType="application/vnd.ms-powerpoint.comments+xml"/>
  <Override PartName="/ppt/comments/modernComment_10B_5606BDF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0_9B806E97.xml" ContentType="application/vnd.ms-powerpoint.comments+xml"/>
  <Override PartName="/ppt/notesSlides/notesSlide7.xml" ContentType="application/vnd.openxmlformats-officedocument.presentationml.notesSlide+xml"/>
  <Override PartName="/ppt/comments/modernComment_121_3784281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3_7071A59E.xml" ContentType="application/vnd.ms-powerpoint.comments+xml"/>
  <Override PartName="/ppt/notesSlides/notesSlide11.xml" ContentType="application/vnd.openxmlformats-officedocument.presentationml.notesSlide+xml"/>
  <Override PartName="/ppt/comments/modernComment_11F_691C2564.xml" ContentType="application/vnd.ms-powerpoint.comments+xml"/>
  <Override PartName="/ppt/notesSlides/notesSlide12.xml" ContentType="application/vnd.openxmlformats-officedocument.presentationml.notesSlide+xml"/>
  <Override PartName="/ppt/comments/modernComment_124_6D09A0A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7_81BAF5E2.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B_47C4CC26.xml" ContentType="application/vnd.ms-powerpoint.comments+xml"/>
  <Override PartName="/ppt/notesSlides/notesSlide19.xml" ContentType="application/vnd.openxmlformats-officedocument.presentationml.notesSlide+xml"/>
  <Override PartName="/ppt/comments/modernComment_12D_E7B5AA98.xml" ContentType="application/vnd.ms-powerpoint.comments+xml"/>
  <Override PartName="/ppt/notesSlides/notesSlide20.xml" ContentType="application/vnd.openxmlformats-officedocument.presentationml.notesSlide+xml"/>
  <Override PartName="/ppt/comments/modernComment_12E_3F58C0F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F_922A97B9.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33_B8857ED5.xml" ContentType="application/vnd.ms-powerpoint.comments+xml"/>
  <Override PartName="/ppt/notesSlides/notesSlide27.xml" ContentType="application/vnd.openxmlformats-officedocument.presentationml.notesSlide+xml"/>
  <Override PartName="/ppt/comments/modernComment_134_AED6F4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41"/>
  </p:notesMasterIdLst>
  <p:sldIdLst>
    <p:sldId id="256" r:id="rId4"/>
    <p:sldId id="260" r:id="rId5"/>
    <p:sldId id="312" r:id="rId6"/>
    <p:sldId id="264" r:id="rId7"/>
    <p:sldId id="261" r:id="rId8"/>
    <p:sldId id="285" r:id="rId9"/>
    <p:sldId id="262" r:id="rId10"/>
    <p:sldId id="284" r:id="rId11"/>
    <p:sldId id="267" r:id="rId12"/>
    <p:sldId id="266" r:id="rId13"/>
    <p:sldId id="283" r:id="rId14"/>
    <p:sldId id="288" r:id="rId15"/>
    <p:sldId id="289" r:id="rId16"/>
    <p:sldId id="286" r:id="rId17"/>
    <p:sldId id="290" r:id="rId18"/>
    <p:sldId id="291" r:id="rId19"/>
    <p:sldId id="287" r:id="rId20"/>
    <p:sldId id="292" r:id="rId21"/>
    <p:sldId id="294" r:id="rId22"/>
    <p:sldId id="296" r:id="rId23"/>
    <p:sldId id="295" r:id="rId24"/>
    <p:sldId id="293" r:id="rId25"/>
    <p:sldId id="298" r:id="rId26"/>
    <p:sldId id="300" r:id="rId27"/>
    <p:sldId id="299" r:id="rId28"/>
    <p:sldId id="301" r:id="rId29"/>
    <p:sldId id="302" r:id="rId30"/>
    <p:sldId id="305" r:id="rId31"/>
    <p:sldId id="314" r:id="rId32"/>
    <p:sldId id="313" r:id="rId33"/>
    <p:sldId id="306" r:id="rId34"/>
    <p:sldId id="303" r:id="rId35"/>
    <p:sldId id="304" r:id="rId36"/>
    <p:sldId id="307" r:id="rId37"/>
    <p:sldId id="308" r:id="rId38"/>
    <p:sldId id="311"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61D2B6-2080-D0EE-892A-053392B756B8}" name="Lola Grieve" initials="" userId="S::lola.grieve.ext@bbc.co.uk::9deae857-ed84-4ddb-845d-e4e1ddef23e4" providerId="AD"/>
  <p188:author id="{3CEBFFF6-575A-6720-E804-03A285443F64}" name="Cat Cayley" initials="CC" userId="S::cat.cayley@bbc.co.uk::01e44b2d-e5a9-4feb-9050-a58178c4f0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4C99"/>
    <a:srgbClr val="4F81BD"/>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33F22-3BD2-4BF0-D3E8-ACDF82B967CE}" v="1" dt="2024-10-10T13:22:34.718"/>
    <p1510:client id="{5B94886C-632A-4E73-AAA6-F80FFD8C586F}" v="42" dt="2024-10-10T13:16:37.590"/>
    <p1510:client id="{734477B5-F090-3E47-8061-13A35377EE44}" v="5" dt="2024-10-10T17:20:45.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rieve" userId="9deae857-ed84-4ddb-845d-e4e1ddef23e4" providerId="ADAL" clId="{734477B5-F090-3E47-8061-13A35377EE44}"/>
    <pc:docChg chg="modSld">
      <pc:chgData name="Lola Grieve" userId="9deae857-ed84-4ddb-845d-e4e1ddef23e4" providerId="ADAL" clId="{734477B5-F090-3E47-8061-13A35377EE44}" dt="2024-10-10T17:20:45.859" v="27" actId="2056"/>
      <pc:docMkLst>
        <pc:docMk/>
      </pc:docMkLst>
      <pc:sldChg chg="addCm">
        <pc:chgData name="Lola Grieve" userId="9deae857-ed84-4ddb-845d-e4e1ddef23e4" providerId="ADAL" clId="{734477B5-F090-3E47-8061-13A35377EE44}" dt="2024-10-10T09:35:23.454" v="0"/>
        <pc:sldMkLst>
          <pc:docMk/>
          <pc:sldMk cId="109857222" sldId="256"/>
        </pc:sldMkLst>
      </pc:sldChg>
      <pc:sldChg chg="modSp mod addCm">
        <pc:chgData name="Lola Grieve" userId="9deae857-ed84-4ddb-845d-e4e1ddef23e4" providerId="ADAL" clId="{734477B5-F090-3E47-8061-13A35377EE44}" dt="2024-10-10T10:44:19.657" v="24" actId="1076"/>
        <pc:sldMkLst>
          <pc:docMk/>
          <pc:sldMk cId="1139906567" sldId="260"/>
        </pc:sldMkLst>
        <pc:spChg chg="mod">
          <ac:chgData name="Lola Grieve" userId="9deae857-ed84-4ddb-845d-e4e1ddef23e4" providerId="ADAL" clId="{734477B5-F090-3E47-8061-13A35377EE44}" dt="2024-10-10T10:44:19.657" v="24" actId="1076"/>
          <ac:spMkLst>
            <pc:docMk/>
            <pc:sldMk cId="1139906567" sldId="260"/>
            <ac:spMk id="5" creationId="{DE2FDA27-3321-1301-FB33-4CF86D6D3BDD}"/>
          </ac:spMkLst>
        </pc:spChg>
      </pc:sldChg>
      <pc:sldChg chg="modSp mod">
        <pc:chgData name="Lola Grieve" userId="9deae857-ed84-4ddb-845d-e4e1ddef23e4" providerId="ADAL" clId="{734477B5-F090-3E47-8061-13A35377EE44}" dt="2024-10-10T09:37:29.850" v="3" actId="20577"/>
        <pc:sldMkLst>
          <pc:docMk/>
          <pc:sldMk cId="984763986" sldId="264"/>
        </pc:sldMkLst>
        <pc:spChg chg="mod">
          <ac:chgData name="Lola Grieve" userId="9deae857-ed84-4ddb-845d-e4e1ddef23e4" providerId="ADAL" clId="{734477B5-F090-3E47-8061-13A35377EE44}" dt="2024-10-10T09:37:29.850" v="3" actId="20577"/>
          <ac:spMkLst>
            <pc:docMk/>
            <pc:sldMk cId="984763986" sldId="264"/>
            <ac:spMk id="3" creationId="{1A87F9DB-6399-1DC0-D41A-37D2AC3B69AF}"/>
          </ac:spMkLst>
        </pc:spChg>
      </pc:sldChg>
      <pc:sldChg chg="addCm">
        <pc:chgData name="Lola Grieve" userId="9deae857-ed84-4ddb-845d-e4e1ddef23e4" providerId="ADAL" clId="{734477B5-F090-3E47-8061-13A35377EE44}" dt="2024-10-10T09:38:54.505" v="6"/>
        <pc:sldMkLst>
          <pc:docMk/>
          <pc:sldMk cId="1443282431" sldId="267"/>
        </pc:sldMkLst>
      </pc:sldChg>
      <pc:sldChg chg="addCm">
        <pc:chgData name="Lola Grieve" userId="9deae857-ed84-4ddb-845d-e4e1ddef23e4" providerId="ADAL" clId="{734477B5-F090-3E47-8061-13A35377EE44}" dt="2024-10-10T09:38:31.083" v="5"/>
        <pc:sldMkLst>
          <pc:docMk/>
          <pc:sldMk cId="2738671696" sldId="284"/>
        </pc:sldMkLst>
      </pc:sldChg>
      <pc:sldChg chg="addCm">
        <pc:chgData name="Lola Grieve" userId="9deae857-ed84-4ddb-845d-e4e1ddef23e4" providerId="ADAL" clId="{734477B5-F090-3E47-8061-13A35377EE44}" dt="2024-10-10T09:44:30.240" v="10"/>
        <pc:sldMkLst>
          <pc:docMk/>
          <pc:sldMk cId="1763452260" sldId="287"/>
        </pc:sldMkLst>
      </pc:sldChg>
      <pc:sldChg chg="addCm">
        <pc:chgData name="Lola Grieve" userId="9deae857-ed84-4ddb-845d-e4e1ddef23e4" providerId="ADAL" clId="{734477B5-F090-3E47-8061-13A35377EE44}" dt="2024-10-10T09:42:18.555" v="8"/>
        <pc:sldMkLst>
          <pc:docMk/>
          <pc:sldMk cId="2608885399" sldId="288"/>
        </pc:sldMkLst>
      </pc:sldChg>
      <pc:sldChg chg="addCm">
        <pc:chgData name="Lola Grieve" userId="9deae857-ed84-4ddb-845d-e4e1ddef23e4" providerId="ADAL" clId="{734477B5-F090-3E47-8061-13A35377EE44}" dt="2024-10-10T09:40:36.715" v="7"/>
        <pc:sldMkLst>
          <pc:docMk/>
          <pc:sldMk cId="931407889" sldId="289"/>
        </pc:sldMkLst>
      </pc:sldChg>
      <pc:sldChg chg="addCm">
        <pc:chgData name="Lola Grieve" userId="9deae857-ed84-4ddb-845d-e4e1ddef23e4" providerId="ADAL" clId="{734477B5-F090-3E47-8061-13A35377EE44}" dt="2024-10-10T09:44:18.576" v="9"/>
        <pc:sldMkLst>
          <pc:docMk/>
          <pc:sldMk cId="1886496158" sldId="291"/>
        </pc:sldMkLst>
      </pc:sldChg>
      <pc:sldChg chg="addCm">
        <pc:chgData name="Lola Grieve" userId="9deae857-ed84-4ddb-845d-e4e1ddef23e4" providerId="ADAL" clId="{734477B5-F090-3E47-8061-13A35377EE44}" dt="2024-10-10T09:44:38.175" v="11"/>
        <pc:sldMkLst>
          <pc:docMk/>
          <pc:sldMk cId="1829347503" sldId="292"/>
        </pc:sldMkLst>
      </pc:sldChg>
      <pc:sldChg chg="addCm">
        <pc:chgData name="Lola Grieve" userId="9deae857-ed84-4ddb-845d-e4e1ddef23e4" providerId="ADAL" clId="{734477B5-F090-3E47-8061-13A35377EE44}" dt="2024-10-10T09:48:56.089" v="12"/>
        <pc:sldMkLst>
          <pc:docMk/>
          <pc:sldMk cId="2176513506" sldId="295"/>
        </pc:sldMkLst>
      </pc:sldChg>
      <pc:sldChg chg="addCm modCm">
        <pc:chgData name="Lola Grieve" userId="9deae857-ed84-4ddb-845d-e4e1ddef23e4" providerId="ADAL" clId="{734477B5-F090-3E47-8061-13A35377EE44}" dt="2024-10-10T17:20:45.859" v="27" actId="2056"/>
        <pc:sldMkLst>
          <pc:docMk/>
          <pc:sldMk cId="1204079654" sldId="299"/>
        </pc:sldMkLst>
        <pc:extLst>
          <p:ext xmlns:p="http://schemas.openxmlformats.org/presentationml/2006/main" uri="{D6D511B9-2390-475A-947B-AFAB55BFBCF1}">
            <pc226:cmChg xmlns:pc226="http://schemas.microsoft.com/office/powerpoint/2022/06/main/command" chg="mod">
              <pc226:chgData name="Lola Grieve" userId="9deae857-ed84-4ddb-845d-e4e1ddef23e4" providerId="ADAL" clId="{734477B5-F090-3E47-8061-13A35377EE44}" dt="2024-10-10T17:20:45.859" v="27" actId="2056"/>
              <pc2:cmMkLst xmlns:pc2="http://schemas.microsoft.com/office/powerpoint/2019/9/main/command">
                <pc:docMk/>
                <pc:sldMk cId="1204079654" sldId="299"/>
                <pc2:cmMk id="{5F2F5CE5-D32D-AE42-83E7-2F387BA51F27}"/>
              </pc2:cmMkLst>
            </pc226:cmChg>
          </p:ext>
        </pc:extLst>
      </pc:sldChg>
      <pc:sldChg chg="addCm">
        <pc:chgData name="Lola Grieve" userId="9deae857-ed84-4ddb-845d-e4e1ddef23e4" providerId="ADAL" clId="{734477B5-F090-3E47-8061-13A35377EE44}" dt="2024-10-10T09:50:37.190" v="15"/>
        <pc:sldMkLst>
          <pc:docMk/>
          <pc:sldMk cId="3887442584" sldId="301"/>
        </pc:sldMkLst>
      </pc:sldChg>
      <pc:sldChg chg="addCm modCm">
        <pc:chgData name="Lola Grieve" userId="9deae857-ed84-4ddb-845d-e4e1ddef23e4" providerId="ADAL" clId="{734477B5-F090-3E47-8061-13A35377EE44}" dt="2024-10-10T11:08:31.541" v="26"/>
        <pc:sldMkLst>
          <pc:docMk/>
          <pc:sldMk cId="1062781174" sldId="302"/>
        </pc:sldMkLst>
      </pc:sldChg>
      <pc:sldChg chg="addCm modNotesTx">
        <pc:chgData name="Lola Grieve" userId="9deae857-ed84-4ddb-845d-e4e1ddef23e4" providerId="ADAL" clId="{734477B5-F090-3E47-8061-13A35377EE44}" dt="2024-10-10T09:51:53.139" v="18" actId="20577"/>
        <pc:sldMkLst>
          <pc:docMk/>
          <pc:sldMk cId="2452264889" sldId="303"/>
        </pc:sldMkLst>
      </pc:sldChg>
      <pc:sldChg chg="modNotesTx">
        <pc:chgData name="Lola Grieve" userId="9deae857-ed84-4ddb-845d-e4e1ddef23e4" providerId="ADAL" clId="{734477B5-F090-3E47-8061-13A35377EE44}" dt="2024-10-10T09:51:56.261" v="19"/>
        <pc:sldMkLst>
          <pc:docMk/>
          <pc:sldMk cId="28957607" sldId="304"/>
        </pc:sldMkLst>
      </pc:sldChg>
      <pc:sldChg chg="addCm">
        <pc:chgData name="Lola Grieve" userId="9deae857-ed84-4ddb-845d-e4e1ddef23e4" providerId="ADAL" clId="{734477B5-F090-3E47-8061-13A35377EE44}" dt="2024-10-10T09:52:04.752" v="20"/>
        <pc:sldMkLst>
          <pc:docMk/>
          <pc:sldMk cId="3095756501" sldId="307"/>
        </pc:sldMkLst>
      </pc:sldChg>
      <pc:sldChg chg="addCm modCm">
        <pc:chgData name="Lola Grieve" userId="9deae857-ed84-4ddb-845d-e4e1ddef23e4" providerId="ADAL" clId="{734477B5-F090-3E47-8061-13A35377EE44}" dt="2024-10-10T09:52:35.074" v="22"/>
        <pc:sldMkLst>
          <pc:docMk/>
          <pc:sldMk cId="183332686" sldId="308"/>
        </pc:sldMkLst>
      </pc:sldChg>
    </pc:docChg>
  </pc:docChgLst>
  <pc:docChgLst>
    <pc:chgData name="Cat Cayley" userId="S::cat.cayley@bbc.co.uk::01e44b2d-e5a9-4feb-9050-a58178c4f08a" providerId="AD" clId="Web-{950C165C-AF7A-D71C-F3D4-776D20BA2575}"/>
    <pc:docChg chg="modSld">
      <pc:chgData name="Cat Cayley" userId="S::cat.cayley@bbc.co.uk::01e44b2d-e5a9-4feb-9050-a58178c4f08a" providerId="AD" clId="Web-{950C165C-AF7A-D71C-F3D4-776D20BA2575}" dt="2024-10-04T11:22:57.986" v="3" actId="20577"/>
      <pc:docMkLst>
        <pc:docMk/>
      </pc:docMkLst>
      <pc:sldChg chg="modSp">
        <pc:chgData name="Cat Cayley" userId="S::cat.cayley@bbc.co.uk::01e44b2d-e5a9-4feb-9050-a58178c4f08a" providerId="AD" clId="Web-{950C165C-AF7A-D71C-F3D4-776D20BA2575}" dt="2024-10-04T11:22:57.986" v="3" actId="20577"/>
        <pc:sldMkLst>
          <pc:docMk/>
          <pc:sldMk cId="4085124999" sldId="262"/>
        </pc:sldMkLst>
        <pc:spChg chg="mod">
          <ac:chgData name="Cat Cayley" userId="S::cat.cayley@bbc.co.uk::01e44b2d-e5a9-4feb-9050-a58178c4f08a" providerId="AD" clId="Web-{950C165C-AF7A-D71C-F3D4-776D20BA2575}" dt="2024-10-04T11:22:57.986" v="3" actId="20577"/>
          <ac:spMkLst>
            <pc:docMk/>
            <pc:sldMk cId="4085124999" sldId="262"/>
            <ac:spMk id="11" creationId="{4CA9F064-31C5-962D-B7F9-B46DBC4E319F}"/>
          </ac:spMkLst>
        </pc:spChg>
      </pc:sldChg>
    </pc:docChg>
  </pc:docChgLst>
  <pc:docChgLst>
    <pc:chgData name="Cat Cayley" userId="S::cat.cayley@bbc.co.uk::01e44b2d-e5a9-4feb-9050-a58178c4f08a" providerId="AD" clId="Web-{B20591CD-1E33-04F7-DF11-E59431A0305A}"/>
    <pc:docChg chg="addSld delSld sldOrd">
      <pc:chgData name="Cat Cayley" userId="S::cat.cayley@bbc.co.uk::01e44b2d-e5a9-4feb-9050-a58178c4f08a" providerId="AD" clId="Web-{B20591CD-1E33-04F7-DF11-E59431A0305A}" dt="2024-09-24T15:28:39.925" v="6"/>
      <pc:docMkLst>
        <pc:docMk/>
      </pc:docMkLst>
      <pc:sldChg chg="ord">
        <pc:chgData name="Cat Cayley" userId="S::cat.cayley@bbc.co.uk::01e44b2d-e5a9-4feb-9050-a58178c4f08a" providerId="AD" clId="Web-{B20591CD-1E33-04F7-DF11-E59431A0305A}" dt="2024-09-24T15:20:59.209" v="1"/>
        <pc:sldMkLst>
          <pc:docMk/>
          <pc:sldMk cId="1139906567" sldId="260"/>
        </pc:sldMkLst>
      </pc:sldChg>
      <pc:sldChg chg="ord">
        <pc:chgData name="Cat Cayley" userId="S::cat.cayley@bbc.co.uk::01e44b2d-e5a9-4feb-9050-a58178c4f08a" providerId="AD" clId="Web-{B20591CD-1E33-04F7-DF11-E59431A0305A}" dt="2024-09-24T15:20:53.725" v="0"/>
        <pc:sldMkLst>
          <pc:docMk/>
          <pc:sldMk cId="3678773824" sldId="261"/>
        </pc:sldMkLst>
      </pc:sldChg>
      <pc:sldChg chg="add del">
        <pc:chgData name="Cat Cayley" userId="S::cat.cayley@bbc.co.uk::01e44b2d-e5a9-4feb-9050-a58178c4f08a" providerId="AD" clId="Web-{B20591CD-1E33-04F7-DF11-E59431A0305A}" dt="2024-09-24T15:28:33.159" v="4"/>
        <pc:sldMkLst>
          <pc:docMk/>
          <pc:sldMk cId="4085124999" sldId="262"/>
        </pc:sldMkLst>
      </pc:sldChg>
      <pc:sldChg chg="add del replId">
        <pc:chgData name="Cat Cayley" userId="S::cat.cayley@bbc.co.uk::01e44b2d-e5a9-4feb-9050-a58178c4f08a" providerId="AD" clId="Web-{B20591CD-1E33-04F7-DF11-E59431A0305A}" dt="2024-09-24T15:28:39.925" v="6"/>
        <pc:sldMkLst>
          <pc:docMk/>
          <pc:sldMk cId="1921253132" sldId="263"/>
        </pc:sldMkLst>
      </pc:sldChg>
    </pc:docChg>
  </pc:docChgLst>
  <pc:docChgLst>
    <pc:chgData name="Cat Cayley" userId="01e44b2d-e5a9-4feb-9050-a58178c4f08a" providerId="ADAL" clId="{DD327993-7B04-4C68-8E53-3C1F13E536B6}"/>
    <pc:docChg chg="undo custSel addSld modSld sldOrd">
      <pc:chgData name="Cat Cayley" userId="01e44b2d-e5a9-4feb-9050-a58178c4f08a" providerId="ADAL" clId="{DD327993-7B04-4C68-8E53-3C1F13E536B6}" dt="2024-10-04T11:56:44.449" v="247" actId="478"/>
      <pc:docMkLst>
        <pc:docMk/>
      </pc:docMkLst>
      <pc:sldChg chg="addSp delSp modSp mod">
        <pc:chgData name="Cat Cayley" userId="01e44b2d-e5a9-4feb-9050-a58178c4f08a" providerId="ADAL" clId="{DD327993-7B04-4C68-8E53-3C1F13E536B6}" dt="2024-09-19T11:25:04.181" v="242" actId="20577"/>
        <pc:sldMkLst>
          <pc:docMk/>
          <pc:sldMk cId="109857222" sldId="256"/>
        </pc:sldMkLst>
        <pc:spChg chg="add del">
          <ac:chgData name="Cat Cayley" userId="01e44b2d-e5a9-4feb-9050-a58178c4f08a" providerId="ADAL" clId="{DD327993-7B04-4C68-8E53-3C1F13E536B6}" dt="2024-09-19T11:01:44.879" v="19" actId="478"/>
          <ac:spMkLst>
            <pc:docMk/>
            <pc:sldMk cId="109857222" sldId="256"/>
            <ac:spMk id="2" creationId="{00000000-0000-0000-0000-000000000000}"/>
          </ac:spMkLst>
        </pc:spChg>
        <pc:spChg chg="del">
          <ac:chgData name="Cat Cayley" userId="01e44b2d-e5a9-4feb-9050-a58178c4f08a" providerId="ADAL" clId="{DD327993-7B04-4C68-8E53-3C1F13E536B6}" dt="2024-09-19T11:01:45.727" v="20" actId="478"/>
          <ac:spMkLst>
            <pc:docMk/>
            <pc:sldMk cId="109857222" sldId="256"/>
            <ac:spMk id="3" creationId="{00000000-0000-0000-0000-000000000000}"/>
          </ac:spMkLst>
        </pc:spChg>
        <pc:spChg chg="add mod">
          <ac:chgData name="Cat Cayley" userId="01e44b2d-e5a9-4feb-9050-a58178c4f08a" providerId="ADAL" clId="{DD327993-7B04-4C68-8E53-3C1F13E536B6}" dt="2024-09-19T09:57:08.127" v="0"/>
          <ac:spMkLst>
            <pc:docMk/>
            <pc:sldMk cId="109857222" sldId="256"/>
            <ac:spMk id="4" creationId="{32653FDD-9B82-22F4-E19B-62E8E20B5BF8}"/>
          </ac:spMkLst>
        </pc:spChg>
        <pc:spChg chg="add del mod">
          <ac:chgData name="Cat Cayley" userId="01e44b2d-e5a9-4feb-9050-a58178c4f08a" providerId="ADAL" clId="{DD327993-7B04-4C68-8E53-3C1F13E536B6}" dt="2024-09-19T10:55:18.182" v="8" actId="478"/>
          <ac:spMkLst>
            <pc:docMk/>
            <pc:sldMk cId="109857222" sldId="256"/>
            <ac:spMk id="7" creationId="{78912284-CDAF-2C11-E699-1B9B17F5F7AA}"/>
          </ac:spMkLst>
        </pc:spChg>
        <pc:spChg chg="add mod">
          <ac:chgData name="Cat Cayley" userId="01e44b2d-e5a9-4feb-9050-a58178c4f08a" providerId="ADAL" clId="{DD327993-7B04-4C68-8E53-3C1F13E536B6}" dt="2024-09-19T10:56:34.781" v="12" actId="207"/>
          <ac:spMkLst>
            <pc:docMk/>
            <pc:sldMk cId="109857222" sldId="256"/>
            <ac:spMk id="8" creationId="{D261A0F2-E4BC-0B44-FE58-0D347D838372}"/>
          </ac:spMkLst>
        </pc:spChg>
        <pc:spChg chg="add del mod">
          <ac:chgData name="Cat Cayley" userId="01e44b2d-e5a9-4feb-9050-a58178c4f08a" providerId="ADAL" clId="{DD327993-7B04-4C68-8E53-3C1F13E536B6}" dt="2024-09-19T11:01:14.879" v="17"/>
          <ac:spMkLst>
            <pc:docMk/>
            <pc:sldMk cId="109857222" sldId="256"/>
            <ac:spMk id="9" creationId="{4795C9C3-AABC-F0F0-F585-90BA2DC1EB7B}"/>
          </ac:spMkLst>
        </pc:spChg>
        <pc:spChg chg="add mod">
          <ac:chgData name="Cat Cayley" userId="01e44b2d-e5a9-4feb-9050-a58178c4f08a" providerId="ADAL" clId="{DD327993-7B04-4C68-8E53-3C1F13E536B6}" dt="2024-09-19T11:24:22.854" v="204" actId="255"/>
          <ac:spMkLst>
            <pc:docMk/>
            <pc:sldMk cId="109857222" sldId="256"/>
            <ac:spMk id="10" creationId="{63B5B7EF-101B-A120-753F-9882877159F3}"/>
          </ac:spMkLst>
        </pc:spChg>
        <pc:spChg chg="add mod">
          <ac:chgData name="Cat Cayley" userId="01e44b2d-e5a9-4feb-9050-a58178c4f08a" providerId="ADAL" clId="{DD327993-7B04-4C68-8E53-3C1F13E536B6}" dt="2024-09-19T11:25:04.181" v="242" actId="20577"/>
          <ac:spMkLst>
            <pc:docMk/>
            <pc:sldMk cId="109857222" sldId="256"/>
            <ac:spMk id="11" creationId="{4CA9F064-31C5-962D-B7F9-B46DBC4E319F}"/>
          </ac:spMkLst>
        </pc:spChg>
        <pc:spChg chg="add mod">
          <ac:chgData name="Cat Cayley" userId="01e44b2d-e5a9-4feb-9050-a58178c4f08a" providerId="ADAL" clId="{DD327993-7B04-4C68-8E53-3C1F13E536B6}" dt="2024-09-19T11:22:49.551" v="182" actId="12788"/>
          <ac:spMkLst>
            <pc:docMk/>
            <pc:sldMk cId="109857222" sldId="256"/>
            <ac:spMk id="12" creationId="{8053679D-3475-E04F-6C85-47A6067ED2AB}"/>
          </ac:spMkLst>
        </pc:spChg>
        <pc:spChg chg="add del mod">
          <ac:chgData name="Cat Cayley" userId="01e44b2d-e5a9-4feb-9050-a58178c4f08a" providerId="ADAL" clId="{DD327993-7B04-4C68-8E53-3C1F13E536B6}" dt="2024-09-19T11:11:58.518" v="97"/>
          <ac:spMkLst>
            <pc:docMk/>
            <pc:sldMk cId="109857222" sldId="256"/>
            <ac:spMk id="15" creationId="{BE478BB0-580D-4BD3-7E31-56BF61F87B61}"/>
          </ac:spMkLst>
        </pc:spChg>
        <pc:picChg chg="add mod">
          <ac:chgData name="Cat Cayley" userId="01e44b2d-e5a9-4feb-9050-a58178c4f08a" providerId="ADAL" clId="{DD327993-7B04-4C68-8E53-3C1F13E536B6}" dt="2024-09-19T11:05:58.112" v="54" actId="1076"/>
          <ac:picMkLst>
            <pc:docMk/>
            <pc:sldMk cId="109857222" sldId="256"/>
            <ac:picMk id="5" creationId="{A245520C-B3CE-D1FE-CF7D-C5CDDAAA0B28}"/>
          </ac:picMkLst>
        </pc:picChg>
        <pc:picChg chg="add mod ord">
          <ac:chgData name="Cat Cayley" userId="01e44b2d-e5a9-4feb-9050-a58178c4f08a" providerId="ADAL" clId="{DD327993-7B04-4C68-8E53-3C1F13E536B6}" dt="2024-09-19T11:02:11.455" v="24" actId="1076"/>
          <ac:picMkLst>
            <pc:docMk/>
            <pc:sldMk cId="109857222" sldId="256"/>
            <ac:picMk id="6" creationId="{24A570A9-4E43-F4EA-79D8-1FB7767E2051}"/>
          </ac:picMkLst>
        </pc:picChg>
        <pc:picChg chg="add mod">
          <ac:chgData name="Cat Cayley" userId="01e44b2d-e5a9-4feb-9050-a58178c4f08a" providerId="ADAL" clId="{DD327993-7B04-4C68-8E53-3C1F13E536B6}" dt="2024-09-19T11:04:14.213" v="38" actId="1076"/>
          <ac:picMkLst>
            <pc:docMk/>
            <pc:sldMk cId="109857222" sldId="256"/>
            <ac:picMk id="14" creationId="{3C5EAEBC-94BD-810F-369F-7C936D0589C8}"/>
          </ac:picMkLst>
        </pc:picChg>
        <pc:picChg chg="add del mod">
          <ac:chgData name="Cat Cayley" userId="01e44b2d-e5a9-4feb-9050-a58178c4f08a" providerId="ADAL" clId="{DD327993-7B04-4C68-8E53-3C1F13E536B6}" dt="2024-09-19T11:19:28.411" v="168" actId="21"/>
          <ac:picMkLst>
            <pc:docMk/>
            <pc:sldMk cId="109857222" sldId="256"/>
            <ac:picMk id="16" creationId="{F5DA0A65-A9DC-D9E8-2B0F-C8548452B208}"/>
          </ac:picMkLst>
        </pc:picChg>
      </pc:sldChg>
      <pc:sldChg chg="addSp delSp modSp new mod">
        <pc:chgData name="Cat Cayley" userId="01e44b2d-e5a9-4feb-9050-a58178c4f08a" providerId="ADAL" clId="{DD327993-7B04-4C68-8E53-3C1F13E536B6}" dt="2024-09-19T11:23:49.827" v="203" actId="20577"/>
        <pc:sldMkLst>
          <pc:docMk/>
          <pc:sldMk cId="3571218279" sldId="257"/>
        </pc:sldMkLst>
        <pc:spChg chg="del">
          <ac:chgData name="Cat Cayley" userId="01e44b2d-e5a9-4feb-9050-a58178c4f08a" providerId="ADAL" clId="{DD327993-7B04-4C68-8E53-3C1F13E536B6}" dt="2024-09-19T11:04:23.077" v="40" actId="478"/>
          <ac:spMkLst>
            <pc:docMk/>
            <pc:sldMk cId="3571218279" sldId="257"/>
            <ac:spMk id="2" creationId="{39794E55-B50B-9B9B-4554-49689CF4132D}"/>
          </ac:spMkLst>
        </pc:spChg>
        <pc:spChg chg="del">
          <ac:chgData name="Cat Cayley" userId="01e44b2d-e5a9-4feb-9050-a58178c4f08a" providerId="ADAL" clId="{DD327993-7B04-4C68-8E53-3C1F13E536B6}" dt="2024-09-19T11:04:23.941" v="41" actId="478"/>
          <ac:spMkLst>
            <pc:docMk/>
            <pc:sldMk cId="3571218279" sldId="257"/>
            <ac:spMk id="3" creationId="{58430E81-56D6-4A2D-2319-94983F780B37}"/>
          </ac:spMkLst>
        </pc:spChg>
        <pc:spChg chg="add mod">
          <ac:chgData name="Cat Cayley" userId="01e44b2d-e5a9-4feb-9050-a58178c4f08a" providerId="ADAL" clId="{DD327993-7B04-4C68-8E53-3C1F13E536B6}" dt="2024-09-19T11:15:01.959" v="116" actId="113"/>
          <ac:spMkLst>
            <pc:docMk/>
            <pc:sldMk cId="3571218279" sldId="257"/>
            <ac:spMk id="4" creationId="{D57D961C-801B-B1FF-1227-DEF7E4CC8220}"/>
          </ac:spMkLst>
        </pc:spChg>
        <pc:spChg chg="add mod">
          <ac:chgData name="Cat Cayley" userId="01e44b2d-e5a9-4feb-9050-a58178c4f08a" providerId="ADAL" clId="{DD327993-7B04-4C68-8E53-3C1F13E536B6}" dt="2024-09-19T11:08:51.822" v="72" actId="1076"/>
          <ac:spMkLst>
            <pc:docMk/>
            <pc:sldMk cId="3571218279" sldId="257"/>
            <ac:spMk id="5" creationId="{0700528D-E2B0-2813-FFF6-D69663BFC012}"/>
          </ac:spMkLst>
        </pc:spChg>
        <pc:spChg chg="add del mod">
          <ac:chgData name="Cat Cayley" userId="01e44b2d-e5a9-4feb-9050-a58178c4f08a" providerId="ADAL" clId="{DD327993-7B04-4C68-8E53-3C1F13E536B6}" dt="2024-09-19T11:05:05.188" v="47"/>
          <ac:spMkLst>
            <pc:docMk/>
            <pc:sldMk cId="3571218279" sldId="257"/>
            <ac:spMk id="6" creationId="{158603BF-82DF-FC63-17A6-E151602B6675}"/>
          </ac:spMkLst>
        </pc:spChg>
        <pc:spChg chg="add del mod">
          <ac:chgData name="Cat Cayley" userId="01e44b2d-e5a9-4feb-9050-a58178c4f08a" providerId="ADAL" clId="{DD327993-7B04-4C68-8E53-3C1F13E536B6}" dt="2024-09-19T11:06:41.655" v="57" actId="478"/>
          <ac:spMkLst>
            <pc:docMk/>
            <pc:sldMk cId="3571218279" sldId="257"/>
            <ac:spMk id="8" creationId="{F5282AAA-5D8C-A73E-0083-BFA41885B1A6}"/>
          </ac:spMkLst>
        </pc:spChg>
        <pc:spChg chg="add del mod">
          <ac:chgData name="Cat Cayley" userId="01e44b2d-e5a9-4feb-9050-a58178c4f08a" providerId="ADAL" clId="{DD327993-7B04-4C68-8E53-3C1F13E536B6}" dt="2024-09-19T11:08:24.333" v="69" actId="478"/>
          <ac:spMkLst>
            <pc:docMk/>
            <pc:sldMk cId="3571218279" sldId="257"/>
            <ac:spMk id="12" creationId="{C126BBA0-414A-5814-1DAA-D9D472755354}"/>
          </ac:spMkLst>
        </pc:spChg>
        <pc:spChg chg="add del mod">
          <ac:chgData name="Cat Cayley" userId="01e44b2d-e5a9-4feb-9050-a58178c4f08a" providerId="ADAL" clId="{DD327993-7B04-4C68-8E53-3C1F13E536B6}" dt="2024-09-19T11:08:56.542" v="74" actId="478"/>
          <ac:spMkLst>
            <pc:docMk/>
            <pc:sldMk cId="3571218279" sldId="257"/>
            <ac:spMk id="13" creationId="{3AB72F10-297E-18A4-AF0A-CD27C7892C44}"/>
          </ac:spMkLst>
        </pc:spChg>
        <pc:spChg chg="add del mod">
          <ac:chgData name="Cat Cayley" userId="01e44b2d-e5a9-4feb-9050-a58178c4f08a" providerId="ADAL" clId="{DD327993-7B04-4C68-8E53-3C1F13E536B6}" dt="2024-09-19T11:11:33.716" v="92" actId="478"/>
          <ac:spMkLst>
            <pc:docMk/>
            <pc:sldMk cId="3571218279" sldId="257"/>
            <ac:spMk id="14" creationId="{2DA75000-0706-DD71-EA65-941B5D0A6B93}"/>
          </ac:spMkLst>
        </pc:spChg>
        <pc:spChg chg="add del mod">
          <ac:chgData name="Cat Cayley" userId="01e44b2d-e5a9-4feb-9050-a58178c4f08a" providerId="ADAL" clId="{DD327993-7B04-4C68-8E53-3C1F13E536B6}" dt="2024-09-19T11:11:32.330" v="91" actId="478"/>
          <ac:spMkLst>
            <pc:docMk/>
            <pc:sldMk cId="3571218279" sldId="257"/>
            <ac:spMk id="15" creationId="{36DF4FB0-7E12-E2D5-4AA2-79DD65E9F82B}"/>
          </ac:spMkLst>
        </pc:spChg>
        <pc:spChg chg="add del mod">
          <ac:chgData name="Cat Cayley" userId="01e44b2d-e5a9-4feb-9050-a58178c4f08a" providerId="ADAL" clId="{DD327993-7B04-4C68-8E53-3C1F13E536B6}" dt="2024-09-19T11:12:02.612" v="98" actId="478"/>
          <ac:spMkLst>
            <pc:docMk/>
            <pc:sldMk cId="3571218279" sldId="257"/>
            <ac:spMk id="16" creationId="{A05FADB1-81BE-14F5-8591-DDE9C246E831}"/>
          </ac:spMkLst>
        </pc:spChg>
        <pc:spChg chg="add mod">
          <ac:chgData name="Cat Cayley" userId="01e44b2d-e5a9-4feb-9050-a58178c4f08a" providerId="ADAL" clId="{DD327993-7B04-4C68-8E53-3C1F13E536B6}" dt="2024-09-19T11:12:10.191" v="99"/>
          <ac:spMkLst>
            <pc:docMk/>
            <pc:sldMk cId="3571218279" sldId="257"/>
            <ac:spMk id="17" creationId="{3124F0FC-4E7B-3B29-1899-F16832E27D45}"/>
          </ac:spMkLst>
        </pc:spChg>
        <pc:spChg chg="add mod">
          <ac:chgData name="Cat Cayley" userId="01e44b2d-e5a9-4feb-9050-a58178c4f08a" providerId="ADAL" clId="{DD327993-7B04-4C68-8E53-3C1F13E536B6}" dt="2024-09-19T11:23:49.827" v="203" actId="20577"/>
          <ac:spMkLst>
            <pc:docMk/>
            <pc:sldMk cId="3571218279" sldId="257"/>
            <ac:spMk id="18" creationId="{DEE89EB3-4075-EA0B-3469-FBDEB2A7A9D5}"/>
          </ac:spMkLst>
        </pc:spChg>
        <pc:spChg chg="add mod">
          <ac:chgData name="Cat Cayley" userId="01e44b2d-e5a9-4feb-9050-a58178c4f08a" providerId="ADAL" clId="{DD327993-7B04-4C68-8E53-3C1F13E536B6}" dt="2024-09-19T11:12:10.191" v="99"/>
          <ac:spMkLst>
            <pc:docMk/>
            <pc:sldMk cId="3571218279" sldId="257"/>
            <ac:spMk id="19" creationId="{8E70308A-F2A6-90E8-D780-0CB7F17975CC}"/>
          </ac:spMkLst>
        </pc:spChg>
        <pc:picChg chg="add del mod">
          <ac:chgData name="Cat Cayley" userId="01e44b2d-e5a9-4feb-9050-a58178c4f08a" providerId="ADAL" clId="{DD327993-7B04-4C68-8E53-3C1F13E536B6}" dt="2024-09-19T11:05:05.188" v="47"/>
          <ac:picMkLst>
            <pc:docMk/>
            <pc:sldMk cId="3571218279" sldId="257"/>
            <ac:picMk id="7" creationId="{366226E2-C70C-DDA5-39E6-6264AC9808C5}"/>
          </ac:picMkLst>
        </pc:picChg>
        <pc:picChg chg="add del mod">
          <ac:chgData name="Cat Cayley" userId="01e44b2d-e5a9-4feb-9050-a58178c4f08a" providerId="ADAL" clId="{DD327993-7B04-4C68-8E53-3C1F13E536B6}" dt="2024-09-19T11:06:41.127" v="56" actId="478"/>
          <ac:picMkLst>
            <pc:docMk/>
            <pc:sldMk cId="3571218279" sldId="257"/>
            <ac:picMk id="9" creationId="{79DB0EA9-DB25-3836-DFAB-C6209C105F6C}"/>
          </ac:picMkLst>
        </pc:picChg>
        <pc:picChg chg="add mod">
          <ac:chgData name="Cat Cayley" userId="01e44b2d-e5a9-4feb-9050-a58178c4f08a" providerId="ADAL" clId="{DD327993-7B04-4C68-8E53-3C1F13E536B6}" dt="2024-09-19T11:06:42.547" v="58"/>
          <ac:picMkLst>
            <pc:docMk/>
            <pc:sldMk cId="3571218279" sldId="257"/>
            <ac:picMk id="10" creationId="{E5E0D317-2E9F-7151-C807-1D1ACF116BAD}"/>
          </ac:picMkLst>
        </pc:picChg>
        <pc:picChg chg="add mod">
          <ac:chgData name="Cat Cayley" userId="01e44b2d-e5a9-4feb-9050-a58178c4f08a" providerId="ADAL" clId="{DD327993-7B04-4C68-8E53-3C1F13E536B6}" dt="2024-09-19T11:08:05.282" v="67" actId="1076"/>
          <ac:picMkLst>
            <pc:docMk/>
            <pc:sldMk cId="3571218279" sldId="257"/>
            <ac:picMk id="11" creationId="{AD2199DA-A27E-0792-4C95-5EEAD0FDA9EA}"/>
          </ac:picMkLst>
        </pc:picChg>
        <pc:picChg chg="add del mod">
          <ac:chgData name="Cat Cayley" userId="01e44b2d-e5a9-4feb-9050-a58178c4f08a" providerId="ADAL" clId="{DD327993-7B04-4C68-8E53-3C1F13E536B6}" dt="2024-09-19T11:19:13.798" v="164" actId="21"/>
          <ac:picMkLst>
            <pc:docMk/>
            <pc:sldMk cId="3571218279" sldId="257"/>
            <ac:picMk id="21" creationId="{B0900688-03B1-47E3-20CA-FF0E5042DDE4}"/>
          </ac:picMkLst>
        </pc:picChg>
        <pc:picChg chg="add mod">
          <ac:chgData name="Cat Cayley" userId="01e44b2d-e5a9-4feb-9050-a58178c4f08a" providerId="ADAL" clId="{DD327993-7B04-4C68-8E53-3C1F13E536B6}" dt="2024-09-19T11:19:30.477" v="169"/>
          <ac:picMkLst>
            <pc:docMk/>
            <pc:sldMk cId="3571218279" sldId="257"/>
            <ac:picMk id="22" creationId="{0960AE09-594F-4399-DD9B-8BB16D789E06}"/>
          </ac:picMkLst>
        </pc:picChg>
      </pc:sldChg>
      <pc:sldChg chg="addSp delSp modSp new mod">
        <pc:chgData name="Cat Cayley" userId="01e44b2d-e5a9-4feb-9050-a58178c4f08a" providerId="ADAL" clId="{DD327993-7B04-4C68-8E53-3C1F13E536B6}" dt="2024-09-19T11:23:46.300" v="201" actId="20577"/>
        <pc:sldMkLst>
          <pc:docMk/>
          <pc:sldMk cId="3592317649" sldId="258"/>
        </pc:sldMkLst>
        <pc:spChg chg="del">
          <ac:chgData name="Cat Cayley" userId="01e44b2d-e5a9-4feb-9050-a58178c4f08a" providerId="ADAL" clId="{DD327993-7B04-4C68-8E53-3C1F13E536B6}" dt="2024-09-19T11:10:25.885" v="76" actId="478"/>
          <ac:spMkLst>
            <pc:docMk/>
            <pc:sldMk cId="3592317649" sldId="258"/>
            <ac:spMk id="2" creationId="{4D8037DF-D4DC-454F-292C-1018C0363B5C}"/>
          </ac:spMkLst>
        </pc:spChg>
        <pc:spChg chg="del mod">
          <ac:chgData name="Cat Cayley" userId="01e44b2d-e5a9-4feb-9050-a58178c4f08a" providerId="ADAL" clId="{DD327993-7B04-4C68-8E53-3C1F13E536B6}" dt="2024-09-19T11:10:27.973" v="78" actId="478"/>
          <ac:spMkLst>
            <pc:docMk/>
            <pc:sldMk cId="3592317649" sldId="258"/>
            <ac:spMk id="3" creationId="{5B9B1A57-FB20-C284-C1DA-69D7A8065CAA}"/>
          </ac:spMkLst>
        </pc:spChg>
        <pc:spChg chg="add mod">
          <ac:chgData name="Cat Cayley" userId="01e44b2d-e5a9-4feb-9050-a58178c4f08a" providerId="ADAL" clId="{DD327993-7B04-4C68-8E53-3C1F13E536B6}" dt="2024-09-19T11:10:48.899" v="83" actId="2711"/>
          <ac:spMkLst>
            <pc:docMk/>
            <pc:sldMk cId="3592317649" sldId="258"/>
            <ac:spMk id="4" creationId="{432A6C04-1208-7A54-4779-40C9ED3F78A5}"/>
          </ac:spMkLst>
        </pc:spChg>
        <pc:spChg chg="add mod">
          <ac:chgData name="Cat Cayley" userId="01e44b2d-e5a9-4feb-9050-a58178c4f08a" providerId="ADAL" clId="{DD327993-7B04-4C68-8E53-3C1F13E536B6}" dt="2024-09-19T11:10:48.899" v="83" actId="2711"/>
          <ac:spMkLst>
            <pc:docMk/>
            <pc:sldMk cId="3592317649" sldId="258"/>
            <ac:spMk id="5" creationId="{52795AB1-9573-4EAB-D1E2-C4FB55EB4771}"/>
          </ac:spMkLst>
        </pc:spChg>
        <pc:spChg chg="add mod">
          <ac:chgData name="Cat Cayley" userId="01e44b2d-e5a9-4feb-9050-a58178c4f08a" providerId="ADAL" clId="{DD327993-7B04-4C68-8E53-3C1F13E536B6}" dt="2024-09-19T11:14:59.210" v="115" actId="113"/>
          <ac:spMkLst>
            <pc:docMk/>
            <pc:sldMk cId="3592317649" sldId="258"/>
            <ac:spMk id="6" creationId="{25FE3F09-6B70-E315-08D4-E8B2A1D97AAE}"/>
          </ac:spMkLst>
        </pc:spChg>
        <pc:spChg chg="add mod">
          <ac:chgData name="Cat Cayley" userId="01e44b2d-e5a9-4feb-9050-a58178c4f08a" providerId="ADAL" clId="{DD327993-7B04-4C68-8E53-3C1F13E536B6}" dt="2024-09-19T11:11:25.923" v="89" actId="1076"/>
          <ac:spMkLst>
            <pc:docMk/>
            <pc:sldMk cId="3592317649" sldId="258"/>
            <ac:spMk id="9" creationId="{5FC2CC74-D83F-29C7-4162-047C7CE95F88}"/>
          </ac:spMkLst>
        </pc:spChg>
        <pc:spChg chg="add mod">
          <ac:chgData name="Cat Cayley" userId="01e44b2d-e5a9-4feb-9050-a58178c4f08a" providerId="ADAL" clId="{DD327993-7B04-4C68-8E53-3C1F13E536B6}" dt="2024-09-19T11:23:46.300" v="201" actId="20577"/>
          <ac:spMkLst>
            <pc:docMk/>
            <pc:sldMk cId="3592317649" sldId="258"/>
            <ac:spMk id="10" creationId="{DF46DDF3-4EF0-6B14-86DE-D690AD7E06B0}"/>
          </ac:spMkLst>
        </pc:spChg>
        <pc:spChg chg="add mod">
          <ac:chgData name="Cat Cayley" userId="01e44b2d-e5a9-4feb-9050-a58178c4f08a" providerId="ADAL" clId="{DD327993-7B04-4C68-8E53-3C1F13E536B6}" dt="2024-09-19T11:11:46.963" v="94" actId="1076"/>
          <ac:spMkLst>
            <pc:docMk/>
            <pc:sldMk cId="3592317649" sldId="258"/>
            <ac:spMk id="11" creationId="{E80B0728-B627-53DE-D7B1-28C68DC8C07D}"/>
          </ac:spMkLst>
        </pc:spChg>
        <pc:spChg chg="add del mod">
          <ac:chgData name="Cat Cayley" userId="01e44b2d-e5a9-4feb-9050-a58178c4f08a" providerId="ADAL" clId="{DD327993-7B04-4C68-8E53-3C1F13E536B6}" dt="2024-09-19T11:13:19.503" v="107"/>
          <ac:spMkLst>
            <pc:docMk/>
            <pc:sldMk cId="3592317649" sldId="258"/>
            <ac:spMk id="12" creationId="{BE028ED4-AC56-2DF5-BF4E-A52F0E3C86FA}"/>
          </ac:spMkLst>
        </pc:spChg>
        <pc:spChg chg="add del mod">
          <ac:chgData name="Cat Cayley" userId="01e44b2d-e5a9-4feb-9050-a58178c4f08a" providerId="ADAL" clId="{DD327993-7B04-4C68-8E53-3C1F13E536B6}" dt="2024-09-19T11:13:19.503" v="107"/>
          <ac:spMkLst>
            <pc:docMk/>
            <pc:sldMk cId="3592317649" sldId="258"/>
            <ac:spMk id="13" creationId="{58255EBE-6CB2-6C0C-CD5D-7190D3EDDF70}"/>
          </ac:spMkLst>
        </pc:spChg>
        <pc:picChg chg="add mod">
          <ac:chgData name="Cat Cayley" userId="01e44b2d-e5a9-4feb-9050-a58178c4f08a" providerId="ADAL" clId="{DD327993-7B04-4C68-8E53-3C1F13E536B6}" dt="2024-09-19T11:10:39.751" v="82"/>
          <ac:picMkLst>
            <pc:docMk/>
            <pc:sldMk cId="3592317649" sldId="258"/>
            <ac:picMk id="7" creationId="{99C21CE8-0A69-A1F2-8120-C8326B8BCBFA}"/>
          </ac:picMkLst>
        </pc:picChg>
        <pc:picChg chg="add mod">
          <ac:chgData name="Cat Cayley" userId="01e44b2d-e5a9-4feb-9050-a58178c4f08a" providerId="ADAL" clId="{DD327993-7B04-4C68-8E53-3C1F13E536B6}" dt="2024-09-19T11:10:39.751" v="82"/>
          <ac:picMkLst>
            <pc:docMk/>
            <pc:sldMk cId="3592317649" sldId="258"/>
            <ac:picMk id="8" creationId="{858FD1F3-6848-E57A-6ED1-4F334E5C2DEE}"/>
          </ac:picMkLst>
        </pc:picChg>
        <pc:picChg chg="add mod">
          <ac:chgData name="Cat Cayley" userId="01e44b2d-e5a9-4feb-9050-a58178c4f08a" providerId="ADAL" clId="{DD327993-7B04-4C68-8E53-3C1F13E536B6}" dt="2024-09-19T11:19:32.091" v="170"/>
          <ac:picMkLst>
            <pc:docMk/>
            <pc:sldMk cId="3592317649" sldId="258"/>
            <ac:picMk id="14" creationId="{41137081-347A-D03A-1E18-5EFEB18349B6}"/>
          </ac:picMkLst>
        </pc:picChg>
      </pc:sldChg>
      <pc:sldChg chg="addSp delSp modSp new mod">
        <pc:chgData name="Cat Cayley" userId="01e44b2d-e5a9-4feb-9050-a58178c4f08a" providerId="ADAL" clId="{DD327993-7B04-4C68-8E53-3C1F13E536B6}" dt="2024-09-19T11:23:43.494" v="199" actId="20577"/>
        <pc:sldMkLst>
          <pc:docMk/>
          <pc:sldMk cId="2013607231" sldId="259"/>
        </pc:sldMkLst>
        <pc:spChg chg="del">
          <ac:chgData name="Cat Cayley" userId="01e44b2d-e5a9-4feb-9050-a58178c4f08a" providerId="ADAL" clId="{DD327993-7B04-4C68-8E53-3C1F13E536B6}" dt="2024-09-19T11:13:05.976" v="101" actId="478"/>
          <ac:spMkLst>
            <pc:docMk/>
            <pc:sldMk cId="2013607231" sldId="259"/>
            <ac:spMk id="2" creationId="{F80DE213-0652-783D-576D-7B10735B90C2}"/>
          </ac:spMkLst>
        </pc:spChg>
        <pc:spChg chg="del">
          <ac:chgData name="Cat Cayley" userId="01e44b2d-e5a9-4feb-9050-a58178c4f08a" providerId="ADAL" clId="{DD327993-7B04-4C68-8E53-3C1F13E536B6}" dt="2024-09-19T11:13:07.542" v="102" actId="478"/>
          <ac:spMkLst>
            <pc:docMk/>
            <pc:sldMk cId="2013607231" sldId="259"/>
            <ac:spMk id="3" creationId="{F2557090-9593-5123-6587-529E0B3221C1}"/>
          </ac:spMkLst>
        </pc:spChg>
        <pc:spChg chg="add mod">
          <ac:chgData name="Cat Cayley" userId="01e44b2d-e5a9-4feb-9050-a58178c4f08a" providerId="ADAL" clId="{DD327993-7B04-4C68-8E53-3C1F13E536B6}" dt="2024-09-19T11:14:56.437" v="114" actId="113"/>
          <ac:spMkLst>
            <pc:docMk/>
            <pc:sldMk cId="2013607231" sldId="259"/>
            <ac:spMk id="4" creationId="{891B0C4C-8E5A-979B-2257-06B7F71FBD6D}"/>
          </ac:spMkLst>
        </pc:spChg>
        <pc:spChg chg="add mod">
          <ac:chgData name="Cat Cayley" userId="01e44b2d-e5a9-4feb-9050-a58178c4f08a" providerId="ADAL" clId="{DD327993-7B04-4C68-8E53-3C1F13E536B6}" dt="2024-09-19T11:13:46.538" v="110" actId="1076"/>
          <ac:spMkLst>
            <pc:docMk/>
            <pc:sldMk cId="2013607231" sldId="259"/>
            <ac:spMk id="5" creationId="{252992B5-A6D5-84C7-0823-882A5EDB57AC}"/>
          </ac:spMkLst>
        </pc:spChg>
        <pc:spChg chg="add mod">
          <ac:chgData name="Cat Cayley" userId="01e44b2d-e5a9-4feb-9050-a58178c4f08a" providerId="ADAL" clId="{DD327993-7B04-4C68-8E53-3C1F13E536B6}" dt="2024-09-19T11:15:12.152" v="117"/>
          <ac:spMkLst>
            <pc:docMk/>
            <pc:sldMk cId="2013607231" sldId="259"/>
            <ac:spMk id="8" creationId="{93611B94-F4E8-0888-FF68-D2A3F92808B3}"/>
          </ac:spMkLst>
        </pc:spChg>
        <pc:spChg chg="add mod">
          <ac:chgData name="Cat Cayley" userId="01e44b2d-e5a9-4feb-9050-a58178c4f08a" providerId="ADAL" clId="{DD327993-7B04-4C68-8E53-3C1F13E536B6}" dt="2024-09-19T11:23:43.494" v="199" actId="20577"/>
          <ac:spMkLst>
            <pc:docMk/>
            <pc:sldMk cId="2013607231" sldId="259"/>
            <ac:spMk id="9" creationId="{00C06A9E-C074-4EE8-05BE-FA47BAE629E3}"/>
          </ac:spMkLst>
        </pc:spChg>
        <pc:spChg chg="add mod">
          <ac:chgData name="Cat Cayley" userId="01e44b2d-e5a9-4feb-9050-a58178c4f08a" providerId="ADAL" clId="{DD327993-7B04-4C68-8E53-3C1F13E536B6}" dt="2024-09-19T11:15:12.152" v="117"/>
          <ac:spMkLst>
            <pc:docMk/>
            <pc:sldMk cId="2013607231" sldId="259"/>
            <ac:spMk id="10" creationId="{3EE38D7F-CC87-6CCC-F525-026B55CE8221}"/>
          </ac:spMkLst>
        </pc:spChg>
        <pc:picChg chg="add mod">
          <ac:chgData name="Cat Cayley" userId="01e44b2d-e5a9-4feb-9050-a58178c4f08a" providerId="ADAL" clId="{DD327993-7B04-4C68-8E53-3C1F13E536B6}" dt="2024-09-19T11:13:21.275" v="108"/>
          <ac:picMkLst>
            <pc:docMk/>
            <pc:sldMk cId="2013607231" sldId="259"/>
            <ac:picMk id="6" creationId="{6A84DAFC-242C-C663-697E-30E7C1668DD2}"/>
          </ac:picMkLst>
        </pc:picChg>
        <pc:picChg chg="add mod">
          <ac:chgData name="Cat Cayley" userId="01e44b2d-e5a9-4feb-9050-a58178c4f08a" providerId="ADAL" clId="{DD327993-7B04-4C68-8E53-3C1F13E536B6}" dt="2024-09-19T11:13:21.275" v="108"/>
          <ac:picMkLst>
            <pc:docMk/>
            <pc:sldMk cId="2013607231" sldId="259"/>
            <ac:picMk id="7" creationId="{C455A4B0-EB90-8378-05BE-89429B34D073}"/>
          </ac:picMkLst>
        </pc:picChg>
        <pc:picChg chg="add mod">
          <ac:chgData name="Cat Cayley" userId="01e44b2d-e5a9-4feb-9050-a58178c4f08a" providerId="ADAL" clId="{DD327993-7B04-4C68-8E53-3C1F13E536B6}" dt="2024-09-19T11:19:33.434" v="171"/>
          <ac:picMkLst>
            <pc:docMk/>
            <pc:sldMk cId="2013607231" sldId="259"/>
            <ac:picMk id="11" creationId="{A3B59349-BD73-D853-6CF1-80DB3F4A21CE}"/>
          </ac:picMkLst>
        </pc:picChg>
      </pc:sldChg>
      <pc:sldChg chg="addSp delSp modSp new mod ord">
        <pc:chgData name="Cat Cayley" userId="01e44b2d-e5a9-4feb-9050-a58178c4f08a" providerId="ADAL" clId="{DD327993-7B04-4C68-8E53-3C1F13E536B6}" dt="2024-10-04T11:56:36.690" v="245"/>
        <pc:sldMkLst>
          <pc:docMk/>
          <pc:sldMk cId="1139906567" sldId="260"/>
        </pc:sldMkLst>
        <pc:spChg chg="del">
          <ac:chgData name="Cat Cayley" userId="01e44b2d-e5a9-4feb-9050-a58178c4f08a" providerId="ADAL" clId="{DD327993-7B04-4C68-8E53-3C1F13E536B6}" dt="2024-09-19T11:14:12.664" v="113" actId="478"/>
          <ac:spMkLst>
            <pc:docMk/>
            <pc:sldMk cId="1139906567" sldId="260"/>
            <ac:spMk id="2" creationId="{BAB5CBC2-3F87-2A8D-3381-8570436D2CFC}"/>
          </ac:spMkLst>
        </pc:spChg>
        <pc:spChg chg="del">
          <ac:chgData name="Cat Cayley" userId="01e44b2d-e5a9-4feb-9050-a58178c4f08a" providerId="ADAL" clId="{DD327993-7B04-4C68-8E53-3C1F13E536B6}" dt="2024-09-19T11:14:12.116" v="112" actId="478"/>
          <ac:spMkLst>
            <pc:docMk/>
            <pc:sldMk cId="1139906567" sldId="260"/>
            <ac:spMk id="3" creationId="{885E57D2-5DED-8D9F-6188-BF018BC952C7}"/>
          </ac:spMkLst>
        </pc:spChg>
        <pc:spChg chg="add mod">
          <ac:chgData name="Cat Cayley" userId="01e44b2d-e5a9-4feb-9050-a58178c4f08a" providerId="ADAL" clId="{DD327993-7B04-4C68-8E53-3C1F13E536B6}" dt="2024-09-19T11:16:13.854" v="124" actId="113"/>
          <ac:spMkLst>
            <pc:docMk/>
            <pc:sldMk cId="1139906567" sldId="260"/>
            <ac:spMk id="4" creationId="{07CAD68C-D437-ABD3-1C11-19A28E4FDD6B}"/>
          </ac:spMkLst>
        </pc:spChg>
        <pc:spChg chg="add mod">
          <ac:chgData name="Cat Cayley" userId="01e44b2d-e5a9-4feb-9050-a58178c4f08a" providerId="ADAL" clId="{DD327993-7B04-4C68-8E53-3C1F13E536B6}" dt="2024-09-19T11:16:30.741" v="126" actId="255"/>
          <ac:spMkLst>
            <pc:docMk/>
            <pc:sldMk cId="1139906567" sldId="260"/>
            <ac:spMk id="5" creationId="{DE2FDA27-3321-1301-FB33-4CF86D6D3BDD}"/>
          </ac:spMkLst>
        </pc:spChg>
        <pc:spChg chg="add mod">
          <ac:chgData name="Cat Cayley" userId="01e44b2d-e5a9-4feb-9050-a58178c4f08a" providerId="ADAL" clId="{DD327993-7B04-4C68-8E53-3C1F13E536B6}" dt="2024-09-19T11:15:55.707" v="123" actId="1076"/>
          <ac:spMkLst>
            <pc:docMk/>
            <pc:sldMk cId="1139906567" sldId="260"/>
            <ac:spMk id="6" creationId="{FE046022-0AD6-113A-DA8A-BDC4C1DBFE1C}"/>
          </ac:spMkLst>
        </pc:spChg>
        <pc:spChg chg="add mod">
          <ac:chgData name="Cat Cayley" userId="01e44b2d-e5a9-4feb-9050-a58178c4f08a" providerId="ADAL" clId="{DD327993-7B04-4C68-8E53-3C1F13E536B6}" dt="2024-09-19T11:16:46.317" v="127"/>
          <ac:spMkLst>
            <pc:docMk/>
            <pc:sldMk cId="1139906567" sldId="260"/>
            <ac:spMk id="9" creationId="{8F3DDC08-F1C7-5E09-8F1B-9D0795631393}"/>
          </ac:spMkLst>
        </pc:spChg>
        <pc:spChg chg="add mod">
          <ac:chgData name="Cat Cayley" userId="01e44b2d-e5a9-4feb-9050-a58178c4f08a" providerId="ADAL" clId="{DD327993-7B04-4C68-8E53-3C1F13E536B6}" dt="2024-09-19T11:23:40.308" v="197" actId="20577"/>
          <ac:spMkLst>
            <pc:docMk/>
            <pc:sldMk cId="1139906567" sldId="260"/>
            <ac:spMk id="10" creationId="{873FB62F-17B1-4ADF-427E-DB990DFF650A}"/>
          </ac:spMkLst>
        </pc:spChg>
        <pc:spChg chg="add mod">
          <ac:chgData name="Cat Cayley" userId="01e44b2d-e5a9-4feb-9050-a58178c4f08a" providerId="ADAL" clId="{DD327993-7B04-4C68-8E53-3C1F13E536B6}" dt="2024-09-19T11:16:46.317" v="127"/>
          <ac:spMkLst>
            <pc:docMk/>
            <pc:sldMk cId="1139906567" sldId="260"/>
            <ac:spMk id="11" creationId="{F0EDB525-6918-30DF-DF90-519AE96C5749}"/>
          </ac:spMkLst>
        </pc:spChg>
        <pc:picChg chg="add mod">
          <ac:chgData name="Cat Cayley" userId="01e44b2d-e5a9-4feb-9050-a58178c4f08a" providerId="ADAL" clId="{DD327993-7B04-4C68-8E53-3C1F13E536B6}" dt="2024-09-19T11:16:18.447" v="125"/>
          <ac:picMkLst>
            <pc:docMk/>
            <pc:sldMk cId="1139906567" sldId="260"/>
            <ac:picMk id="7" creationId="{FFFBAAB5-288F-2480-2FAA-66237FF4A035}"/>
          </ac:picMkLst>
        </pc:picChg>
        <pc:picChg chg="add mod">
          <ac:chgData name="Cat Cayley" userId="01e44b2d-e5a9-4feb-9050-a58178c4f08a" providerId="ADAL" clId="{DD327993-7B04-4C68-8E53-3C1F13E536B6}" dt="2024-09-19T11:16:18.447" v="125"/>
          <ac:picMkLst>
            <pc:docMk/>
            <pc:sldMk cId="1139906567" sldId="260"/>
            <ac:picMk id="8" creationId="{CF275D6B-A80F-1386-3111-CE7B0EB9AC6B}"/>
          </ac:picMkLst>
        </pc:picChg>
        <pc:picChg chg="add mod">
          <ac:chgData name="Cat Cayley" userId="01e44b2d-e5a9-4feb-9050-a58178c4f08a" providerId="ADAL" clId="{DD327993-7B04-4C68-8E53-3C1F13E536B6}" dt="2024-09-19T11:19:34.565" v="172"/>
          <ac:picMkLst>
            <pc:docMk/>
            <pc:sldMk cId="1139906567" sldId="260"/>
            <ac:picMk id="12" creationId="{96AD993D-EDAF-B72C-9D03-EBFDBDEA9A0C}"/>
          </ac:picMkLst>
        </pc:picChg>
      </pc:sldChg>
      <pc:sldChg chg="addSp delSp modSp new mod">
        <pc:chgData name="Cat Cayley" userId="01e44b2d-e5a9-4feb-9050-a58178c4f08a" providerId="ADAL" clId="{DD327993-7B04-4C68-8E53-3C1F13E536B6}" dt="2024-09-19T11:23:35.053" v="195" actId="20577"/>
        <pc:sldMkLst>
          <pc:docMk/>
          <pc:sldMk cId="3678773824" sldId="261"/>
        </pc:sldMkLst>
        <pc:spChg chg="del">
          <ac:chgData name="Cat Cayley" userId="01e44b2d-e5a9-4feb-9050-a58178c4f08a" providerId="ADAL" clId="{DD327993-7B04-4C68-8E53-3C1F13E536B6}" dt="2024-09-19T11:17:22.784" v="129" actId="478"/>
          <ac:spMkLst>
            <pc:docMk/>
            <pc:sldMk cId="3678773824" sldId="261"/>
            <ac:spMk id="2" creationId="{72D1999C-8BD3-7C54-3DD0-E0A2F38E682F}"/>
          </ac:spMkLst>
        </pc:spChg>
        <pc:spChg chg="del">
          <ac:chgData name="Cat Cayley" userId="01e44b2d-e5a9-4feb-9050-a58178c4f08a" providerId="ADAL" clId="{DD327993-7B04-4C68-8E53-3C1F13E536B6}" dt="2024-09-19T11:17:23.638" v="130" actId="478"/>
          <ac:spMkLst>
            <pc:docMk/>
            <pc:sldMk cId="3678773824" sldId="261"/>
            <ac:spMk id="3" creationId="{87B794F6-F337-A671-8D1D-A1C9AD72BDED}"/>
          </ac:spMkLst>
        </pc:spChg>
        <pc:spChg chg="add mod">
          <ac:chgData name="Cat Cayley" userId="01e44b2d-e5a9-4feb-9050-a58178c4f08a" providerId="ADAL" clId="{DD327993-7B04-4C68-8E53-3C1F13E536B6}" dt="2024-09-19T11:19:42.317" v="174" actId="1076"/>
          <ac:spMkLst>
            <pc:docMk/>
            <pc:sldMk cId="3678773824" sldId="261"/>
            <ac:spMk id="5" creationId="{5CA92773-CBC2-310F-B1C5-5395416D665E}"/>
          </ac:spMkLst>
        </pc:spChg>
        <pc:spChg chg="add mod">
          <ac:chgData name="Cat Cayley" userId="01e44b2d-e5a9-4feb-9050-a58178c4f08a" providerId="ADAL" clId="{DD327993-7B04-4C68-8E53-3C1F13E536B6}" dt="2024-09-19T11:18:44.428" v="156"/>
          <ac:spMkLst>
            <pc:docMk/>
            <pc:sldMk cId="3678773824" sldId="261"/>
            <ac:spMk id="8" creationId="{F29CCE60-8479-7809-B6B2-CE75CF2BBD12}"/>
          </ac:spMkLst>
        </pc:spChg>
        <pc:spChg chg="add mod">
          <ac:chgData name="Cat Cayley" userId="01e44b2d-e5a9-4feb-9050-a58178c4f08a" providerId="ADAL" clId="{DD327993-7B04-4C68-8E53-3C1F13E536B6}" dt="2024-09-19T11:23:35.053" v="195" actId="20577"/>
          <ac:spMkLst>
            <pc:docMk/>
            <pc:sldMk cId="3678773824" sldId="261"/>
            <ac:spMk id="9" creationId="{0C638BAC-60BF-A4E7-3FE8-ACF3265DCFDA}"/>
          </ac:spMkLst>
        </pc:spChg>
        <pc:spChg chg="add mod">
          <ac:chgData name="Cat Cayley" userId="01e44b2d-e5a9-4feb-9050-a58178c4f08a" providerId="ADAL" clId="{DD327993-7B04-4C68-8E53-3C1F13E536B6}" dt="2024-09-19T11:18:44.428" v="156"/>
          <ac:spMkLst>
            <pc:docMk/>
            <pc:sldMk cId="3678773824" sldId="261"/>
            <ac:spMk id="10" creationId="{0C8895C3-8F45-304D-332F-705A77FE01BC}"/>
          </ac:spMkLst>
        </pc:spChg>
        <pc:graphicFrameChg chg="add mod modGraphic">
          <ac:chgData name="Cat Cayley" userId="01e44b2d-e5a9-4feb-9050-a58178c4f08a" providerId="ADAL" clId="{DD327993-7B04-4C68-8E53-3C1F13E536B6}" dt="2024-09-19T11:20:23.474" v="176" actId="207"/>
          <ac:graphicFrameMkLst>
            <pc:docMk/>
            <pc:sldMk cId="3678773824" sldId="261"/>
            <ac:graphicFrameMk id="4" creationId="{D8288D53-A08C-FF1D-7A45-379A09F19165}"/>
          </ac:graphicFrameMkLst>
        </pc:graphicFrameChg>
        <pc:picChg chg="add mod">
          <ac:chgData name="Cat Cayley" userId="01e44b2d-e5a9-4feb-9050-a58178c4f08a" providerId="ADAL" clId="{DD327993-7B04-4C68-8E53-3C1F13E536B6}" dt="2024-09-19T11:18:20.181" v="154"/>
          <ac:picMkLst>
            <pc:docMk/>
            <pc:sldMk cId="3678773824" sldId="261"/>
            <ac:picMk id="6" creationId="{3481185B-72DA-1F9D-9E3D-BF941B1DE47C}"/>
          </ac:picMkLst>
        </pc:picChg>
        <pc:picChg chg="add mod">
          <ac:chgData name="Cat Cayley" userId="01e44b2d-e5a9-4feb-9050-a58178c4f08a" providerId="ADAL" clId="{DD327993-7B04-4C68-8E53-3C1F13E536B6}" dt="2024-09-19T11:18:20.181" v="154"/>
          <ac:picMkLst>
            <pc:docMk/>
            <pc:sldMk cId="3678773824" sldId="261"/>
            <ac:picMk id="7" creationId="{D9405E4B-1F4E-AA1C-68B4-7BC853DB5615}"/>
          </ac:picMkLst>
        </pc:picChg>
        <pc:picChg chg="add mod">
          <ac:chgData name="Cat Cayley" userId="01e44b2d-e5a9-4feb-9050-a58178c4f08a" providerId="ADAL" clId="{DD327993-7B04-4C68-8E53-3C1F13E536B6}" dt="2024-09-19T11:19:36.356" v="173"/>
          <ac:picMkLst>
            <pc:docMk/>
            <pc:sldMk cId="3678773824" sldId="261"/>
            <ac:picMk id="11" creationId="{B974C5DB-462B-15C7-64F2-0449AD1D5DF3}"/>
          </ac:picMkLst>
        </pc:picChg>
      </pc:sldChg>
      <pc:sldChg chg="delSp add mod">
        <pc:chgData name="Cat Cayley" userId="01e44b2d-e5a9-4feb-9050-a58178c4f08a" providerId="ADAL" clId="{DD327993-7B04-4C68-8E53-3C1F13E536B6}" dt="2024-10-04T11:56:44.449" v="247" actId="478"/>
        <pc:sldMkLst>
          <pc:docMk/>
          <pc:sldMk cId="984763986" sldId="264"/>
        </pc:sldMkLst>
        <pc:spChg chg="del">
          <ac:chgData name="Cat Cayley" userId="01e44b2d-e5a9-4feb-9050-a58178c4f08a" providerId="ADAL" clId="{DD327993-7B04-4C68-8E53-3C1F13E536B6}" dt="2024-10-04T11:56:44.449" v="247" actId="478"/>
          <ac:spMkLst>
            <pc:docMk/>
            <pc:sldMk cId="984763986" sldId="264"/>
            <ac:spMk id="5" creationId="{DE2FDA27-3321-1301-FB33-4CF86D6D3BDD}"/>
          </ac:spMkLst>
        </pc:spChg>
      </pc:sldChg>
      <pc:sldChg chg="add">
        <pc:chgData name="Cat Cayley" userId="01e44b2d-e5a9-4feb-9050-a58178c4f08a" providerId="ADAL" clId="{DD327993-7B04-4C68-8E53-3C1F13E536B6}" dt="2024-09-26T12:09:51.917" v="243"/>
        <pc:sldMkLst>
          <pc:docMk/>
          <pc:sldMk cId="1635878673" sldId="283"/>
        </pc:sldMkLst>
      </pc:sldChg>
    </pc:docChg>
  </pc:docChgLst>
  <pc:docChgLst>
    <pc:chgData name="Cat Cayley" userId="01e44b2d-e5a9-4feb-9050-a58178c4f08a" providerId="ADAL" clId="{5B94886C-632A-4E73-AAA6-F80FFD8C586F}"/>
    <pc:docChg chg="undo custSel addSld delSld modSld sldOrd">
      <pc:chgData name="Cat Cayley" userId="01e44b2d-e5a9-4feb-9050-a58178c4f08a" providerId="ADAL" clId="{5B94886C-632A-4E73-AAA6-F80FFD8C586F}" dt="2024-10-10T13:19:57.022" v="2298"/>
      <pc:docMkLst>
        <pc:docMk/>
      </pc:docMkLst>
      <pc:sldChg chg="modSp mod modCm">
        <pc:chgData name="Cat Cayley" userId="01e44b2d-e5a9-4feb-9050-a58178c4f08a" providerId="ADAL" clId="{5B94886C-632A-4E73-AAA6-F80FFD8C586F}" dt="2024-10-10T12:47:16.082" v="1601"/>
        <pc:sldMkLst>
          <pc:docMk/>
          <pc:sldMk cId="109857222" sldId="256"/>
        </pc:sldMkLst>
        <pc:spChg chg="mod">
          <ac:chgData name="Cat Cayley" userId="01e44b2d-e5a9-4feb-9050-a58178c4f08a" providerId="ADAL" clId="{5B94886C-632A-4E73-AAA6-F80FFD8C586F}" dt="2024-10-04T14:30:27.166" v="14" actId="20577"/>
          <ac:spMkLst>
            <pc:docMk/>
            <pc:sldMk cId="109857222" sldId="256"/>
            <ac:spMk id="10" creationId="{63B5B7EF-101B-A120-753F-9882877159F3}"/>
          </ac:spMkLst>
        </pc:spChg>
        <pc:spChg chg="mod">
          <ac:chgData name="Cat Cayley" userId="01e44b2d-e5a9-4feb-9050-a58178c4f08a" providerId="ADAL" clId="{5B94886C-632A-4E73-AAA6-F80FFD8C586F}" dt="2024-10-04T14:30:32.840" v="26" actId="20577"/>
          <ac:spMkLst>
            <pc:docMk/>
            <pc:sldMk cId="109857222" sldId="256"/>
            <ac:spMk id="11" creationId="{4CA9F064-31C5-962D-B7F9-B46DBC4E319F}"/>
          </ac:spMkLst>
        </pc:spChg>
        <pc:spChg chg="mod">
          <ac:chgData name="Cat Cayley" userId="01e44b2d-e5a9-4feb-9050-a58178c4f08a" providerId="ADAL" clId="{5B94886C-632A-4E73-AAA6-F80FFD8C586F}" dt="2024-10-04T14:30:37.533" v="46" actId="20577"/>
          <ac:spMkLst>
            <pc:docMk/>
            <pc:sldMk cId="109857222" sldId="256"/>
            <ac:spMk id="12" creationId="{8053679D-3475-E04F-6C85-47A6067ED2AB}"/>
          </ac:spMkLst>
        </pc:spChg>
      </pc:sldChg>
      <pc:sldChg chg="del">
        <pc:chgData name="Cat Cayley" userId="01e44b2d-e5a9-4feb-9050-a58178c4f08a" providerId="ADAL" clId="{5B94886C-632A-4E73-AAA6-F80FFD8C586F}" dt="2024-10-04T15:54:42.608" v="1484" actId="47"/>
        <pc:sldMkLst>
          <pc:docMk/>
          <pc:sldMk cId="3571218279" sldId="257"/>
        </pc:sldMkLst>
      </pc:sldChg>
      <pc:sldChg chg="del">
        <pc:chgData name="Cat Cayley" userId="01e44b2d-e5a9-4feb-9050-a58178c4f08a" providerId="ADAL" clId="{5B94886C-632A-4E73-AAA6-F80FFD8C586F}" dt="2024-10-04T15:54:43.125" v="1485" actId="47"/>
        <pc:sldMkLst>
          <pc:docMk/>
          <pc:sldMk cId="3592317649" sldId="258"/>
        </pc:sldMkLst>
      </pc:sldChg>
      <pc:sldChg chg="del">
        <pc:chgData name="Cat Cayley" userId="01e44b2d-e5a9-4feb-9050-a58178c4f08a" providerId="ADAL" clId="{5B94886C-632A-4E73-AAA6-F80FFD8C586F}" dt="2024-10-04T15:54:43.650" v="1486" actId="47"/>
        <pc:sldMkLst>
          <pc:docMk/>
          <pc:sldMk cId="2013607231" sldId="259"/>
        </pc:sldMkLst>
      </pc:sldChg>
      <pc:sldChg chg="addSp delSp modSp mod modCm modNotesTx">
        <pc:chgData name="Cat Cayley" userId="01e44b2d-e5a9-4feb-9050-a58178c4f08a" providerId="ADAL" clId="{5B94886C-632A-4E73-AAA6-F80FFD8C586F}" dt="2024-10-10T12:51:12.552" v="1748" actId="113"/>
        <pc:sldMkLst>
          <pc:docMk/>
          <pc:sldMk cId="1139906567" sldId="260"/>
        </pc:sldMkLst>
        <pc:spChg chg="add mod">
          <ac:chgData name="Cat Cayley" userId="01e44b2d-e5a9-4feb-9050-a58178c4f08a" providerId="ADAL" clId="{5B94886C-632A-4E73-AAA6-F80FFD8C586F}" dt="2024-10-08T14:00:38.986" v="1504"/>
          <ac:spMkLst>
            <pc:docMk/>
            <pc:sldMk cId="1139906567" sldId="260"/>
            <ac:spMk id="2" creationId="{2ABD87A9-7AE0-9065-D6A8-4E103E2E6A72}"/>
          </ac:spMkLst>
        </pc:spChg>
        <pc:spChg chg="mod">
          <ac:chgData name="Cat Cayley" userId="01e44b2d-e5a9-4feb-9050-a58178c4f08a" providerId="ADAL" clId="{5B94886C-632A-4E73-AAA6-F80FFD8C586F}" dt="2024-10-04T14:52:49.116" v="214" actId="1076"/>
          <ac:spMkLst>
            <pc:docMk/>
            <pc:sldMk cId="1139906567" sldId="260"/>
            <ac:spMk id="4" creationId="{07CAD68C-D437-ABD3-1C11-19A28E4FDD6B}"/>
          </ac:spMkLst>
        </pc:spChg>
        <pc:spChg chg="mod">
          <ac:chgData name="Cat Cayley" userId="01e44b2d-e5a9-4feb-9050-a58178c4f08a" providerId="ADAL" clId="{5B94886C-632A-4E73-AAA6-F80FFD8C586F}" dt="2024-10-10T12:51:12.552" v="1748" actId="113"/>
          <ac:spMkLst>
            <pc:docMk/>
            <pc:sldMk cId="1139906567" sldId="260"/>
            <ac:spMk id="5" creationId="{DE2FDA27-3321-1301-FB33-4CF86D6D3BDD}"/>
          </ac:spMkLst>
        </pc:spChg>
        <pc:spChg chg="mod">
          <ac:chgData name="Cat Cayley" userId="01e44b2d-e5a9-4feb-9050-a58178c4f08a" providerId="ADAL" clId="{5B94886C-632A-4E73-AAA6-F80FFD8C586F}" dt="2024-10-04T14:52:49.116" v="214" actId="1076"/>
          <ac:spMkLst>
            <pc:docMk/>
            <pc:sldMk cId="1139906567" sldId="260"/>
            <ac:spMk id="6" creationId="{FE046022-0AD6-113A-DA8A-BDC4C1DBFE1C}"/>
          </ac:spMkLst>
        </pc:spChg>
        <pc:spChg chg="del">
          <ac:chgData name="Cat Cayley" userId="01e44b2d-e5a9-4feb-9050-a58178c4f08a" providerId="ADAL" clId="{5B94886C-632A-4E73-AAA6-F80FFD8C586F}" dt="2024-10-08T14:00:38.759" v="1503" actId="478"/>
          <ac:spMkLst>
            <pc:docMk/>
            <pc:sldMk cId="1139906567" sldId="260"/>
            <ac:spMk id="10" creationId="{873FB62F-17B1-4ADF-427E-DB990DFF650A}"/>
          </ac:spMkLst>
        </pc:spChg>
      </pc:sldChg>
      <pc:sldChg chg="addSp delSp modSp mod">
        <pc:chgData name="Cat Cayley" userId="01e44b2d-e5a9-4feb-9050-a58178c4f08a" providerId="ADAL" clId="{5B94886C-632A-4E73-AAA6-F80FFD8C586F}" dt="2024-10-08T14:00:42.089" v="1506"/>
        <pc:sldMkLst>
          <pc:docMk/>
          <pc:sldMk cId="3678773824" sldId="261"/>
        </pc:sldMkLst>
        <pc:spChg chg="add mod">
          <ac:chgData name="Cat Cayley" userId="01e44b2d-e5a9-4feb-9050-a58178c4f08a" providerId="ADAL" clId="{5B94886C-632A-4E73-AAA6-F80FFD8C586F}" dt="2024-10-08T14:00:42.089" v="1506"/>
          <ac:spMkLst>
            <pc:docMk/>
            <pc:sldMk cId="3678773824" sldId="261"/>
            <ac:spMk id="2" creationId="{92B32F8C-CA60-EA60-4A73-83B525D90EB4}"/>
          </ac:spMkLst>
        </pc:spChg>
        <pc:spChg chg="mod">
          <ac:chgData name="Cat Cayley" userId="01e44b2d-e5a9-4feb-9050-a58178c4f08a" providerId="ADAL" clId="{5B94886C-632A-4E73-AAA6-F80FFD8C586F}" dt="2024-10-04T14:55:56.049" v="280" actId="1076"/>
          <ac:spMkLst>
            <pc:docMk/>
            <pc:sldMk cId="3678773824" sldId="261"/>
            <ac:spMk id="5" creationId="{5CA92773-CBC2-310F-B1C5-5395416D665E}"/>
          </ac:spMkLst>
        </pc:spChg>
        <pc:spChg chg="del">
          <ac:chgData name="Cat Cayley" userId="01e44b2d-e5a9-4feb-9050-a58178c4f08a" providerId="ADAL" clId="{5B94886C-632A-4E73-AAA6-F80FFD8C586F}" dt="2024-10-08T14:00:41.910" v="1505" actId="478"/>
          <ac:spMkLst>
            <pc:docMk/>
            <pc:sldMk cId="3678773824" sldId="261"/>
            <ac:spMk id="9" creationId="{0C638BAC-60BF-A4E7-3FE8-ACF3265DCFDA}"/>
          </ac:spMkLst>
        </pc:spChg>
        <pc:graphicFrameChg chg="mod modGraphic">
          <ac:chgData name="Cat Cayley" userId="01e44b2d-e5a9-4feb-9050-a58178c4f08a" providerId="ADAL" clId="{5B94886C-632A-4E73-AAA6-F80FFD8C586F}" dt="2024-10-04T14:57:50.105" v="304" actId="14100"/>
          <ac:graphicFrameMkLst>
            <pc:docMk/>
            <pc:sldMk cId="3678773824" sldId="261"/>
            <ac:graphicFrameMk id="4" creationId="{D8288D53-A08C-FF1D-7A45-379A09F19165}"/>
          </ac:graphicFrameMkLst>
        </pc:graphicFrameChg>
      </pc:sldChg>
      <pc:sldChg chg="delSp modSp mod">
        <pc:chgData name="Cat Cayley" userId="01e44b2d-e5a9-4feb-9050-a58178c4f08a" providerId="ADAL" clId="{5B94886C-632A-4E73-AAA6-F80FFD8C586F}" dt="2024-10-04T14:30:59.542" v="59" actId="20577"/>
        <pc:sldMkLst>
          <pc:docMk/>
          <pc:sldMk cId="4085124999" sldId="262"/>
        </pc:sldMkLst>
        <pc:spChg chg="mod">
          <ac:chgData name="Cat Cayley" userId="01e44b2d-e5a9-4feb-9050-a58178c4f08a" providerId="ADAL" clId="{5B94886C-632A-4E73-AAA6-F80FFD8C586F}" dt="2024-10-04T14:30:59.542" v="59" actId="20577"/>
          <ac:spMkLst>
            <pc:docMk/>
            <pc:sldMk cId="4085124999" sldId="262"/>
            <ac:spMk id="2" creationId="{FB3F7C3F-98E1-3F52-0F8B-B4747FD4E11B}"/>
          </ac:spMkLst>
        </pc:spChg>
        <pc:spChg chg="mod">
          <ac:chgData name="Cat Cayley" userId="01e44b2d-e5a9-4feb-9050-a58178c4f08a" providerId="ADAL" clId="{5B94886C-632A-4E73-AAA6-F80FFD8C586F}" dt="2024-10-04T14:30:56.421" v="50" actId="20577"/>
          <ac:spMkLst>
            <pc:docMk/>
            <pc:sldMk cId="4085124999" sldId="262"/>
            <ac:spMk id="10" creationId="{63B5B7EF-101B-A120-753F-9882877159F3}"/>
          </ac:spMkLst>
        </pc:spChg>
        <pc:spChg chg="del">
          <ac:chgData name="Cat Cayley" userId="01e44b2d-e5a9-4feb-9050-a58178c4f08a" providerId="ADAL" clId="{5B94886C-632A-4E73-AAA6-F80FFD8C586F}" dt="2024-10-04T14:30:51.285" v="47" actId="478"/>
          <ac:spMkLst>
            <pc:docMk/>
            <pc:sldMk cId="4085124999" sldId="262"/>
            <ac:spMk id="11" creationId="{4CA9F064-31C5-962D-B7F9-B46DBC4E319F}"/>
          </ac:spMkLst>
        </pc:spChg>
      </pc:sldChg>
      <pc:sldChg chg="addSp modSp mod">
        <pc:chgData name="Cat Cayley" userId="01e44b2d-e5a9-4feb-9050-a58178c4f08a" providerId="ADAL" clId="{5B94886C-632A-4E73-AAA6-F80FFD8C586F}" dt="2024-10-04T14:55:29.288" v="278" actId="20577"/>
        <pc:sldMkLst>
          <pc:docMk/>
          <pc:sldMk cId="984763986" sldId="264"/>
        </pc:sldMkLst>
        <pc:spChg chg="add mod">
          <ac:chgData name="Cat Cayley" userId="01e44b2d-e5a9-4feb-9050-a58178c4f08a" providerId="ADAL" clId="{5B94886C-632A-4E73-AAA6-F80FFD8C586F}" dt="2024-10-04T14:55:29.288" v="278" actId="20577"/>
          <ac:spMkLst>
            <pc:docMk/>
            <pc:sldMk cId="984763986" sldId="264"/>
            <ac:spMk id="3" creationId="{1A87F9DB-6399-1DC0-D41A-37D2AC3B69AF}"/>
          </ac:spMkLst>
        </pc:spChg>
        <pc:spChg chg="mod">
          <ac:chgData name="Cat Cayley" userId="01e44b2d-e5a9-4feb-9050-a58178c4f08a" providerId="ADAL" clId="{5B94886C-632A-4E73-AAA6-F80FFD8C586F}" dt="2024-10-04T14:55:15.587" v="273" actId="1076"/>
          <ac:spMkLst>
            <pc:docMk/>
            <pc:sldMk cId="984763986" sldId="264"/>
            <ac:spMk id="4" creationId="{07CAD68C-D437-ABD3-1C11-19A28E4FDD6B}"/>
          </ac:spMkLst>
        </pc:spChg>
        <pc:spChg chg="mod">
          <ac:chgData name="Cat Cayley" userId="01e44b2d-e5a9-4feb-9050-a58178c4f08a" providerId="ADAL" clId="{5B94886C-632A-4E73-AAA6-F80FFD8C586F}" dt="2024-10-04T14:55:15.587" v="273" actId="1076"/>
          <ac:spMkLst>
            <pc:docMk/>
            <pc:sldMk cId="984763986" sldId="264"/>
            <ac:spMk id="6" creationId="{FE046022-0AD6-113A-DA8A-BDC4C1DBFE1C}"/>
          </ac:spMkLst>
        </pc:spChg>
      </pc:sldChg>
      <pc:sldChg chg="addSp delSp modSp add mod modNotesTx">
        <pc:chgData name="Cat Cayley" userId="01e44b2d-e5a9-4feb-9050-a58178c4f08a" providerId="ADAL" clId="{5B94886C-632A-4E73-AAA6-F80FFD8C586F}" dt="2024-10-08T14:00:57.314" v="1516"/>
        <pc:sldMkLst>
          <pc:docMk/>
          <pc:sldMk cId="4228839421" sldId="266"/>
        </pc:sldMkLst>
        <pc:spChg chg="add del mod">
          <ac:chgData name="Cat Cayley" userId="01e44b2d-e5a9-4feb-9050-a58178c4f08a" providerId="ADAL" clId="{5B94886C-632A-4E73-AAA6-F80FFD8C586F}" dt="2024-10-08T14:00:55.663" v="1514"/>
          <ac:spMkLst>
            <pc:docMk/>
            <pc:sldMk cId="4228839421" sldId="266"/>
            <ac:spMk id="2" creationId="{A68AFA70-5722-0CA3-CC3D-78D4E23B89E6}"/>
          </ac:spMkLst>
        </pc:spChg>
        <pc:spChg chg="add mod">
          <ac:chgData name="Cat Cayley" userId="01e44b2d-e5a9-4feb-9050-a58178c4f08a" providerId="ADAL" clId="{5B94886C-632A-4E73-AAA6-F80FFD8C586F}" dt="2024-10-08T14:00:57.314" v="1516"/>
          <ac:spMkLst>
            <pc:docMk/>
            <pc:sldMk cId="4228839421" sldId="266"/>
            <ac:spMk id="3" creationId="{0D548EC7-097A-2C09-C455-3F74A25D91DF}"/>
          </ac:spMkLst>
        </pc:spChg>
        <pc:spChg chg="del">
          <ac:chgData name="Cat Cayley" userId="01e44b2d-e5a9-4feb-9050-a58178c4f08a" providerId="ADAL" clId="{5B94886C-632A-4E73-AAA6-F80FFD8C586F}" dt="2024-10-08T14:00:56.685" v="1515" actId="478"/>
          <ac:spMkLst>
            <pc:docMk/>
            <pc:sldMk cId="4228839421" sldId="266"/>
            <ac:spMk id="9" creationId="{00C06A9E-C074-4EE8-05BE-FA47BAE629E3}"/>
          </ac:spMkLst>
        </pc:spChg>
        <pc:spChg chg="del">
          <ac:chgData name="Cat Cayley" userId="01e44b2d-e5a9-4feb-9050-a58178c4f08a" providerId="ADAL" clId="{5B94886C-632A-4E73-AAA6-F80FFD8C586F}" dt="2024-10-04T14:40:49.464" v="189" actId="478"/>
          <ac:spMkLst>
            <pc:docMk/>
            <pc:sldMk cId="4228839421" sldId="266"/>
            <ac:spMk id="13" creationId="{E4517EC7-BAD2-630D-7F50-AEE7A3392F2E}"/>
          </ac:spMkLst>
        </pc:spChg>
        <pc:graphicFrameChg chg="add mod modGraphic">
          <ac:chgData name="Cat Cayley" userId="01e44b2d-e5a9-4feb-9050-a58178c4f08a" providerId="ADAL" clId="{5B94886C-632A-4E73-AAA6-F80FFD8C586F}" dt="2024-10-04T14:59:31.311" v="335" actId="404"/>
          <ac:graphicFrameMkLst>
            <pc:docMk/>
            <pc:sldMk cId="4228839421" sldId="266"/>
            <ac:graphicFrameMk id="12" creationId="{1E56DCB6-82A7-ACAB-8C35-645F957FACCB}"/>
          </ac:graphicFrameMkLst>
        </pc:graphicFrameChg>
        <pc:graphicFrameChg chg="add mod modGraphic">
          <ac:chgData name="Cat Cayley" userId="01e44b2d-e5a9-4feb-9050-a58178c4f08a" providerId="ADAL" clId="{5B94886C-632A-4E73-AAA6-F80FFD8C586F}" dt="2024-10-04T14:59:36.680" v="337" actId="1076"/>
          <ac:graphicFrameMkLst>
            <pc:docMk/>
            <pc:sldMk cId="4228839421" sldId="266"/>
            <ac:graphicFrameMk id="14" creationId="{8EDB009D-11BC-9E38-78AE-789B85EF596F}"/>
          </ac:graphicFrameMkLst>
        </pc:graphicFrameChg>
        <pc:picChg chg="del">
          <ac:chgData name="Cat Cayley" userId="01e44b2d-e5a9-4feb-9050-a58178c4f08a" providerId="ADAL" clId="{5B94886C-632A-4E73-AAA6-F80FFD8C586F}" dt="2024-10-04T14:40:46.872" v="188" actId="478"/>
          <ac:picMkLst>
            <pc:docMk/>
            <pc:sldMk cId="4228839421" sldId="266"/>
            <ac:picMk id="3" creationId="{4E1695AA-519A-0316-8347-5FD54581E690}"/>
          </ac:picMkLst>
        </pc:picChg>
        <pc:picChg chg="add mod ord">
          <ac:chgData name="Cat Cayley" userId="01e44b2d-e5a9-4feb-9050-a58178c4f08a" providerId="ADAL" clId="{5B94886C-632A-4E73-AAA6-F80FFD8C586F}" dt="2024-10-04T14:40:45.851" v="187" actId="167"/>
          <ac:picMkLst>
            <pc:docMk/>
            <pc:sldMk cId="4228839421" sldId="266"/>
            <ac:picMk id="5" creationId="{17283A0E-60AC-AEDB-7AE5-74725CB31493}"/>
          </ac:picMkLst>
        </pc:picChg>
        <pc:picChg chg="add del mod">
          <ac:chgData name="Cat Cayley" userId="01e44b2d-e5a9-4feb-9050-a58178c4f08a" providerId="ADAL" clId="{5B94886C-632A-4E73-AAA6-F80FFD8C586F}" dt="2024-10-04T15:05:26.289" v="356" actId="21"/>
          <ac:picMkLst>
            <pc:docMk/>
            <pc:sldMk cId="4228839421" sldId="266"/>
            <ac:picMk id="16" creationId="{2AF1EAF5-2358-D81F-5634-4F2451763A3D}"/>
          </ac:picMkLst>
        </pc:picChg>
      </pc:sldChg>
      <pc:sldChg chg="addSp delSp modSp add mod">
        <pc:chgData name="Cat Cayley" userId="01e44b2d-e5a9-4feb-9050-a58178c4f08a" providerId="ADAL" clId="{5B94886C-632A-4E73-AAA6-F80FFD8C586F}" dt="2024-10-10T12:56:12.717" v="1854" actId="114"/>
        <pc:sldMkLst>
          <pc:docMk/>
          <pc:sldMk cId="1443282431" sldId="267"/>
        </pc:sldMkLst>
        <pc:spChg chg="mod">
          <ac:chgData name="Cat Cayley" userId="01e44b2d-e5a9-4feb-9050-a58178c4f08a" providerId="ADAL" clId="{5B94886C-632A-4E73-AAA6-F80FFD8C586F}" dt="2024-10-10T12:56:12.717" v="1854" actId="114"/>
          <ac:spMkLst>
            <pc:docMk/>
            <pc:sldMk cId="1443282431" sldId="267"/>
            <ac:spMk id="2" creationId="{DFD12C19-66F0-B157-819E-FD92ED5AF9FB}"/>
          </ac:spMkLst>
        </pc:spChg>
        <pc:spChg chg="add mod">
          <ac:chgData name="Cat Cayley" userId="01e44b2d-e5a9-4feb-9050-a58178c4f08a" providerId="ADAL" clId="{5B94886C-632A-4E73-AAA6-F80FFD8C586F}" dt="2024-10-08T14:00:51.617" v="1512"/>
          <ac:spMkLst>
            <pc:docMk/>
            <pc:sldMk cId="1443282431" sldId="267"/>
            <ac:spMk id="3" creationId="{C1418EBC-11A7-9F90-C9A5-958B8FFEA81A}"/>
          </ac:spMkLst>
        </pc:spChg>
        <pc:spChg chg="mod">
          <ac:chgData name="Cat Cayley" userId="01e44b2d-e5a9-4feb-9050-a58178c4f08a" providerId="ADAL" clId="{5B94886C-632A-4E73-AAA6-F80FFD8C586F}" dt="2024-10-04T14:36:59.443" v="150" actId="1076"/>
          <ac:spMkLst>
            <pc:docMk/>
            <pc:sldMk cId="1443282431" sldId="267"/>
            <ac:spMk id="4" creationId="{891B0C4C-8E5A-979B-2257-06B7F71FBD6D}"/>
          </ac:spMkLst>
        </pc:spChg>
        <pc:spChg chg="del">
          <ac:chgData name="Cat Cayley" userId="01e44b2d-e5a9-4feb-9050-a58178c4f08a" providerId="ADAL" clId="{5B94886C-632A-4E73-AAA6-F80FFD8C586F}" dt="2024-10-08T14:00:51.437" v="1511" actId="478"/>
          <ac:spMkLst>
            <pc:docMk/>
            <pc:sldMk cId="1443282431" sldId="267"/>
            <ac:spMk id="9" creationId="{00C06A9E-C074-4EE8-05BE-FA47BAE629E3}"/>
          </ac:spMkLst>
        </pc:spChg>
        <pc:picChg chg="add del mod modCrop">
          <ac:chgData name="Cat Cayley" userId="01e44b2d-e5a9-4feb-9050-a58178c4f08a" providerId="ADAL" clId="{5B94886C-632A-4E73-AAA6-F80FFD8C586F}" dt="2024-10-04T14:51:49.077" v="198" actId="478"/>
          <ac:picMkLst>
            <pc:docMk/>
            <pc:sldMk cId="1443282431" sldId="267"/>
            <ac:picMk id="5" creationId="{F83A034A-D394-2514-76EB-799B32852FCA}"/>
          </ac:picMkLst>
        </pc:picChg>
        <pc:picChg chg="add del mod">
          <ac:chgData name="Cat Cayley" userId="01e44b2d-e5a9-4feb-9050-a58178c4f08a" providerId="ADAL" clId="{5B94886C-632A-4E73-AAA6-F80FFD8C586F}" dt="2024-10-08T15:57:44.131" v="1569" actId="1076"/>
          <ac:picMkLst>
            <pc:docMk/>
            <pc:sldMk cId="1443282431" sldId="267"/>
            <ac:picMk id="9" creationId="{88A90A3B-44AD-7A7F-D936-E3BC4B5A7E42}"/>
          </ac:picMkLst>
        </pc:picChg>
        <pc:picChg chg="del">
          <ac:chgData name="Cat Cayley" userId="01e44b2d-e5a9-4feb-9050-a58178c4f08a" providerId="ADAL" clId="{5B94886C-632A-4E73-AAA6-F80FFD8C586F}" dt="2024-10-04T14:36:56.062" v="149" actId="478"/>
          <ac:picMkLst>
            <pc:docMk/>
            <pc:sldMk cId="1443282431" sldId="267"/>
            <ac:picMk id="12" creationId="{AEEBF17E-722C-AEA4-854B-C12E229A2FBE}"/>
          </ac:picMkLst>
        </pc:picChg>
        <pc:picChg chg="add del mod">
          <ac:chgData name="Cat Cayley" userId="01e44b2d-e5a9-4feb-9050-a58178c4f08a" providerId="ADAL" clId="{5B94886C-632A-4E73-AAA6-F80FFD8C586F}" dt="2024-10-08T15:57:39.401" v="1567" actId="478"/>
          <ac:picMkLst>
            <pc:docMk/>
            <pc:sldMk cId="1443282431" sldId="267"/>
            <ac:picMk id="13" creationId="{EAD85FA9-EAB6-0B5B-BF72-345F7B591DC9}"/>
          </ac:picMkLst>
        </pc:picChg>
        <pc:picChg chg="add del mod">
          <ac:chgData name="Cat Cayley" userId="01e44b2d-e5a9-4feb-9050-a58178c4f08a" providerId="ADAL" clId="{5B94886C-632A-4E73-AAA6-F80FFD8C586F}" dt="2024-10-04T14:51:48.333" v="197" actId="478"/>
          <ac:picMkLst>
            <pc:docMk/>
            <pc:sldMk cId="1443282431" sldId="267"/>
            <ac:picMk id="13" creationId="{FB101F48-97A3-6822-10B0-712AC30E7EDB}"/>
          </ac:picMkLst>
        </pc:picChg>
      </pc:sldChg>
      <pc:sldChg chg="addSp delSp modSp add mod">
        <pc:chgData name="Cat Cayley" userId="01e44b2d-e5a9-4feb-9050-a58178c4f08a" providerId="ADAL" clId="{5B94886C-632A-4E73-AAA6-F80FFD8C586F}" dt="2024-10-08T14:02:09.880" v="1561"/>
        <pc:sldMkLst>
          <pc:docMk/>
          <pc:sldMk cId="2036025447" sldId="282"/>
        </pc:sldMkLst>
        <pc:spChg chg="add mod">
          <ac:chgData name="Cat Cayley" userId="01e44b2d-e5a9-4feb-9050-a58178c4f08a" providerId="ADAL" clId="{5B94886C-632A-4E73-AAA6-F80FFD8C586F}" dt="2024-10-08T14:02:09.880" v="1561"/>
          <ac:spMkLst>
            <pc:docMk/>
            <pc:sldMk cId="2036025447" sldId="282"/>
            <ac:spMk id="3" creationId="{DA01C19D-DAA1-E2BA-1B72-FAA55F398362}"/>
          </ac:spMkLst>
        </pc:spChg>
        <pc:spChg chg="del">
          <ac:chgData name="Cat Cayley" userId="01e44b2d-e5a9-4feb-9050-a58178c4f08a" providerId="ADAL" clId="{5B94886C-632A-4E73-AAA6-F80FFD8C586F}" dt="2024-10-04T15:53:42.747" v="1471" actId="478"/>
          <ac:spMkLst>
            <pc:docMk/>
            <pc:sldMk cId="2036025447" sldId="282"/>
            <ac:spMk id="4" creationId="{976DF463-9D35-B071-135C-2E161AB6B96C}"/>
          </ac:spMkLst>
        </pc:spChg>
        <pc:spChg chg="add mod">
          <ac:chgData name="Cat Cayley" userId="01e44b2d-e5a9-4feb-9050-a58178c4f08a" providerId="ADAL" clId="{5B94886C-632A-4E73-AAA6-F80FFD8C586F}" dt="2024-10-04T15:54:33.992" v="1482" actId="14100"/>
          <ac:spMkLst>
            <pc:docMk/>
            <pc:sldMk cId="2036025447" sldId="282"/>
            <ac:spMk id="5" creationId="{74C0899F-6465-A317-C826-46227102C382}"/>
          </ac:spMkLst>
        </pc:spChg>
        <pc:spChg chg="del">
          <ac:chgData name="Cat Cayley" userId="01e44b2d-e5a9-4feb-9050-a58178c4f08a" providerId="ADAL" clId="{5B94886C-632A-4E73-AAA6-F80FFD8C586F}" dt="2024-10-08T14:02:09.661" v="1560" actId="478"/>
          <ac:spMkLst>
            <pc:docMk/>
            <pc:sldMk cId="2036025447" sldId="282"/>
            <ac:spMk id="18" creationId="{DEE89EB3-4075-EA0B-3469-FBDEB2A7A9D5}"/>
          </ac:spMkLst>
        </pc:spChg>
      </pc:sldChg>
      <pc:sldChg chg="addSp delSp modSp mod ord modNotesTx">
        <pc:chgData name="Cat Cayley" userId="01e44b2d-e5a9-4feb-9050-a58178c4f08a" providerId="ADAL" clId="{5B94886C-632A-4E73-AAA6-F80FFD8C586F}" dt="2024-10-08T14:01:00.425" v="1518"/>
        <pc:sldMkLst>
          <pc:docMk/>
          <pc:sldMk cId="1635878673" sldId="283"/>
        </pc:sldMkLst>
        <pc:spChg chg="add mod">
          <ac:chgData name="Cat Cayley" userId="01e44b2d-e5a9-4feb-9050-a58178c4f08a" providerId="ADAL" clId="{5B94886C-632A-4E73-AAA6-F80FFD8C586F}" dt="2024-10-04T15:06:00.646" v="464" actId="20577"/>
          <ac:spMkLst>
            <pc:docMk/>
            <pc:sldMk cId="1635878673" sldId="283"/>
            <ac:spMk id="3" creationId="{56914D50-8EB8-BBD9-4F37-1D20CBF1EC50}"/>
          </ac:spMkLst>
        </pc:spChg>
        <pc:spChg chg="add mod">
          <ac:chgData name="Cat Cayley" userId="01e44b2d-e5a9-4feb-9050-a58178c4f08a" providerId="ADAL" clId="{5B94886C-632A-4E73-AAA6-F80FFD8C586F}" dt="2024-10-08T14:01:00.425" v="1518"/>
          <ac:spMkLst>
            <pc:docMk/>
            <pc:sldMk cId="1635878673" sldId="283"/>
            <ac:spMk id="4" creationId="{5849227D-B68B-C4C0-222C-5D2644CFBE41}"/>
          </ac:spMkLst>
        </pc:spChg>
        <pc:spChg chg="del">
          <ac:chgData name="Cat Cayley" userId="01e44b2d-e5a9-4feb-9050-a58178c4f08a" providerId="ADAL" clId="{5B94886C-632A-4E73-AAA6-F80FFD8C586F}" dt="2024-10-08T14:01:00.230" v="1517" actId="478"/>
          <ac:spMkLst>
            <pc:docMk/>
            <pc:sldMk cId="1635878673" sldId="283"/>
            <ac:spMk id="18" creationId="{DEE89EB3-4075-EA0B-3469-FBDEB2A7A9D5}"/>
          </ac:spMkLst>
        </pc:spChg>
        <pc:picChg chg="add mod">
          <ac:chgData name="Cat Cayley" userId="01e44b2d-e5a9-4feb-9050-a58178c4f08a" providerId="ADAL" clId="{5B94886C-632A-4E73-AAA6-F80FFD8C586F}" dt="2024-10-04T15:05:30.231" v="358" actId="1076"/>
          <ac:picMkLst>
            <pc:docMk/>
            <pc:sldMk cId="1635878673" sldId="283"/>
            <ac:picMk id="2" creationId="{F7F4DBE8-3590-5053-247E-AAA92B1B6766}"/>
          </ac:picMkLst>
        </pc:picChg>
      </pc:sldChg>
      <pc:sldChg chg="addSp delSp modSp add mod modCm modNotesTx">
        <pc:chgData name="Cat Cayley" userId="01e44b2d-e5a9-4feb-9050-a58178c4f08a" providerId="ADAL" clId="{5B94886C-632A-4E73-AAA6-F80FFD8C586F}" dt="2024-10-10T12:55:55.984" v="1850"/>
        <pc:sldMkLst>
          <pc:docMk/>
          <pc:sldMk cId="2738671696" sldId="284"/>
        </pc:sldMkLst>
        <pc:spChg chg="mod">
          <ac:chgData name="Cat Cayley" userId="01e44b2d-e5a9-4feb-9050-a58178c4f08a" providerId="ADAL" clId="{5B94886C-632A-4E73-AAA6-F80FFD8C586F}" dt="2024-10-10T12:55:39.211" v="1849" actId="1076"/>
          <ac:spMkLst>
            <pc:docMk/>
            <pc:sldMk cId="2738671696" sldId="284"/>
            <ac:spMk id="2" creationId="{DFD12C19-66F0-B157-819E-FD92ED5AF9FB}"/>
          </ac:spMkLst>
        </pc:spChg>
        <pc:spChg chg="add mod">
          <ac:chgData name="Cat Cayley" userId="01e44b2d-e5a9-4feb-9050-a58178c4f08a" providerId="ADAL" clId="{5B94886C-632A-4E73-AAA6-F80FFD8C586F}" dt="2024-10-08T14:00:48.640" v="1510"/>
          <ac:spMkLst>
            <pc:docMk/>
            <pc:sldMk cId="2738671696" sldId="284"/>
            <ac:spMk id="3" creationId="{7CBB61B4-D816-CF86-7980-19E2CED50F10}"/>
          </ac:spMkLst>
        </pc:spChg>
        <pc:spChg chg="del">
          <ac:chgData name="Cat Cayley" userId="01e44b2d-e5a9-4feb-9050-a58178c4f08a" providerId="ADAL" clId="{5B94886C-632A-4E73-AAA6-F80FFD8C586F}" dt="2024-10-08T14:00:48.453" v="1509" actId="478"/>
          <ac:spMkLst>
            <pc:docMk/>
            <pc:sldMk cId="2738671696" sldId="284"/>
            <ac:spMk id="9" creationId="{00C06A9E-C074-4EE8-05BE-FA47BAE629E3}"/>
          </ac:spMkLst>
        </pc:spChg>
        <pc:picChg chg="add mod">
          <ac:chgData name="Cat Cayley" userId="01e44b2d-e5a9-4feb-9050-a58178c4f08a" providerId="ADAL" clId="{5B94886C-632A-4E73-AAA6-F80FFD8C586F}" dt="2024-10-10T12:55:36.859" v="1848" actId="1076"/>
          <ac:picMkLst>
            <pc:docMk/>
            <pc:sldMk cId="2738671696" sldId="284"/>
            <ac:picMk id="5" creationId="{A5EDA5D7-9CB1-FB98-814C-C54B79B24CE8}"/>
          </ac:picMkLst>
        </pc:picChg>
        <pc:picChg chg="del mod">
          <ac:chgData name="Cat Cayley" userId="01e44b2d-e5a9-4feb-9050-a58178c4f08a" providerId="ADAL" clId="{5B94886C-632A-4E73-AAA6-F80FFD8C586F}" dt="2024-10-04T14:33:22.118" v="95" actId="478"/>
          <ac:picMkLst>
            <pc:docMk/>
            <pc:sldMk cId="2738671696" sldId="284"/>
            <ac:picMk id="12" creationId="{7C24BCF2-BEBF-EF82-BB22-978C9CEFF6DC}"/>
          </ac:picMkLst>
        </pc:picChg>
      </pc:sldChg>
      <pc:sldChg chg="addSp delSp modSp add mod">
        <pc:chgData name="Cat Cayley" userId="01e44b2d-e5a9-4feb-9050-a58178c4f08a" providerId="ADAL" clId="{5B94886C-632A-4E73-AAA6-F80FFD8C586F}" dt="2024-10-08T14:00:45.128" v="1508"/>
        <pc:sldMkLst>
          <pc:docMk/>
          <pc:sldMk cId="3602974229" sldId="285"/>
        </pc:sldMkLst>
        <pc:spChg chg="add mod">
          <ac:chgData name="Cat Cayley" userId="01e44b2d-e5a9-4feb-9050-a58178c4f08a" providerId="ADAL" clId="{5B94886C-632A-4E73-AAA6-F80FFD8C586F}" dt="2024-10-08T14:00:45.128" v="1508"/>
          <ac:spMkLst>
            <pc:docMk/>
            <pc:sldMk cId="3602974229" sldId="285"/>
            <ac:spMk id="2" creationId="{3E4C1988-68D6-1F38-93C8-80DC0B76336F}"/>
          </ac:spMkLst>
        </pc:spChg>
        <pc:spChg chg="del">
          <ac:chgData name="Cat Cayley" userId="01e44b2d-e5a9-4feb-9050-a58178c4f08a" providerId="ADAL" clId="{5B94886C-632A-4E73-AAA6-F80FFD8C586F}" dt="2024-10-08T14:00:44.949" v="1507" actId="478"/>
          <ac:spMkLst>
            <pc:docMk/>
            <pc:sldMk cId="3602974229" sldId="285"/>
            <ac:spMk id="9" creationId="{0C638BAC-60BF-A4E7-3FE8-ACF3265DCFDA}"/>
          </ac:spMkLst>
        </pc:spChg>
        <pc:graphicFrameChg chg="mod modGraphic">
          <ac:chgData name="Cat Cayley" userId="01e44b2d-e5a9-4feb-9050-a58178c4f08a" providerId="ADAL" clId="{5B94886C-632A-4E73-AAA6-F80FFD8C586F}" dt="2024-10-04T14:57:40.100" v="301" actId="2711"/>
          <ac:graphicFrameMkLst>
            <pc:docMk/>
            <pc:sldMk cId="3602974229" sldId="285"/>
            <ac:graphicFrameMk id="4" creationId="{D8288D53-A08C-FF1D-7A45-379A09F19165}"/>
          </ac:graphicFrameMkLst>
        </pc:graphicFrameChg>
      </pc:sldChg>
      <pc:sldChg chg="addSp delSp modSp add mod ord">
        <pc:chgData name="Cat Cayley" userId="01e44b2d-e5a9-4feb-9050-a58178c4f08a" providerId="ADAL" clId="{5B94886C-632A-4E73-AAA6-F80FFD8C586F}" dt="2024-10-08T14:01:10.489" v="1524"/>
        <pc:sldMkLst>
          <pc:docMk/>
          <pc:sldMk cId="208138451" sldId="286"/>
        </pc:sldMkLst>
        <pc:spChg chg="add mod">
          <ac:chgData name="Cat Cayley" userId="01e44b2d-e5a9-4feb-9050-a58178c4f08a" providerId="ADAL" clId="{5B94886C-632A-4E73-AAA6-F80FFD8C586F}" dt="2024-10-08T14:01:10.489" v="1524"/>
          <ac:spMkLst>
            <pc:docMk/>
            <pc:sldMk cId="208138451" sldId="286"/>
            <ac:spMk id="2" creationId="{FE10E1D8-ED50-DB73-6663-634FB554A139}"/>
          </ac:spMkLst>
        </pc:spChg>
        <pc:spChg chg="add del mod">
          <ac:chgData name="Cat Cayley" userId="01e44b2d-e5a9-4feb-9050-a58178c4f08a" providerId="ADAL" clId="{5B94886C-632A-4E73-AAA6-F80FFD8C586F}" dt="2024-10-04T15:11:12.773" v="571" actId="478"/>
          <ac:spMkLst>
            <pc:docMk/>
            <pc:sldMk cId="208138451" sldId="286"/>
            <ac:spMk id="3" creationId="{65521808-B764-C16A-796B-B5C89768D86B}"/>
          </ac:spMkLst>
        </pc:spChg>
        <pc:spChg chg="add del mod">
          <ac:chgData name="Cat Cayley" userId="01e44b2d-e5a9-4feb-9050-a58178c4f08a" providerId="ADAL" clId="{5B94886C-632A-4E73-AAA6-F80FFD8C586F}" dt="2024-10-04T15:12:25.590" v="607" actId="21"/>
          <ac:spMkLst>
            <pc:docMk/>
            <pc:sldMk cId="208138451" sldId="286"/>
            <ac:spMk id="6" creationId="{A9F44C6B-991D-6122-4F7C-4B6737B2938F}"/>
          </ac:spMkLst>
        </pc:spChg>
        <pc:spChg chg="del">
          <ac:chgData name="Cat Cayley" userId="01e44b2d-e5a9-4feb-9050-a58178c4f08a" providerId="ADAL" clId="{5B94886C-632A-4E73-AAA6-F80FFD8C586F}" dt="2024-10-08T14:01:10.317" v="1523" actId="478"/>
          <ac:spMkLst>
            <pc:docMk/>
            <pc:sldMk cId="208138451" sldId="286"/>
            <ac:spMk id="18" creationId="{DEE89EB3-4075-EA0B-3469-FBDEB2A7A9D5}"/>
          </ac:spMkLst>
        </pc:spChg>
        <pc:picChg chg="add del mod">
          <ac:chgData name="Cat Cayley" userId="01e44b2d-e5a9-4feb-9050-a58178c4f08a" providerId="ADAL" clId="{5B94886C-632A-4E73-AAA6-F80FFD8C586F}" dt="2024-10-04T15:11:54.083" v="593" actId="21"/>
          <ac:picMkLst>
            <pc:docMk/>
            <pc:sldMk cId="208138451" sldId="286"/>
            <ac:picMk id="2" creationId="{70D52E3C-B872-53E9-D472-0D09A3B205F1}"/>
          </ac:picMkLst>
        </pc:picChg>
        <pc:picChg chg="add del mod">
          <ac:chgData name="Cat Cayley" userId="01e44b2d-e5a9-4feb-9050-a58178c4f08a" providerId="ADAL" clId="{5B94886C-632A-4E73-AAA6-F80FFD8C586F}" dt="2024-10-04T15:11:18.142" v="575" actId="21"/>
          <ac:picMkLst>
            <pc:docMk/>
            <pc:sldMk cId="208138451" sldId="286"/>
            <ac:picMk id="4" creationId="{26133C0F-0F9A-5059-5424-3AC9E4A920B0}"/>
          </ac:picMkLst>
        </pc:picChg>
        <pc:picChg chg="add del mod">
          <ac:chgData name="Cat Cayley" userId="01e44b2d-e5a9-4feb-9050-a58178c4f08a" providerId="ADAL" clId="{5B94886C-632A-4E73-AAA6-F80FFD8C586F}" dt="2024-10-04T15:11:29.835" v="581" actId="21"/>
          <ac:picMkLst>
            <pc:docMk/>
            <pc:sldMk cId="208138451" sldId="286"/>
            <ac:picMk id="5" creationId="{7564989C-764F-EE40-4087-84CC687CAB8B}"/>
          </ac:picMkLst>
        </pc:picChg>
        <pc:picChg chg="add mod">
          <ac:chgData name="Cat Cayley" userId="01e44b2d-e5a9-4feb-9050-a58178c4f08a" providerId="ADAL" clId="{5B94886C-632A-4E73-AAA6-F80FFD8C586F}" dt="2024-10-04T15:11:27.294" v="580"/>
          <ac:picMkLst>
            <pc:docMk/>
            <pc:sldMk cId="208138451" sldId="286"/>
            <ac:picMk id="7" creationId="{E9769ED3-496A-9F34-462D-B045E9B089D0}"/>
          </ac:picMkLst>
        </pc:picChg>
        <pc:picChg chg="add mod">
          <ac:chgData name="Cat Cayley" userId="01e44b2d-e5a9-4feb-9050-a58178c4f08a" providerId="ADAL" clId="{5B94886C-632A-4E73-AAA6-F80FFD8C586F}" dt="2024-10-04T15:11:45.528" v="587" actId="1076"/>
          <ac:picMkLst>
            <pc:docMk/>
            <pc:sldMk cId="208138451" sldId="286"/>
            <ac:picMk id="8" creationId="{886BA924-A0B6-19C1-50D9-E38B86438C13}"/>
          </ac:picMkLst>
        </pc:picChg>
        <pc:picChg chg="add mod">
          <ac:chgData name="Cat Cayley" userId="01e44b2d-e5a9-4feb-9050-a58178c4f08a" providerId="ADAL" clId="{5B94886C-632A-4E73-AAA6-F80FFD8C586F}" dt="2024-10-04T15:12:07.462" v="600" actId="1076"/>
          <ac:picMkLst>
            <pc:docMk/>
            <pc:sldMk cId="208138451" sldId="286"/>
            <ac:picMk id="9" creationId="{29BF5050-3384-8213-48BA-ADA51F22EDF0}"/>
          </ac:picMkLst>
        </pc:picChg>
        <pc:picChg chg="add del mod">
          <ac:chgData name="Cat Cayley" userId="01e44b2d-e5a9-4feb-9050-a58178c4f08a" providerId="ADAL" clId="{5B94886C-632A-4E73-AAA6-F80FFD8C586F}" dt="2024-10-04T15:13:01.674" v="614" actId="21"/>
          <ac:picMkLst>
            <pc:docMk/>
            <pc:sldMk cId="208138451" sldId="286"/>
            <ac:picMk id="12" creationId="{A3CAEA60-1018-9414-CB1F-B68171058BFC}"/>
          </ac:picMkLst>
        </pc:picChg>
        <pc:picChg chg="add del mod">
          <ac:chgData name="Cat Cayley" userId="01e44b2d-e5a9-4feb-9050-a58178c4f08a" providerId="ADAL" clId="{5B94886C-632A-4E73-AAA6-F80FFD8C586F}" dt="2024-10-04T15:13:16.482" v="623" actId="21"/>
          <ac:picMkLst>
            <pc:docMk/>
            <pc:sldMk cId="208138451" sldId="286"/>
            <ac:picMk id="13" creationId="{607D1A81-9FAF-7D65-3953-59511DF405C8}"/>
          </ac:picMkLst>
        </pc:picChg>
        <pc:picChg chg="add del mod">
          <ac:chgData name="Cat Cayley" userId="01e44b2d-e5a9-4feb-9050-a58178c4f08a" providerId="ADAL" clId="{5B94886C-632A-4E73-AAA6-F80FFD8C586F}" dt="2024-10-04T15:13:33.851" v="630" actId="21"/>
          <ac:picMkLst>
            <pc:docMk/>
            <pc:sldMk cId="208138451" sldId="286"/>
            <ac:picMk id="14" creationId="{B7BD978C-2D30-5428-944E-BBAB300BE23D}"/>
          </ac:picMkLst>
        </pc:picChg>
      </pc:sldChg>
      <pc:sldChg chg="addSp delSp modSp add mod ord modCm">
        <pc:chgData name="Cat Cayley" userId="01e44b2d-e5a9-4feb-9050-a58178c4f08a" providerId="ADAL" clId="{5B94886C-632A-4E73-AAA6-F80FFD8C586F}" dt="2024-10-10T13:09:04.060" v="1879"/>
        <pc:sldMkLst>
          <pc:docMk/>
          <pc:sldMk cId="1763452260" sldId="287"/>
        </pc:sldMkLst>
        <pc:spChg chg="add mod">
          <ac:chgData name="Cat Cayley" userId="01e44b2d-e5a9-4feb-9050-a58178c4f08a" providerId="ADAL" clId="{5B94886C-632A-4E73-AAA6-F80FFD8C586F}" dt="2024-10-04T15:17:22.133" v="721" actId="1076"/>
          <ac:spMkLst>
            <pc:docMk/>
            <pc:sldMk cId="1763452260" sldId="287"/>
            <ac:spMk id="3" creationId="{3F067032-AB68-9024-ABC4-D9FF7D34F99C}"/>
          </ac:spMkLst>
        </pc:spChg>
        <pc:spChg chg="add mod">
          <ac:chgData name="Cat Cayley" userId="01e44b2d-e5a9-4feb-9050-a58178c4f08a" providerId="ADAL" clId="{5B94886C-632A-4E73-AAA6-F80FFD8C586F}" dt="2024-10-08T14:01:19.483" v="1530"/>
          <ac:spMkLst>
            <pc:docMk/>
            <pc:sldMk cId="1763452260" sldId="287"/>
            <ac:spMk id="4" creationId="{E13FC501-B9DC-9052-107F-235EE7C21D44}"/>
          </ac:spMkLst>
        </pc:spChg>
        <pc:spChg chg="del">
          <ac:chgData name="Cat Cayley" userId="01e44b2d-e5a9-4feb-9050-a58178c4f08a" providerId="ADAL" clId="{5B94886C-632A-4E73-AAA6-F80FFD8C586F}" dt="2024-10-08T14:01:18.557" v="1529" actId="478"/>
          <ac:spMkLst>
            <pc:docMk/>
            <pc:sldMk cId="1763452260" sldId="287"/>
            <ac:spMk id="18" creationId="{DEE89EB3-4075-EA0B-3469-FBDEB2A7A9D5}"/>
          </ac:spMkLst>
        </pc:spChg>
        <pc:graphicFrameChg chg="add mod modGraphic">
          <ac:chgData name="Cat Cayley" userId="01e44b2d-e5a9-4feb-9050-a58178c4f08a" providerId="ADAL" clId="{5B94886C-632A-4E73-AAA6-F80FFD8C586F}" dt="2024-10-10T10:21:18.369" v="1578" actId="255"/>
          <ac:graphicFrameMkLst>
            <pc:docMk/>
            <pc:sldMk cId="1763452260" sldId="287"/>
            <ac:graphicFrameMk id="2" creationId="{7DA96E5F-7665-E0AE-D410-1E5A131BEA08}"/>
          </ac:graphicFrameMkLst>
        </pc:graphicFrameChg>
      </pc:sldChg>
      <pc:sldChg chg="add del">
        <pc:chgData name="Cat Cayley" userId="01e44b2d-e5a9-4feb-9050-a58178c4f08a" providerId="ADAL" clId="{5B94886C-632A-4E73-AAA6-F80FFD8C586F}" dt="2024-10-04T15:05:24.056" v="354"/>
        <pc:sldMkLst>
          <pc:docMk/>
          <pc:sldMk cId="1907143695" sldId="288"/>
        </pc:sldMkLst>
      </pc:sldChg>
      <pc:sldChg chg="addSp delSp modSp add mod ord modCm modNotesTx">
        <pc:chgData name="Cat Cayley" userId="01e44b2d-e5a9-4feb-9050-a58178c4f08a" providerId="ADAL" clId="{5B94886C-632A-4E73-AAA6-F80FFD8C586F}" dt="2024-10-10T13:07:51.423" v="1855"/>
        <pc:sldMkLst>
          <pc:docMk/>
          <pc:sldMk cId="2608885399" sldId="288"/>
        </pc:sldMkLst>
        <pc:spChg chg="add mod">
          <ac:chgData name="Cat Cayley" userId="01e44b2d-e5a9-4feb-9050-a58178c4f08a" providerId="ADAL" clId="{5B94886C-632A-4E73-AAA6-F80FFD8C586F}" dt="2024-10-08T14:01:03.087" v="1520"/>
          <ac:spMkLst>
            <pc:docMk/>
            <pc:sldMk cId="2608885399" sldId="288"/>
            <ac:spMk id="3" creationId="{E1A94BD3-8344-3481-663A-6781596200ED}"/>
          </ac:spMkLst>
        </pc:spChg>
        <pc:spChg chg="del">
          <ac:chgData name="Cat Cayley" userId="01e44b2d-e5a9-4feb-9050-a58178c4f08a" providerId="ADAL" clId="{5B94886C-632A-4E73-AAA6-F80FFD8C586F}" dt="2024-10-08T14:01:02.879" v="1519" actId="478"/>
          <ac:spMkLst>
            <pc:docMk/>
            <pc:sldMk cId="2608885399" sldId="288"/>
            <ac:spMk id="18" creationId="{DEE89EB3-4075-EA0B-3469-FBDEB2A7A9D5}"/>
          </ac:spMkLst>
        </pc:spChg>
        <pc:picChg chg="add mod ord">
          <ac:chgData name="Cat Cayley" userId="01e44b2d-e5a9-4feb-9050-a58178c4f08a" providerId="ADAL" clId="{5B94886C-632A-4E73-AAA6-F80FFD8C586F}" dt="2024-10-04T15:06:34.582" v="477" actId="167"/>
          <ac:picMkLst>
            <pc:docMk/>
            <pc:sldMk cId="2608885399" sldId="288"/>
            <ac:picMk id="2" creationId="{6AF2052C-AEBA-A2D6-3CA2-C6DD4D35546E}"/>
          </ac:picMkLst>
        </pc:picChg>
      </pc:sldChg>
      <pc:sldChg chg="addSp delSp modSp add del mod ord modCm modNotesTx">
        <pc:chgData name="Cat Cayley" userId="01e44b2d-e5a9-4feb-9050-a58178c4f08a" providerId="ADAL" clId="{5B94886C-632A-4E73-AAA6-F80FFD8C586F}" dt="2024-10-10T13:08:11.457" v="1857"/>
        <pc:sldMkLst>
          <pc:docMk/>
          <pc:sldMk cId="931407889" sldId="289"/>
        </pc:sldMkLst>
        <pc:spChg chg="add mod">
          <ac:chgData name="Cat Cayley" userId="01e44b2d-e5a9-4feb-9050-a58178c4f08a" providerId="ADAL" clId="{5B94886C-632A-4E73-AAA6-F80FFD8C586F}" dt="2024-10-08T14:01:07.335" v="1522"/>
          <ac:spMkLst>
            <pc:docMk/>
            <pc:sldMk cId="931407889" sldId="289"/>
            <ac:spMk id="2" creationId="{49F5FF6B-999D-F30B-BD47-3329BB3BEC2E}"/>
          </ac:spMkLst>
        </pc:spChg>
        <pc:spChg chg="add del mod">
          <ac:chgData name="Cat Cayley" userId="01e44b2d-e5a9-4feb-9050-a58178c4f08a" providerId="ADAL" clId="{5B94886C-632A-4E73-AAA6-F80FFD8C586F}" dt="2024-10-04T15:08:03.782" v="494"/>
          <ac:spMkLst>
            <pc:docMk/>
            <pc:sldMk cId="931407889" sldId="289"/>
            <ac:spMk id="3" creationId="{49C14616-DA5A-9D00-D4AF-42A3C8154115}"/>
          </ac:spMkLst>
        </pc:spChg>
        <pc:spChg chg="add mod">
          <ac:chgData name="Cat Cayley" userId="01e44b2d-e5a9-4feb-9050-a58178c4f08a" providerId="ADAL" clId="{5B94886C-632A-4E73-AAA6-F80FFD8C586F}" dt="2024-10-04T15:10:12.015" v="550" actId="1076"/>
          <ac:spMkLst>
            <pc:docMk/>
            <pc:sldMk cId="931407889" sldId="289"/>
            <ac:spMk id="5" creationId="{F9FF23FA-6039-63D8-3AB6-F3C44995FAE3}"/>
          </ac:spMkLst>
        </pc:spChg>
        <pc:spChg chg="add mod">
          <ac:chgData name="Cat Cayley" userId="01e44b2d-e5a9-4feb-9050-a58178c4f08a" providerId="ADAL" clId="{5B94886C-632A-4E73-AAA6-F80FFD8C586F}" dt="2024-10-04T15:10:50.956" v="563" actId="1076"/>
          <ac:spMkLst>
            <pc:docMk/>
            <pc:sldMk cId="931407889" sldId="289"/>
            <ac:spMk id="6" creationId="{3652003D-ED52-620C-C8B8-11C2C1F18721}"/>
          </ac:spMkLst>
        </pc:spChg>
        <pc:spChg chg="add del mod">
          <ac:chgData name="Cat Cayley" userId="01e44b2d-e5a9-4feb-9050-a58178c4f08a" providerId="ADAL" clId="{5B94886C-632A-4E73-AAA6-F80FFD8C586F}" dt="2024-10-04T15:10:44.749" v="561" actId="478"/>
          <ac:spMkLst>
            <pc:docMk/>
            <pc:sldMk cId="931407889" sldId="289"/>
            <ac:spMk id="12" creationId="{AB201FF4-F986-CD52-CF0D-749D78E5BD14}"/>
          </ac:spMkLst>
        </pc:spChg>
        <pc:spChg chg="add del mod">
          <ac:chgData name="Cat Cayley" userId="01e44b2d-e5a9-4feb-9050-a58178c4f08a" providerId="ADAL" clId="{5B94886C-632A-4E73-AAA6-F80FFD8C586F}" dt="2024-10-04T15:10:39.856" v="559" actId="21"/>
          <ac:spMkLst>
            <pc:docMk/>
            <pc:sldMk cId="931407889" sldId="289"/>
            <ac:spMk id="16" creationId="{2C5D0066-AA72-5933-3A3A-1ACF079FB373}"/>
          </ac:spMkLst>
        </pc:spChg>
        <pc:spChg chg="del">
          <ac:chgData name="Cat Cayley" userId="01e44b2d-e5a9-4feb-9050-a58178c4f08a" providerId="ADAL" clId="{5B94886C-632A-4E73-AAA6-F80FFD8C586F}" dt="2024-10-08T14:01:06.927" v="1521" actId="478"/>
          <ac:spMkLst>
            <pc:docMk/>
            <pc:sldMk cId="931407889" sldId="289"/>
            <ac:spMk id="18" creationId="{DEE89EB3-4075-EA0B-3469-FBDEB2A7A9D5}"/>
          </ac:spMkLst>
        </pc:spChg>
        <pc:picChg chg="add mod">
          <ac:chgData name="Cat Cayley" userId="01e44b2d-e5a9-4feb-9050-a58178c4f08a" providerId="ADAL" clId="{5B94886C-632A-4E73-AAA6-F80FFD8C586F}" dt="2024-10-04T15:10:59.747" v="569" actId="1076"/>
          <ac:picMkLst>
            <pc:docMk/>
            <pc:sldMk cId="931407889" sldId="289"/>
            <ac:picMk id="7" creationId="{3DF53BDB-A75A-A7E6-B3E1-8AEDD28FD55D}"/>
          </ac:picMkLst>
        </pc:picChg>
        <pc:picChg chg="add mod">
          <ac:chgData name="Cat Cayley" userId="01e44b2d-e5a9-4feb-9050-a58178c4f08a" providerId="ADAL" clId="{5B94886C-632A-4E73-AAA6-F80FFD8C586F}" dt="2024-10-04T15:10:53.554" v="564" actId="14100"/>
          <ac:picMkLst>
            <pc:docMk/>
            <pc:sldMk cId="931407889" sldId="289"/>
            <ac:picMk id="8" creationId="{61806D5D-22BA-8EF4-DF26-9AA53BA99FC3}"/>
          </ac:picMkLst>
        </pc:picChg>
        <pc:picChg chg="add mod">
          <ac:chgData name="Cat Cayley" userId="01e44b2d-e5a9-4feb-9050-a58178c4f08a" providerId="ADAL" clId="{5B94886C-632A-4E73-AAA6-F80FFD8C586F}" dt="2024-10-04T15:10:56.366" v="567" actId="1076"/>
          <ac:picMkLst>
            <pc:docMk/>
            <pc:sldMk cId="931407889" sldId="289"/>
            <ac:picMk id="9" creationId="{284E4B89-010F-EE82-CC3B-E72FCB11EA15}"/>
          </ac:picMkLst>
        </pc:picChg>
        <pc:picChg chg="add del mod">
          <ac:chgData name="Cat Cayley" userId="01e44b2d-e5a9-4feb-9050-a58178c4f08a" providerId="ADAL" clId="{5B94886C-632A-4E73-AAA6-F80FFD8C586F}" dt="2024-10-04T15:10:44.749" v="561" actId="478"/>
          <ac:picMkLst>
            <pc:docMk/>
            <pc:sldMk cId="931407889" sldId="289"/>
            <ac:picMk id="13" creationId="{3A0960C8-91CA-86C7-51D6-00462C774C07}"/>
          </ac:picMkLst>
        </pc:picChg>
        <pc:picChg chg="add del mod">
          <ac:chgData name="Cat Cayley" userId="01e44b2d-e5a9-4feb-9050-a58178c4f08a" providerId="ADAL" clId="{5B94886C-632A-4E73-AAA6-F80FFD8C586F}" dt="2024-10-04T15:10:44.749" v="561" actId="478"/>
          <ac:picMkLst>
            <pc:docMk/>
            <pc:sldMk cId="931407889" sldId="289"/>
            <ac:picMk id="14" creationId="{A188929F-8D0B-F404-50EB-F07ED06E0436}"/>
          </ac:picMkLst>
        </pc:picChg>
        <pc:picChg chg="add del mod">
          <ac:chgData name="Cat Cayley" userId="01e44b2d-e5a9-4feb-9050-a58178c4f08a" providerId="ADAL" clId="{5B94886C-632A-4E73-AAA6-F80FFD8C586F}" dt="2024-10-04T15:10:39.856" v="559" actId="21"/>
          <ac:picMkLst>
            <pc:docMk/>
            <pc:sldMk cId="931407889" sldId="289"/>
            <ac:picMk id="15" creationId="{066B0239-14A6-183E-3DBB-8F4449C0FF9C}"/>
          </ac:picMkLst>
        </pc:picChg>
        <pc:picChg chg="add del mod">
          <ac:chgData name="Cat Cayley" userId="01e44b2d-e5a9-4feb-9050-a58178c4f08a" providerId="ADAL" clId="{5B94886C-632A-4E73-AAA6-F80FFD8C586F}" dt="2024-10-04T15:10:39.856" v="559" actId="21"/>
          <ac:picMkLst>
            <pc:docMk/>
            <pc:sldMk cId="931407889" sldId="289"/>
            <ac:picMk id="20" creationId="{536E2D07-A8B0-290D-F426-76A95AD7EC26}"/>
          </ac:picMkLst>
        </pc:picChg>
        <pc:picChg chg="add del mod">
          <ac:chgData name="Cat Cayley" userId="01e44b2d-e5a9-4feb-9050-a58178c4f08a" providerId="ADAL" clId="{5B94886C-632A-4E73-AAA6-F80FFD8C586F}" dt="2024-10-04T15:10:39.856" v="559" actId="21"/>
          <ac:picMkLst>
            <pc:docMk/>
            <pc:sldMk cId="931407889" sldId="289"/>
            <ac:picMk id="21" creationId="{B22566E4-F850-06AB-171D-62FD5CD2677D}"/>
          </ac:picMkLst>
        </pc:picChg>
        <pc:picChg chg="add del mod">
          <ac:chgData name="Cat Cayley" userId="01e44b2d-e5a9-4feb-9050-a58178c4f08a" providerId="ADAL" clId="{5B94886C-632A-4E73-AAA6-F80FFD8C586F}" dt="2024-10-04T15:11:25.570" v="579" actId="21"/>
          <ac:picMkLst>
            <pc:docMk/>
            <pc:sldMk cId="931407889" sldId="289"/>
            <ac:picMk id="23" creationId="{ECD0F795-2015-75AB-7F57-A5F2D6C7660E}"/>
          </ac:picMkLst>
        </pc:picChg>
        <pc:picChg chg="add del mod">
          <ac:chgData name="Cat Cayley" userId="01e44b2d-e5a9-4feb-9050-a58178c4f08a" providerId="ADAL" clId="{5B94886C-632A-4E73-AAA6-F80FFD8C586F}" dt="2024-10-04T15:11:40.642" v="585" actId="21"/>
          <ac:picMkLst>
            <pc:docMk/>
            <pc:sldMk cId="931407889" sldId="289"/>
            <ac:picMk id="24" creationId="{9C9B7E9A-DD0D-96A0-CF41-E40327008570}"/>
          </ac:picMkLst>
        </pc:picChg>
        <pc:picChg chg="add del mod">
          <ac:chgData name="Cat Cayley" userId="01e44b2d-e5a9-4feb-9050-a58178c4f08a" providerId="ADAL" clId="{5B94886C-632A-4E73-AAA6-F80FFD8C586F}" dt="2024-10-04T15:12:00.298" v="597" actId="21"/>
          <ac:picMkLst>
            <pc:docMk/>
            <pc:sldMk cId="931407889" sldId="289"/>
            <ac:picMk id="25" creationId="{4242B724-9C1C-5436-7B34-7A834BDED89E}"/>
          </ac:picMkLst>
        </pc:picChg>
      </pc:sldChg>
      <pc:sldChg chg="addSp delSp modSp add del mod ord modNotesTx">
        <pc:chgData name="Cat Cayley" userId="01e44b2d-e5a9-4feb-9050-a58178c4f08a" providerId="ADAL" clId="{5B94886C-632A-4E73-AAA6-F80FFD8C586F}" dt="2024-10-08T14:01:13.536" v="1526"/>
        <pc:sldMkLst>
          <pc:docMk/>
          <pc:sldMk cId="3935786368" sldId="290"/>
        </pc:sldMkLst>
        <pc:spChg chg="add mod">
          <ac:chgData name="Cat Cayley" userId="01e44b2d-e5a9-4feb-9050-a58178c4f08a" providerId="ADAL" clId="{5B94886C-632A-4E73-AAA6-F80FFD8C586F}" dt="2024-10-04T15:12:33.805" v="610" actId="20577"/>
          <ac:spMkLst>
            <pc:docMk/>
            <pc:sldMk cId="3935786368" sldId="290"/>
            <ac:spMk id="2" creationId="{FE2E2A54-9503-A9D6-F376-48A480E1B810}"/>
          </ac:spMkLst>
        </pc:spChg>
        <pc:spChg chg="add mod">
          <ac:chgData name="Cat Cayley" userId="01e44b2d-e5a9-4feb-9050-a58178c4f08a" providerId="ADAL" clId="{5B94886C-632A-4E73-AAA6-F80FFD8C586F}" dt="2024-10-08T14:01:13.536" v="1526"/>
          <ac:spMkLst>
            <pc:docMk/>
            <pc:sldMk cId="3935786368" sldId="290"/>
            <ac:spMk id="4" creationId="{D305CBFE-A614-676C-59FE-A3D2A122A98E}"/>
          </ac:spMkLst>
        </pc:spChg>
        <pc:spChg chg="del">
          <ac:chgData name="Cat Cayley" userId="01e44b2d-e5a9-4feb-9050-a58178c4f08a" providerId="ADAL" clId="{5B94886C-632A-4E73-AAA6-F80FFD8C586F}" dt="2024-10-08T14:01:13.325" v="1525" actId="478"/>
          <ac:spMkLst>
            <pc:docMk/>
            <pc:sldMk cId="3935786368" sldId="290"/>
            <ac:spMk id="18" creationId="{DEE89EB3-4075-EA0B-3469-FBDEB2A7A9D5}"/>
          </ac:spMkLst>
        </pc:spChg>
        <pc:picChg chg="add mod">
          <ac:chgData name="Cat Cayley" userId="01e44b2d-e5a9-4feb-9050-a58178c4f08a" providerId="ADAL" clId="{5B94886C-632A-4E73-AAA6-F80FFD8C586F}" dt="2024-10-04T15:13:02.424" v="615"/>
          <ac:picMkLst>
            <pc:docMk/>
            <pc:sldMk cId="3935786368" sldId="290"/>
            <ac:picMk id="3" creationId="{C95D06BF-8393-BEAD-1785-367CCAAD0F27}"/>
          </ac:picMkLst>
        </pc:picChg>
        <pc:picChg chg="add del mod">
          <ac:chgData name="Cat Cayley" userId="01e44b2d-e5a9-4feb-9050-a58178c4f08a" providerId="ADAL" clId="{5B94886C-632A-4E73-AAA6-F80FFD8C586F}" dt="2024-10-04T15:13:09.003" v="618" actId="21"/>
          <ac:picMkLst>
            <pc:docMk/>
            <pc:sldMk cId="3935786368" sldId="290"/>
            <ac:picMk id="4" creationId="{DBC2E2FD-A166-0AE9-148F-7885E3CE4F2F}"/>
          </ac:picMkLst>
        </pc:picChg>
        <pc:picChg chg="add mod">
          <ac:chgData name="Cat Cayley" userId="01e44b2d-e5a9-4feb-9050-a58178c4f08a" providerId="ADAL" clId="{5B94886C-632A-4E73-AAA6-F80FFD8C586F}" dt="2024-10-04T15:13:19.487" v="625" actId="1076"/>
          <ac:picMkLst>
            <pc:docMk/>
            <pc:sldMk cId="3935786368" sldId="290"/>
            <ac:picMk id="5" creationId="{48079223-7CBA-18A2-E058-689CC1CE3B9D}"/>
          </ac:picMkLst>
        </pc:picChg>
        <pc:picChg chg="add mod">
          <ac:chgData name="Cat Cayley" userId="01e44b2d-e5a9-4feb-9050-a58178c4f08a" providerId="ADAL" clId="{5B94886C-632A-4E73-AAA6-F80FFD8C586F}" dt="2024-10-04T15:13:37.977" v="632" actId="1076"/>
          <ac:picMkLst>
            <pc:docMk/>
            <pc:sldMk cId="3935786368" sldId="290"/>
            <ac:picMk id="6" creationId="{679F49D8-7C30-4C14-0F47-2C2EC6B03077}"/>
          </ac:picMkLst>
        </pc:picChg>
      </pc:sldChg>
      <pc:sldChg chg="add del">
        <pc:chgData name="Cat Cayley" userId="01e44b2d-e5a9-4feb-9050-a58178c4f08a" providerId="ADAL" clId="{5B94886C-632A-4E73-AAA6-F80FFD8C586F}" dt="2024-10-04T15:11:51.600" v="591"/>
        <pc:sldMkLst>
          <pc:docMk/>
          <pc:sldMk cId="1803655662" sldId="291"/>
        </pc:sldMkLst>
      </pc:sldChg>
      <pc:sldChg chg="addSp delSp modSp add mod ord modCm modNotesTx">
        <pc:chgData name="Cat Cayley" userId="01e44b2d-e5a9-4feb-9050-a58178c4f08a" providerId="ADAL" clId="{5B94886C-632A-4E73-AAA6-F80FFD8C586F}" dt="2024-10-10T13:08:29.439" v="1878" actId="20577"/>
        <pc:sldMkLst>
          <pc:docMk/>
          <pc:sldMk cId="1886496158" sldId="291"/>
        </pc:sldMkLst>
        <pc:spChg chg="add mod">
          <ac:chgData name="Cat Cayley" userId="01e44b2d-e5a9-4feb-9050-a58178c4f08a" providerId="ADAL" clId="{5B94886C-632A-4E73-AAA6-F80FFD8C586F}" dt="2024-10-04T15:16:15.686" v="686" actId="1076"/>
          <ac:spMkLst>
            <pc:docMk/>
            <pc:sldMk cId="1886496158" sldId="291"/>
            <ac:spMk id="3" creationId="{3A10A241-8A5E-5724-9C9C-FC11D6E2ECD9}"/>
          </ac:spMkLst>
        </pc:spChg>
        <pc:spChg chg="add mod">
          <ac:chgData name="Cat Cayley" userId="01e44b2d-e5a9-4feb-9050-a58178c4f08a" providerId="ADAL" clId="{5B94886C-632A-4E73-AAA6-F80FFD8C586F}" dt="2024-10-08T14:01:15.736" v="1528"/>
          <ac:spMkLst>
            <pc:docMk/>
            <pc:sldMk cId="1886496158" sldId="291"/>
            <ac:spMk id="4" creationId="{F6CF1D84-13B6-A17F-6C93-F5619EE292D5}"/>
          </ac:spMkLst>
        </pc:spChg>
        <pc:spChg chg="del">
          <ac:chgData name="Cat Cayley" userId="01e44b2d-e5a9-4feb-9050-a58178c4f08a" providerId="ADAL" clId="{5B94886C-632A-4E73-AAA6-F80FFD8C586F}" dt="2024-10-08T14:01:15.582" v="1527" actId="478"/>
          <ac:spMkLst>
            <pc:docMk/>
            <pc:sldMk cId="1886496158" sldId="291"/>
            <ac:spMk id="18" creationId="{DEE89EB3-4075-EA0B-3469-FBDEB2A7A9D5}"/>
          </ac:spMkLst>
        </pc:spChg>
        <pc:graphicFrameChg chg="add mod modGraphic">
          <ac:chgData name="Cat Cayley" userId="01e44b2d-e5a9-4feb-9050-a58178c4f08a" providerId="ADAL" clId="{5B94886C-632A-4E73-AAA6-F80FFD8C586F}" dt="2024-10-10T10:20:50.731" v="1573" actId="403"/>
          <ac:graphicFrameMkLst>
            <pc:docMk/>
            <pc:sldMk cId="1886496158" sldId="291"/>
            <ac:graphicFrameMk id="2" creationId="{1E63D811-9F13-B2DA-BA52-CF5A35C0FF9A}"/>
          </ac:graphicFrameMkLst>
        </pc:graphicFrameChg>
        <pc:picChg chg="add mod">
          <ac:chgData name="Cat Cayley" userId="01e44b2d-e5a9-4feb-9050-a58178c4f08a" providerId="ADAL" clId="{5B94886C-632A-4E73-AAA6-F80FFD8C586F}" dt="2024-10-04T15:16:13.560" v="685" actId="1076"/>
          <ac:picMkLst>
            <pc:docMk/>
            <pc:sldMk cId="1886496158" sldId="291"/>
            <ac:picMk id="5" creationId="{2E85E7D9-BA0E-55C4-85B6-E2DE23F5FB77}"/>
          </ac:picMkLst>
        </pc:picChg>
      </pc:sldChg>
      <pc:sldChg chg="addSp delSp modSp add mod ord modCm modNotesTx">
        <pc:chgData name="Cat Cayley" userId="01e44b2d-e5a9-4feb-9050-a58178c4f08a" providerId="ADAL" clId="{5B94886C-632A-4E73-AAA6-F80FFD8C586F}" dt="2024-10-10T13:09:27.285" v="1904" actId="20577"/>
        <pc:sldMkLst>
          <pc:docMk/>
          <pc:sldMk cId="1829347503" sldId="292"/>
        </pc:sldMkLst>
        <pc:spChg chg="add mod">
          <ac:chgData name="Cat Cayley" userId="01e44b2d-e5a9-4feb-9050-a58178c4f08a" providerId="ADAL" clId="{5B94886C-632A-4E73-AAA6-F80FFD8C586F}" dt="2024-10-08T14:01:22.800" v="1532"/>
          <ac:spMkLst>
            <pc:docMk/>
            <pc:sldMk cId="1829347503" sldId="292"/>
            <ac:spMk id="2" creationId="{7A67713C-C04D-3476-742C-48008B356418}"/>
          </ac:spMkLst>
        </pc:spChg>
        <pc:spChg chg="del">
          <ac:chgData name="Cat Cayley" userId="01e44b2d-e5a9-4feb-9050-a58178c4f08a" providerId="ADAL" clId="{5B94886C-632A-4E73-AAA6-F80FFD8C586F}" dt="2024-10-08T14:01:22.614" v="1531" actId="478"/>
          <ac:spMkLst>
            <pc:docMk/>
            <pc:sldMk cId="1829347503" sldId="292"/>
            <ac:spMk id="18" creationId="{DEE89EB3-4075-EA0B-3469-FBDEB2A7A9D5}"/>
          </ac:spMkLst>
        </pc:spChg>
        <pc:graphicFrameChg chg="add mod modGraphic">
          <ac:chgData name="Cat Cayley" userId="01e44b2d-e5a9-4feb-9050-a58178c4f08a" providerId="ADAL" clId="{5B94886C-632A-4E73-AAA6-F80FFD8C586F}" dt="2024-10-10T10:21:31.831" v="1580" actId="403"/>
          <ac:graphicFrameMkLst>
            <pc:docMk/>
            <pc:sldMk cId="1829347503" sldId="292"/>
            <ac:graphicFrameMk id="3" creationId="{D3A0A714-EBDC-B6A2-0307-99DAFB84ECC7}"/>
          </ac:graphicFrameMkLst>
        </pc:graphicFrameChg>
        <pc:picChg chg="add del mod">
          <ac:chgData name="Cat Cayley" userId="01e44b2d-e5a9-4feb-9050-a58178c4f08a" providerId="ADAL" clId="{5B94886C-632A-4E73-AAA6-F80FFD8C586F}" dt="2024-10-04T15:18:21.045" v="732" actId="478"/>
          <ac:picMkLst>
            <pc:docMk/>
            <pc:sldMk cId="1829347503" sldId="292"/>
            <ac:picMk id="2" creationId="{CF0360B0-8211-BB54-2471-E77CB2BEF65B}"/>
          </ac:picMkLst>
        </pc:picChg>
        <pc:picChg chg="add mod">
          <ac:chgData name="Cat Cayley" userId="01e44b2d-e5a9-4feb-9050-a58178c4f08a" providerId="ADAL" clId="{5B94886C-632A-4E73-AAA6-F80FFD8C586F}" dt="2024-10-04T15:21:29.256" v="819" actId="14100"/>
          <ac:picMkLst>
            <pc:docMk/>
            <pc:sldMk cId="1829347503" sldId="292"/>
            <ac:picMk id="5121" creationId="{9C5BC0CE-9B2A-BF33-68CA-69FBBCF21D57}"/>
          </ac:picMkLst>
        </pc:picChg>
        <pc:picChg chg="add mod">
          <ac:chgData name="Cat Cayley" userId="01e44b2d-e5a9-4feb-9050-a58178c4f08a" providerId="ADAL" clId="{5B94886C-632A-4E73-AAA6-F80FFD8C586F}" dt="2024-10-04T15:21:20.267" v="817" actId="14100"/>
          <ac:picMkLst>
            <pc:docMk/>
            <pc:sldMk cId="1829347503" sldId="292"/>
            <ac:picMk id="5122" creationId="{72C8A5FC-394A-F620-10EF-DD3993C27FB9}"/>
          </ac:picMkLst>
        </pc:picChg>
        <pc:picChg chg="add mod">
          <ac:chgData name="Cat Cayley" userId="01e44b2d-e5a9-4feb-9050-a58178c4f08a" providerId="ADAL" clId="{5B94886C-632A-4E73-AAA6-F80FFD8C586F}" dt="2024-10-04T15:21:13.993" v="815" actId="1076"/>
          <ac:picMkLst>
            <pc:docMk/>
            <pc:sldMk cId="1829347503" sldId="292"/>
            <ac:picMk id="5123" creationId="{CA58C076-F6BE-7FFB-5447-303D22A666F7}"/>
          </ac:picMkLst>
        </pc:picChg>
        <pc:picChg chg="add mod">
          <ac:chgData name="Cat Cayley" userId="01e44b2d-e5a9-4feb-9050-a58178c4f08a" providerId="ADAL" clId="{5B94886C-632A-4E73-AAA6-F80FFD8C586F}" dt="2024-10-04T15:21:13.993" v="815" actId="1076"/>
          <ac:picMkLst>
            <pc:docMk/>
            <pc:sldMk cId="1829347503" sldId="292"/>
            <ac:picMk id="5124" creationId="{3932978B-1561-87EB-531E-DD8F5F47A85B}"/>
          </ac:picMkLst>
        </pc:picChg>
      </pc:sldChg>
      <pc:sldChg chg="addSp delSp modSp add mod ord modNotesTx">
        <pc:chgData name="Cat Cayley" userId="01e44b2d-e5a9-4feb-9050-a58178c4f08a" providerId="ADAL" clId="{5B94886C-632A-4E73-AAA6-F80FFD8C586F}" dt="2024-10-08T14:01:30.796" v="1538"/>
        <pc:sldMkLst>
          <pc:docMk/>
          <pc:sldMk cId="1752475212" sldId="293"/>
        </pc:sldMkLst>
        <pc:spChg chg="add mod">
          <ac:chgData name="Cat Cayley" userId="01e44b2d-e5a9-4feb-9050-a58178c4f08a" providerId="ADAL" clId="{5B94886C-632A-4E73-AAA6-F80FFD8C586F}" dt="2024-10-04T15:24:31.348" v="879" actId="1076"/>
          <ac:spMkLst>
            <pc:docMk/>
            <pc:sldMk cId="1752475212" sldId="293"/>
            <ac:spMk id="3" creationId="{B3194DD5-AACF-A583-4829-D2829B5B57E9}"/>
          </ac:spMkLst>
        </pc:spChg>
        <pc:spChg chg="add mod">
          <ac:chgData name="Cat Cayley" userId="01e44b2d-e5a9-4feb-9050-a58178c4f08a" providerId="ADAL" clId="{5B94886C-632A-4E73-AAA6-F80FFD8C586F}" dt="2024-10-08T14:01:30.796" v="1538"/>
          <ac:spMkLst>
            <pc:docMk/>
            <pc:sldMk cId="1752475212" sldId="293"/>
            <ac:spMk id="4" creationId="{B9506BCB-664D-5BE8-EB85-5BCC7BAFC205}"/>
          </ac:spMkLst>
        </pc:spChg>
        <pc:spChg chg="del">
          <ac:chgData name="Cat Cayley" userId="01e44b2d-e5a9-4feb-9050-a58178c4f08a" providerId="ADAL" clId="{5B94886C-632A-4E73-AAA6-F80FFD8C586F}" dt="2024-10-08T14:01:30.607" v="1537" actId="478"/>
          <ac:spMkLst>
            <pc:docMk/>
            <pc:sldMk cId="1752475212" sldId="293"/>
            <ac:spMk id="18" creationId="{DEE89EB3-4075-EA0B-3469-FBDEB2A7A9D5}"/>
          </ac:spMkLst>
        </pc:spChg>
        <pc:picChg chg="add mod">
          <ac:chgData name="Cat Cayley" userId="01e44b2d-e5a9-4feb-9050-a58178c4f08a" providerId="ADAL" clId="{5B94886C-632A-4E73-AAA6-F80FFD8C586F}" dt="2024-10-04T15:32:37.347" v="931" actId="1076"/>
          <ac:picMkLst>
            <pc:docMk/>
            <pc:sldMk cId="1752475212" sldId="293"/>
            <ac:picMk id="2" creationId="{9613D114-6124-29A8-7F3D-E59FEBDFF74F}"/>
          </ac:picMkLst>
        </pc:picChg>
      </pc:sldChg>
      <pc:sldChg chg="addSp delSp modSp add mod ord modNotesTx">
        <pc:chgData name="Cat Cayley" userId="01e44b2d-e5a9-4feb-9050-a58178c4f08a" providerId="ADAL" clId="{5B94886C-632A-4E73-AAA6-F80FFD8C586F}" dt="2024-10-08T14:01:25.120" v="1534"/>
        <pc:sldMkLst>
          <pc:docMk/>
          <pc:sldMk cId="592153233" sldId="294"/>
        </pc:sldMkLst>
        <pc:spChg chg="add mod">
          <ac:chgData name="Cat Cayley" userId="01e44b2d-e5a9-4feb-9050-a58178c4f08a" providerId="ADAL" clId="{5B94886C-632A-4E73-AAA6-F80FFD8C586F}" dt="2024-10-04T15:22:16.733" v="830"/>
          <ac:spMkLst>
            <pc:docMk/>
            <pc:sldMk cId="592153233" sldId="294"/>
            <ac:spMk id="2" creationId="{C37EC2DF-977C-F167-36CF-2820BA858F61}"/>
          </ac:spMkLst>
        </pc:spChg>
        <pc:spChg chg="del">
          <ac:chgData name="Cat Cayley" userId="01e44b2d-e5a9-4feb-9050-a58178c4f08a" providerId="ADAL" clId="{5B94886C-632A-4E73-AAA6-F80FFD8C586F}" dt="2024-10-08T14:01:24.933" v="1533" actId="478"/>
          <ac:spMkLst>
            <pc:docMk/>
            <pc:sldMk cId="592153233" sldId="294"/>
            <ac:spMk id="18" creationId="{DEE89EB3-4075-EA0B-3469-FBDEB2A7A9D5}"/>
          </ac:spMkLst>
        </pc:spChg>
        <pc:spChg chg="add mod">
          <ac:chgData name="Cat Cayley" userId="01e44b2d-e5a9-4feb-9050-a58178c4f08a" providerId="ADAL" clId="{5B94886C-632A-4E73-AAA6-F80FFD8C586F}" dt="2024-10-08T14:01:25.120" v="1534"/>
          <ac:spMkLst>
            <pc:docMk/>
            <pc:sldMk cId="592153233" sldId="294"/>
            <ac:spMk id="27" creationId="{F3597E81-7887-849D-DF72-EE82F61E411F}"/>
          </ac:spMkLst>
        </pc:spChg>
        <pc:grpChg chg="add mod">
          <ac:chgData name="Cat Cayley" userId="01e44b2d-e5a9-4feb-9050-a58178c4f08a" providerId="ADAL" clId="{5B94886C-632A-4E73-AAA6-F80FFD8C586F}" dt="2024-10-04T15:22:21.629" v="832" actId="1076"/>
          <ac:grpSpMkLst>
            <pc:docMk/>
            <pc:sldMk cId="592153233" sldId="294"/>
            <ac:grpSpMk id="3" creationId="{E8B144FF-178C-6C3B-45E6-6A6E4C304242}"/>
          </ac:grpSpMkLst>
        </pc:grpChg>
        <pc:picChg chg="mod">
          <ac:chgData name="Cat Cayley" userId="01e44b2d-e5a9-4feb-9050-a58178c4f08a" providerId="ADAL" clId="{5B94886C-632A-4E73-AAA6-F80FFD8C586F}" dt="2024-10-04T15:22:16.733" v="830"/>
          <ac:picMkLst>
            <pc:docMk/>
            <pc:sldMk cId="592153233" sldId="294"/>
            <ac:picMk id="4" creationId="{D3A34E68-D527-0A5B-3893-D8A8356A8FB5}"/>
          </ac:picMkLst>
        </pc:picChg>
        <pc:picChg chg="mod">
          <ac:chgData name="Cat Cayley" userId="01e44b2d-e5a9-4feb-9050-a58178c4f08a" providerId="ADAL" clId="{5B94886C-632A-4E73-AAA6-F80FFD8C586F}" dt="2024-10-04T15:22:16.733" v="830"/>
          <ac:picMkLst>
            <pc:docMk/>
            <pc:sldMk cId="592153233" sldId="294"/>
            <ac:picMk id="5" creationId="{6514E89B-112D-38E0-5CF3-E33FE2AC956D}"/>
          </ac:picMkLst>
        </pc:picChg>
        <pc:picChg chg="mod">
          <ac:chgData name="Cat Cayley" userId="01e44b2d-e5a9-4feb-9050-a58178c4f08a" providerId="ADAL" clId="{5B94886C-632A-4E73-AAA6-F80FFD8C586F}" dt="2024-10-04T15:22:16.733" v="830"/>
          <ac:picMkLst>
            <pc:docMk/>
            <pc:sldMk cId="592153233" sldId="294"/>
            <ac:picMk id="6" creationId="{F842CDD9-1FDA-5437-FE6A-154223D2E435}"/>
          </ac:picMkLst>
        </pc:picChg>
        <pc:picChg chg="mod">
          <ac:chgData name="Cat Cayley" userId="01e44b2d-e5a9-4feb-9050-a58178c4f08a" providerId="ADAL" clId="{5B94886C-632A-4E73-AAA6-F80FFD8C586F}" dt="2024-10-04T15:22:16.733" v="830"/>
          <ac:picMkLst>
            <pc:docMk/>
            <pc:sldMk cId="592153233" sldId="294"/>
            <ac:picMk id="7" creationId="{4C54A509-3610-622D-28C5-C37FCA297275}"/>
          </ac:picMkLst>
        </pc:picChg>
        <pc:picChg chg="mod">
          <ac:chgData name="Cat Cayley" userId="01e44b2d-e5a9-4feb-9050-a58178c4f08a" providerId="ADAL" clId="{5B94886C-632A-4E73-AAA6-F80FFD8C586F}" dt="2024-10-04T15:22:16.733" v="830"/>
          <ac:picMkLst>
            <pc:docMk/>
            <pc:sldMk cId="592153233" sldId="294"/>
            <ac:picMk id="8" creationId="{7D3513CF-B6CF-9BB1-709D-B3F4AF224772}"/>
          </ac:picMkLst>
        </pc:picChg>
        <pc:picChg chg="mod">
          <ac:chgData name="Cat Cayley" userId="01e44b2d-e5a9-4feb-9050-a58178c4f08a" providerId="ADAL" clId="{5B94886C-632A-4E73-AAA6-F80FFD8C586F}" dt="2024-10-04T15:22:16.733" v="830"/>
          <ac:picMkLst>
            <pc:docMk/>
            <pc:sldMk cId="592153233" sldId="294"/>
            <ac:picMk id="9" creationId="{5D096967-6ADC-D28D-A775-010F52653692}"/>
          </ac:picMkLst>
        </pc:picChg>
        <pc:picChg chg="mod">
          <ac:chgData name="Cat Cayley" userId="01e44b2d-e5a9-4feb-9050-a58178c4f08a" providerId="ADAL" clId="{5B94886C-632A-4E73-AAA6-F80FFD8C586F}" dt="2024-10-04T15:22:16.733" v="830"/>
          <ac:picMkLst>
            <pc:docMk/>
            <pc:sldMk cId="592153233" sldId="294"/>
            <ac:picMk id="12" creationId="{F8A73D42-4321-DFB9-E7D3-9600767C1400}"/>
          </ac:picMkLst>
        </pc:picChg>
        <pc:picChg chg="mod">
          <ac:chgData name="Cat Cayley" userId="01e44b2d-e5a9-4feb-9050-a58178c4f08a" providerId="ADAL" clId="{5B94886C-632A-4E73-AAA6-F80FFD8C586F}" dt="2024-10-04T15:22:16.733" v="830"/>
          <ac:picMkLst>
            <pc:docMk/>
            <pc:sldMk cId="592153233" sldId="294"/>
            <ac:picMk id="13" creationId="{738672D1-027F-CE2F-3BE2-701425C2B9EC}"/>
          </ac:picMkLst>
        </pc:picChg>
        <pc:picChg chg="mod">
          <ac:chgData name="Cat Cayley" userId="01e44b2d-e5a9-4feb-9050-a58178c4f08a" providerId="ADAL" clId="{5B94886C-632A-4E73-AAA6-F80FFD8C586F}" dt="2024-10-04T15:22:16.733" v="830"/>
          <ac:picMkLst>
            <pc:docMk/>
            <pc:sldMk cId="592153233" sldId="294"/>
            <ac:picMk id="14" creationId="{2ED8D176-955B-F80C-16A1-04EDD85430D4}"/>
          </ac:picMkLst>
        </pc:picChg>
        <pc:picChg chg="mod">
          <ac:chgData name="Cat Cayley" userId="01e44b2d-e5a9-4feb-9050-a58178c4f08a" providerId="ADAL" clId="{5B94886C-632A-4E73-AAA6-F80FFD8C586F}" dt="2024-10-04T15:22:16.733" v="830"/>
          <ac:picMkLst>
            <pc:docMk/>
            <pc:sldMk cId="592153233" sldId="294"/>
            <ac:picMk id="15" creationId="{6E8EDD3A-A49A-4798-BB87-62D11A9B14DE}"/>
          </ac:picMkLst>
        </pc:picChg>
        <pc:picChg chg="mod">
          <ac:chgData name="Cat Cayley" userId="01e44b2d-e5a9-4feb-9050-a58178c4f08a" providerId="ADAL" clId="{5B94886C-632A-4E73-AAA6-F80FFD8C586F}" dt="2024-10-04T15:22:16.733" v="830"/>
          <ac:picMkLst>
            <pc:docMk/>
            <pc:sldMk cId="592153233" sldId="294"/>
            <ac:picMk id="16" creationId="{18AE7617-5AD7-3EE9-98A8-7CD424AB37E0}"/>
          </ac:picMkLst>
        </pc:picChg>
        <pc:picChg chg="mod">
          <ac:chgData name="Cat Cayley" userId="01e44b2d-e5a9-4feb-9050-a58178c4f08a" providerId="ADAL" clId="{5B94886C-632A-4E73-AAA6-F80FFD8C586F}" dt="2024-10-04T15:22:16.733" v="830"/>
          <ac:picMkLst>
            <pc:docMk/>
            <pc:sldMk cId="592153233" sldId="294"/>
            <ac:picMk id="20" creationId="{14850C8A-D13D-9BEA-1BDB-A64DEB4CE5E7}"/>
          </ac:picMkLst>
        </pc:picChg>
        <pc:picChg chg="mod">
          <ac:chgData name="Cat Cayley" userId="01e44b2d-e5a9-4feb-9050-a58178c4f08a" providerId="ADAL" clId="{5B94886C-632A-4E73-AAA6-F80FFD8C586F}" dt="2024-10-04T15:22:16.733" v="830"/>
          <ac:picMkLst>
            <pc:docMk/>
            <pc:sldMk cId="592153233" sldId="294"/>
            <ac:picMk id="21" creationId="{B8DDC780-C386-762F-E194-60E63E5960A0}"/>
          </ac:picMkLst>
        </pc:picChg>
        <pc:picChg chg="mod">
          <ac:chgData name="Cat Cayley" userId="01e44b2d-e5a9-4feb-9050-a58178c4f08a" providerId="ADAL" clId="{5B94886C-632A-4E73-AAA6-F80FFD8C586F}" dt="2024-10-04T15:22:16.733" v="830"/>
          <ac:picMkLst>
            <pc:docMk/>
            <pc:sldMk cId="592153233" sldId="294"/>
            <ac:picMk id="23" creationId="{72BFB829-A568-12DD-392E-A20F3C00E424}"/>
          </ac:picMkLst>
        </pc:picChg>
        <pc:picChg chg="mod">
          <ac:chgData name="Cat Cayley" userId="01e44b2d-e5a9-4feb-9050-a58178c4f08a" providerId="ADAL" clId="{5B94886C-632A-4E73-AAA6-F80FFD8C586F}" dt="2024-10-04T15:22:16.733" v="830"/>
          <ac:picMkLst>
            <pc:docMk/>
            <pc:sldMk cId="592153233" sldId="294"/>
            <ac:picMk id="24" creationId="{20F462D8-D0BF-6779-417E-AA4E5ED30AEE}"/>
          </ac:picMkLst>
        </pc:picChg>
        <pc:picChg chg="add mod">
          <ac:chgData name="Cat Cayley" userId="01e44b2d-e5a9-4feb-9050-a58178c4f08a" providerId="ADAL" clId="{5B94886C-632A-4E73-AAA6-F80FFD8C586F}" dt="2024-10-04T15:22:23.870" v="834" actId="1076"/>
          <ac:picMkLst>
            <pc:docMk/>
            <pc:sldMk cId="592153233" sldId="294"/>
            <ac:picMk id="25" creationId="{85ED8C89-6453-0B8D-A987-983496C2F784}"/>
          </ac:picMkLst>
        </pc:picChg>
        <pc:picChg chg="add mod">
          <ac:chgData name="Cat Cayley" userId="01e44b2d-e5a9-4feb-9050-a58178c4f08a" providerId="ADAL" clId="{5B94886C-632A-4E73-AAA6-F80FFD8C586F}" dt="2024-10-04T15:22:23.144" v="833" actId="1076"/>
          <ac:picMkLst>
            <pc:docMk/>
            <pc:sldMk cId="592153233" sldId="294"/>
            <ac:picMk id="26" creationId="{4410F6FD-52AF-1B5F-51CA-22B73315CD9F}"/>
          </ac:picMkLst>
        </pc:picChg>
      </pc:sldChg>
      <pc:sldChg chg="add del">
        <pc:chgData name="Cat Cayley" userId="01e44b2d-e5a9-4feb-9050-a58178c4f08a" providerId="ADAL" clId="{5B94886C-632A-4E73-AAA6-F80FFD8C586F}" dt="2024-10-04T15:17:55.359" v="724"/>
        <pc:sldMkLst>
          <pc:docMk/>
          <pc:sldMk cId="2734294734" sldId="294"/>
        </pc:sldMkLst>
      </pc:sldChg>
      <pc:sldChg chg="addSp delSp modSp add mod ord modCm modNotesTx">
        <pc:chgData name="Cat Cayley" userId="01e44b2d-e5a9-4feb-9050-a58178c4f08a" providerId="ADAL" clId="{5B94886C-632A-4E73-AAA6-F80FFD8C586F}" dt="2024-10-10T13:11:11.522" v="2070"/>
        <pc:sldMkLst>
          <pc:docMk/>
          <pc:sldMk cId="2176513506" sldId="295"/>
        </pc:sldMkLst>
        <pc:spChg chg="add mod">
          <ac:chgData name="Cat Cayley" userId="01e44b2d-e5a9-4feb-9050-a58178c4f08a" providerId="ADAL" clId="{5B94886C-632A-4E73-AAA6-F80FFD8C586F}" dt="2024-10-04T15:23:32.725" v="844"/>
          <ac:spMkLst>
            <pc:docMk/>
            <pc:sldMk cId="2176513506" sldId="295"/>
            <ac:spMk id="3" creationId="{ED551297-2570-5E9F-8BF2-27BC3735561A}"/>
          </ac:spMkLst>
        </pc:spChg>
        <pc:spChg chg="add mod">
          <ac:chgData name="Cat Cayley" userId="01e44b2d-e5a9-4feb-9050-a58178c4f08a" providerId="ADAL" clId="{5B94886C-632A-4E73-AAA6-F80FFD8C586F}" dt="2024-10-08T14:01:28.593" v="1536"/>
          <ac:spMkLst>
            <pc:docMk/>
            <pc:sldMk cId="2176513506" sldId="295"/>
            <ac:spMk id="5" creationId="{76428E37-1D97-3777-1C65-C95AFE1681D2}"/>
          </ac:spMkLst>
        </pc:spChg>
        <pc:spChg chg="del">
          <ac:chgData name="Cat Cayley" userId="01e44b2d-e5a9-4feb-9050-a58178c4f08a" providerId="ADAL" clId="{5B94886C-632A-4E73-AAA6-F80FFD8C586F}" dt="2024-10-08T14:01:28.413" v="1535" actId="478"/>
          <ac:spMkLst>
            <pc:docMk/>
            <pc:sldMk cId="2176513506" sldId="295"/>
            <ac:spMk id="18" creationId="{DEE89EB3-4075-EA0B-3469-FBDEB2A7A9D5}"/>
          </ac:spMkLst>
        </pc:spChg>
        <pc:graphicFrameChg chg="add mod modGraphic">
          <ac:chgData name="Cat Cayley" userId="01e44b2d-e5a9-4feb-9050-a58178c4f08a" providerId="ADAL" clId="{5B94886C-632A-4E73-AAA6-F80FFD8C586F}" dt="2024-10-04T15:23:38.693" v="846" actId="403"/>
          <ac:graphicFrameMkLst>
            <pc:docMk/>
            <pc:sldMk cId="2176513506" sldId="295"/>
            <ac:graphicFrameMk id="4" creationId="{A272B5A7-98AB-936B-DA49-53FC22C32124}"/>
          </ac:graphicFrameMkLst>
        </pc:graphicFrameChg>
        <pc:picChg chg="add mod">
          <ac:chgData name="Cat Cayley" userId="01e44b2d-e5a9-4feb-9050-a58178c4f08a" providerId="ADAL" clId="{5B94886C-632A-4E73-AAA6-F80FFD8C586F}" dt="2024-10-04T15:23:32.725" v="844"/>
          <ac:picMkLst>
            <pc:docMk/>
            <pc:sldMk cId="2176513506" sldId="295"/>
            <ac:picMk id="2" creationId="{53366907-0E40-9CEB-263C-1DB46085AA1D}"/>
          </ac:picMkLst>
        </pc:picChg>
      </pc:sldChg>
      <pc:sldChg chg="modSp add mod ord setBg">
        <pc:chgData name="Cat Cayley" userId="01e44b2d-e5a9-4feb-9050-a58178c4f08a" providerId="ADAL" clId="{5B94886C-632A-4E73-AAA6-F80FFD8C586F}" dt="2024-10-04T15:22:44.525" v="840" actId="20577"/>
        <pc:sldMkLst>
          <pc:docMk/>
          <pc:sldMk cId="3361212126" sldId="296"/>
        </pc:sldMkLst>
        <pc:spChg chg="mod">
          <ac:chgData name="Cat Cayley" userId="01e44b2d-e5a9-4feb-9050-a58178c4f08a" providerId="ADAL" clId="{5B94886C-632A-4E73-AAA6-F80FFD8C586F}" dt="2024-10-04T15:22:44.525" v="840" actId="20577"/>
          <ac:spMkLst>
            <pc:docMk/>
            <pc:sldMk cId="3361212126" sldId="296"/>
            <ac:spMk id="10" creationId="{63B5B7EF-101B-A120-753F-9882877159F3}"/>
          </ac:spMkLst>
        </pc:spChg>
      </pc:sldChg>
      <pc:sldChg chg="addSp modSp add del ord modNotesTx">
        <pc:chgData name="Cat Cayley" userId="01e44b2d-e5a9-4feb-9050-a58178c4f08a" providerId="ADAL" clId="{5B94886C-632A-4E73-AAA6-F80FFD8C586F}" dt="2024-10-04T15:33:22.993" v="941" actId="47"/>
        <pc:sldMkLst>
          <pc:docMk/>
          <pc:sldMk cId="2005035963" sldId="297"/>
        </pc:sldMkLst>
        <pc:spChg chg="add mod">
          <ac:chgData name="Cat Cayley" userId="01e44b2d-e5a9-4feb-9050-a58178c4f08a" providerId="ADAL" clId="{5B94886C-632A-4E73-AAA6-F80FFD8C586F}" dt="2024-10-04T15:32:57.922" v="935"/>
          <ac:spMkLst>
            <pc:docMk/>
            <pc:sldMk cId="2005035963" sldId="297"/>
            <ac:spMk id="2" creationId="{7D5D3A2B-C101-61E6-75FA-7816A0E6F8F8}"/>
          </ac:spMkLst>
        </pc:spChg>
        <pc:grpChg chg="add mod">
          <ac:chgData name="Cat Cayley" userId="01e44b2d-e5a9-4feb-9050-a58178c4f08a" providerId="ADAL" clId="{5B94886C-632A-4E73-AAA6-F80FFD8C586F}" dt="2024-10-04T15:32:57.922" v="935"/>
          <ac:grpSpMkLst>
            <pc:docMk/>
            <pc:sldMk cId="2005035963" sldId="297"/>
            <ac:grpSpMk id="3" creationId="{C91A2639-8FB8-A03C-FAC3-FE9032DE4F8F}"/>
          </ac:grpSpMkLst>
        </pc:grpChg>
        <pc:picChg chg="mod">
          <ac:chgData name="Cat Cayley" userId="01e44b2d-e5a9-4feb-9050-a58178c4f08a" providerId="ADAL" clId="{5B94886C-632A-4E73-AAA6-F80FFD8C586F}" dt="2024-10-04T15:32:57.922" v="935"/>
          <ac:picMkLst>
            <pc:docMk/>
            <pc:sldMk cId="2005035963" sldId="297"/>
            <ac:picMk id="4" creationId="{B83B1674-59A6-C5FC-FED5-8C96FD5DF0AD}"/>
          </ac:picMkLst>
        </pc:picChg>
        <pc:picChg chg="mod">
          <ac:chgData name="Cat Cayley" userId="01e44b2d-e5a9-4feb-9050-a58178c4f08a" providerId="ADAL" clId="{5B94886C-632A-4E73-AAA6-F80FFD8C586F}" dt="2024-10-04T15:32:57.922" v="935"/>
          <ac:picMkLst>
            <pc:docMk/>
            <pc:sldMk cId="2005035963" sldId="297"/>
            <ac:picMk id="5" creationId="{0A358E83-69BA-E015-0AEE-54D6E574A964}"/>
          </ac:picMkLst>
        </pc:picChg>
        <pc:picChg chg="mod">
          <ac:chgData name="Cat Cayley" userId="01e44b2d-e5a9-4feb-9050-a58178c4f08a" providerId="ADAL" clId="{5B94886C-632A-4E73-AAA6-F80FFD8C586F}" dt="2024-10-04T15:32:57.922" v="935"/>
          <ac:picMkLst>
            <pc:docMk/>
            <pc:sldMk cId="2005035963" sldId="297"/>
            <ac:picMk id="6" creationId="{6A4E0531-7D8E-BBC5-C706-F9BD0E002531}"/>
          </ac:picMkLst>
        </pc:picChg>
        <pc:picChg chg="mod">
          <ac:chgData name="Cat Cayley" userId="01e44b2d-e5a9-4feb-9050-a58178c4f08a" providerId="ADAL" clId="{5B94886C-632A-4E73-AAA6-F80FFD8C586F}" dt="2024-10-04T15:32:57.922" v="935"/>
          <ac:picMkLst>
            <pc:docMk/>
            <pc:sldMk cId="2005035963" sldId="297"/>
            <ac:picMk id="7" creationId="{2E5B5F61-66F4-768E-4245-0B18ACD91FF9}"/>
          </ac:picMkLst>
        </pc:picChg>
        <pc:picChg chg="mod">
          <ac:chgData name="Cat Cayley" userId="01e44b2d-e5a9-4feb-9050-a58178c4f08a" providerId="ADAL" clId="{5B94886C-632A-4E73-AAA6-F80FFD8C586F}" dt="2024-10-04T15:32:57.922" v="935"/>
          <ac:picMkLst>
            <pc:docMk/>
            <pc:sldMk cId="2005035963" sldId="297"/>
            <ac:picMk id="8" creationId="{F499E7DF-986E-C0D0-1E23-476D934312A6}"/>
          </ac:picMkLst>
        </pc:picChg>
        <pc:picChg chg="mod">
          <ac:chgData name="Cat Cayley" userId="01e44b2d-e5a9-4feb-9050-a58178c4f08a" providerId="ADAL" clId="{5B94886C-632A-4E73-AAA6-F80FFD8C586F}" dt="2024-10-04T15:32:57.922" v="935"/>
          <ac:picMkLst>
            <pc:docMk/>
            <pc:sldMk cId="2005035963" sldId="297"/>
            <ac:picMk id="9" creationId="{96B3BD7D-F436-D0B2-0431-B9AD6C06F412}"/>
          </ac:picMkLst>
        </pc:picChg>
        <pc:picChg chg="mod">
          <ac:chgData name="Cat Cayley" userId="01e44b2d-e5a9-4feb-9050-a58178c4f08a" providerId="ADAL" clId="{5B94886C-632A-4E73-AAA6-F80FFD8C586F}" dt="2024-10-04T15:32:57.922" v="935"/>
          <ac:picMkLst>
            <pc:docMk/>
            <pc:sldMk cId="2005035963" sldId="297"/>
            <ac:picMk id="12" creationId="{00730A7C-F4E5-F2C9-0594-1EB7FD5B021D}"/>
          </ac:picMkLst>
        </pc:picChg>
        <pc:picChg chg="mod">
          <ac:chgData name="Cat Cayley" userId="01e44b2d-e5a9-4feb-9050-a58178c4f08a" providerId="ADAL" clId="{5B94886C-632A-4E73-AAA6-F80FFD8C586F}" dt="2024-10-04T15:32:57.922" v="935"/>
          <ac:picMkLst>
            <pc:docMk/>
            <pc:sldMk cId="2005035963" sldId="297"/>
            <ac:picMk id="13" creationId="{02318F10-77A6-F243-C53A-F848674FFBAF}"/>
          </ac:picMkLst>
        </pc:picChg>
        <pc:picChg chg="mod">
          <ac:chgData name="Cat Cayley" userId="01e44b2d-e5a9-4feb-9050-a58178c4f08a" providerId="ADAL" clId="{5B94886C-632A-4E73-AAA6-F80FFD8C586F}" dt="2024-10-04T15:32:57.922" v="935"/>
          <ac:picMkLst>
            <pc:docMk/>
            <pc:sldMk cId="2005035963" sldId="297"/>
            <ac:picMk id="14" creationId="{1554997C-F795-55D6-13F8-9EA15A930128}"/>
          </ac:picMkLst>
        </pc:picChg>
        <pc:picChg chg="mod">
          <ac:chgData name="Cat Cayley" userId="01e44b2d-e5a9-4feb-9050-a58178c4f08a" providerId="ADAL" clId="{5B94886C-632A-4E73-AAA6-F80FFD8C586F}" dt="2024-10-04T15:32:57.922" v="935"/>
          <ac:picMkLst>
            <pc:docMk/>
            <pc:sldMk cId="2005035963" sldId="297"/>
            <ac:picMk id="15" creationId="{B2AFE437-64E0-EABD-31B4-D060BF769CE1}"/>
          </ac:picMkLst>
        </pc:picChg>
        <pc:picChg chg="mod">
          <ac:chgData name="Cat Cayley" userId="01e44b2d-e5a9-4feb-9050-a58178c4f08a" providerId="ADAL" clId="{5B94886C-632A-4E73-AAA6-F80FFD8C586F}" dt="2024-10-04T15:32:57.922" v="935"/>
          <ac:picMkLst>
            <pc:docMk/>
            <pc:sldMk cId="2005035963" sldId="297"/>
            <ac:picMk id="16" creationId="{149647EE-47F6-6D7C-E71E-13B1ADA470EA}"/>
          </ac:picMkLst>
        </pc:picChg>
        <pc:picChg chg="mod">
          <ac:chgData name="Cat Cayley" userId="01e44b2d-e5a9-4feb-9050-a58178c4f08a" providerId="ADAL" clId="{5B94886C-632A-4E73-AAA6-F80FFD8C586F}" dt="2024-10-04T15:32:57.922" v="935"/>
          <ac:picMkLst>
            <pc:docMk/>
            <pc:sldMk cId="2005035963" sldId="297"/>
            <ac:picMk id="20" creationId="{8FC4F70F-C04A-C8E4-C9A4-700451205667}"/>
          </ac:picMkLst>
        </pc:picChg>
        <pc:picChg chg="mod">
          <ac:chgData name="Cat Cayley" userId="01e44b2d-e5a9-4feb-9050-a58178c4f08a" providerId="ADAL" clId="{5B94886C-632A-4E73-AAA6-F80FFD8C586F}" dt="2024-10-04T15:32:57.922" v="935"/>
          <ac:picMkLst>
            <pc:docMk/>
            <pc:sldMk cId="2005035963" sldId="297"/>
            <ac:picMk id="21" creationId="{FD908553-CAF8-B591-3CAC-35AA2CBAB89C}"/>
          </ac:picMkLst>
        </pc:picChg>
        <pc:picChg chg="mod">
          <ac:chgData name="Cat Cayley" userId="01e44b2d-e5a9-4feb-9050-a58178c4f08a" providerId="ADAL" clId="{5B94886C-632A-4E73-AAA6-F80FFD8C586F}" dt="2024-10-04T15:32:57.922" v="935"/>
          <ac:picMkLst>
            <pc:docMk/>
            <pc:sldMk cId="2005035963" sldId="297"/>
            <ac:picMk id="23" creationId="{AD3E80EA-6CA6-8B23-59BD-7D0BC5BCAB66}"/>
          </ac:picMkLst>
        </pc:picChg>
        <pc:picChg chg="mod">
          <ac:chgData name="Cat Cayley" userId="01e44b2d-e5a9-4feb-9050-a58178c4f08a" providerId="ADAL" clId="{5B94886C-632A-4E73-AAA6-F80FFD8C586F}" dt="2024-10-04T15:32:57.922" v="935"/>
          <ac:picMkLst>
            <pc:docMk/>
            <pc:sldMk cId="2005035963" sldId="297"/>
            <ac:picMk id="24" creationId="{A17C3A3F-DE3A-22E5-8029-95607E5687CC}"/>
          </ac:picMkLst>
        </pc:picChg>
        <pc:picChg chg="add mod">
          <ac:chgData name="Cat Cayley" userId="01e44b2d-e5a9-4feb-9050-a58178c4f08a" providerId="ADAL" clId="{5B94886C-632A-4E73-AAA6-F80FFD8C586F}" dt="2024-10-04T15:32:57.922" v="935"/>
          <ac:picMkLst>
            <pc:docMk/>
            <pc:sldMk cId="2005035963" sldId="297"/>
            <ac:picMk id="25" creationId="{40A053A7-76B4-65CE-302D-166B8FF54084}"/>
          </ac:picMkLst>
        </pc:picChg>
        <pc:picChg chg="add mod">
          <ac:chgData name="Cat Cayley" userId="01e44b2d-e5a9-4feb-9050-a58178c4f08a" providerId="ADAL" clId="{5B94886C-632A-4E73-AAA6-F80FFD8C586F}" dt="2024-10-04T15:32:57.922" v="935"/>
          <ac:picMkLst>
            <pc:docMk/>
            <pc:sldMk cId="2005035963" sldId="297"/>
            <ac:picMk id="26" creationId="{81845790-3EE0-92D2-D83A-B9591B4CF2FE}"/>
          </ac:picMkLst>
        </pc:picChg>
      </pc:sldChg>
      <pc:sldChg chg="addSp delSp modSp add mod ord modNotesTx">
        <pc:chgData name="Cat Cayley" userId="01e44b2d-e5a9-4feb-9050-a58178c4f08a" providerId="ADAL" clId="{5B94886C-632A-4E73-AAA6-F80FFD8C586F}" dt="2024-10-08T14:01:34.932" v="1540"/>
        <pc:sldMkLst>
          <pc:docMk/>
          <pc:sldMk cId="4226716124" sldId="298"/>
        </pc:sldMkLst>
        <pc:spChg chg="add mod">
          <ac:chgData name="Cat Cayley" userId="01e44b2d-e5a9-4feb-9050-a58178c4f08a" providerId="ADAL" clId="{5B94886C-632A-4E73-AAA6-F80FFD8C586F}" dt="2024-10-04T15:30:55.980" v="926" actId="20577"/>
          <ac:spMkLst>
            <pc:docMk/>
            <pc:sldMk cId="4226716124" sldId="298"/>
            <ac:spMk id="3" creationId="{AF97ECBE-ED8A-2A39-F89E-B21E7FFEC58A}"/>
          </ac:spMkLst>
        </pc:spChg>
        <pc:spChg chg="add mod">
          <ac:chgData name="Cat Cayley" userId="01e44b2d-e5a9-4feb-9050-a58178c4f08a" providerId="ADAL" clId="{5B94886C-632A-4E73-AAA6-F80FFD8C586F}" dt="2024-10-08T14:01:34.932" v="1540"/>
          <ac:spMkLst>
            <pc:docMk/>
            <pc:sldMk cId="4226716124" sldId="298"/>
            <ac:spMk id="4" creationId="{8B9DDB22-15F3-D82F-8F71-86F4AD2E7C0C}"/>
          </ac:spMkLst>
        </pc:spChg>
        <pc:spChg chg="del">
          <ac:chgData name="Cat Cayley" userId="01e44b2d-e5a9-4feb-9050-a58178c4f08a" providerId="ADAL" clId="{5B94886C-632A-4E73-AAA6-F80FFD8C586F}" dt="2024-10-08T14:01:33.951" v="1539" actId="478"/>
          <ac:spMkLst>
            <pc:docMk/>
            <pc:sldMk cId="4226716124" sldId="298"/>
            <ac:spMk id="18" creationId="{DEE89EB3-4075-EA0B-3469-FBDEB2A7A9D5}"/>
          </ac:spMkLst>
        </pc:spChg>
        <pc:picChg chg="add mod">
          <ac:chgData name="Cat Cayley" userId="01e44b2d-e5a9-4feb-9050-a58178c4f08a" providerId="ADAL" clId="{5B94886C-632A-4E73-AAA6-F80FFD8C586F}" dt="2024-10-04T15:32:42.766" v="934" actId="1076"/>
          <ac:picMkLst>
            <pc:docMk/>
            <pc:sldMk cId="4226716124" sldId="298"/>
            <ac:picMk id="2" creationId="{5C8843ED-59C7-BB94-9165-648D0ACFBE81}"/>
          </ac:picMkLst>
        </pc:picChg>
      </pc:sldChg>
      <pc:sldChg chg="addSp delSp modSp add mod ord modCm modNotesTx">
        <pc:chgData name="Cat Cayley" userId="01e44b2d-e5a9-4feb-9050-a58178c4f08a" providerId="ADAL" clId="{5B94886C-632A-4E73-AAA6-F80FFD8C586F}" dt="2024-10-10T13:13:26.387" v="2156"/>
        <pc:sldMkLst>
          <pc:docMk/>
          <pc:sldMk cId="1204079654" sldId="299"/>
        </pc:sldMkLst>
        <pc:spChg chg="add mod">
          <ac:chgData name="Cat Cayley" userId="01e44b2d-e5a9-4feb-9050-a58178c4f08a" providerId="ADAL" clId="{5B94886C-632A-4E73-AAA6-F80FFD8C586F}" dt="2024-10-10T13:13:12.300" v="2153" actId="255"/>
          <ac:spMkLst>
            <pc:docMk/>
            <pc:sldMk cId="1204079654" sldId="299"/>
            <ac:spMk id="3" creationId="{8C3301B6-29E2-F956-4713-3A6543CB59B7}"/>
          </ac:spMkLst>
        </pc:spChg>
        <pc:spChg chg="add mod">
          <ac:chgData name="Cat Cayley" userId="01e44b2d-e5a9-4feb-9050-a58178c4f08a" providerId="ADAL" clId="{5B94886C-632A-4E73-AAA6-F80FFD8C586F}" dt="2024-10-08T14:01:39.209" v="1543"/>
          <ac:spMkLst>
            <pc:docMk/>
            <pc:sldMk cId="1204079654" sldId="299"/>
            <ac:spMk id="5" creationId="{90707C94-263C-0625-ACD6-83CF6652FD1D}"/>
          </ac:spMkLst>
        </pc:spChg>
        <pc:spChg chg="del mod">
          <ac:chgData name="Cat Cayley" userId="01e44b2d-e5a9-4feb-9050-a58178c4f08a" providerId="ADAL" clId="{5B94886C-632A-4E73-AAA6-F80FFD8C586F}" dt="2024-10-08T14:01:38.893" v="1542" actId="478"/>
          <ac:spMkLst>
            <pc:docMk/>
            <pc:sldMk cId="1204079654" sldId="299"/>
            <ac:spMk id="18" creationId="{DEE89EB3-4075-EA0B-3469-FBDEB2A7A9D5}"/>
          </ac:spMkLst>
        </pc:spChg>
        <pc:graphicFrameChg chg="add mod modGraphic">
          <ac:chgData name="Cat Cayley" userId="01e44b2d-e5a9-4feb-9050-a58178c4f08a" providerId="ADAL" clId="{5B94886C-632A-4E73-AAA6-F80FFD8C586F}" dt="2024-10-10T13:13:20.914" v="2155" actId="1076"/>
          <ac:graphicFrameMkLst>
            <pc:docMk/>
            <pc:sldMk cId="1204079654" sldId="299"/>
            <ac:graphicFrameMk id="4" creationId="{1A6570E4-EAA1-2711-0B5B-011DC1C15BB4}"/>
          </ac:graphicFrameMkLst>
        </pc:graphicFrameChg>
        <pc:picChg chg="add del mod modCrop">
          <ac:chgData name="Cat Cayley" userId="01e44b2d-e5a9-4feb-9050-a58178c4f08a" providerId="ADAL" clId="{5B94886C-632A-4E73-AAA6-F80FFD8C586F}" dt="2024-10-10T13:12:46.740" v="2143" actId="478"/>
          <ac:picMkLst>
            <pc:docMk/>
            <pc:sldMk cId="1204079654" sldId="299"/>
            <ac:picMk id="2" creationId="{35F5D0D9-66EA-36C4-111E-81B722A2E1E0}"/>
          </ac:picMkLst>
        </pc:picChg>
        <pc:picChg chg="add mod">
          <ac:chgData name="Cat Cayley" userId="01e44b2d-e5a9-4feb-9050-a58178c4f08a" providerId="ADAL" clId="{5B94886C-632A-4E73-AAA6-F80FFD8C586F}" dt="2024-10-10T13:13:16.229" v="2154" actId="1076"/>
          <ac:picMkLst>
            <pc:docMk/>
            <pc:sldMk cId="1204079654" sldId="299"/>
            <ac:picMk id="6" creationId="{C6440BC2-DD4A-9FE7-E40D-824C8913E107}"/>
          </ac:picMkLst>
        </pc:picChg>
      </pc:sldChg>
      <pc:sldChg chg="modSp add mod ord setBg">
        <pc:chgData name="Cat Cayley" userId="01e44b2d-e5a9-4feb-9050-a58178c4f08a" providerId="ADAL" clId="{5B94886C-632A-4E73-AAA6-F80FFD8C586F}" dt="2024-10-04T15:33:44.085" v="947" actId="20577"/>
        <pc:sldMkLst>
          <pc:docMk/>
          <pc:sldMk cId="2132982881" sldId="300"/>
        </pc:sldMkLst>
        <pc:spChg chg="mod">
          <ac:chgData name="Cat Cayley" userId="01e44b2d-e5a9-4feb-9050-a58178c4f08a" providerId="ADAL" clId="{5B94886C-632A-4E73-AAA6-F80FFD8C586F}" dt="2024-10-04T15:33:44.085" v="947" actId="20577"/>
          <ac:spMkLst>
            <pc:docMk/>
            <pc:sldMk cId="2132982881" sldId="300"/>
            <ac:spMk id="10" creationId="{63B5B7EF-101B-A120-753F-9882877159F3}"/>
          </ac:spMkLst>
        </pc:spChg>
      </pc:sldChg>
      <pc:sldChg chg="addSp delSp modSp add mod ord modCm modNotesTx">
        <pc:chgData name="Cat Cayley" userId="01e44b2d-e5a9-4feb-9050-a58178c4f08a" providerId="ADAL" clId="{5B94886C-632A-4E73-AAA6-F80FFD8C586F}" dt="2024-10-10T13:14:18.747" v="2160"/>
        <pc:sldMkLst>
          <pc:docMk/>
          <pc:sldMk cId="3887442584" sldId="301"/>
        </pc:sldMkLst>
        <pc:spChg chg="add mod">
          <ac:chgData name="Cat Cayley" userId="01e44b2d-e5a9-4feb-9050-a58178c4f08a" providerId="ADAL" clId="{5B94886C-632A-4E73-AAA6-F80FFD8C586F}" dt="2024-10-10T13:14:13.983" v="2158" actId="1076"/>
          <ac:spMkLst>
            <pc:docMk/>
            <pc:sldMk cId="3887442584" sldId="301"/>
            <ac:spMk id="2" creationId="{70550E02-38D6-EE85-1337-15DFEE08E8B5}"/>
          </ac:spMkLst>
        </pc:spChg>
        <pc:spChg chg="add mod">
          <ac:chgData name="Cat Cayley" userId="01e44b2d-e5a9-4feb-9050-a58178c4f08a" providerId="ADAL" clId="{5B94886C-632A-4E73-AAA6-F80FFD8C586F}" dt="2024-10-04T15:42:37.192" v="1259" actId="403"/>
          <ac:spMkLst>
            <pc:docMk/>
            <pc:sldMk cId="3887442584" sldId="301"/>
            <ac:spMk id="3" creationId="{5BDF28E7-C02E-1BD8-1412-CB4C63A9F3CC}"/>
          </ac:spMkLst>
        </pc:spChg>
        <pc:spChg chg="add mod">
          <ac:chgData name="Cat Cayley" userId="01e44b2d-e5a9-4feb-9050-a58178c4f08a" providerId="ADAL" clId="{5B94886C-632A-4E73-AAA6-F80FFD8C586F}" dt="2024-10-08T14:01:45.064" v="1545"/>
          <ac:spMkLst>
            <pc:docMk/>
            <pc:sldMk cId="3887442584" sldId="301"/>
            <ac:spMk id="4" creationId="{8555E865-1E9C-25A9-8BB9-94773F97851D}"/>
          </ac:spMkLst>
        </pc:spChg>
        <pc:spChg chg="del">
          <ac:chgData name="Cat Cayley" userId="01e44b2d-e5a9-4feb-9050-a58178c4f08a" providerId="ADAL" clId="{5B94886C-632A-4E73-AAA6-F80FFD8C586F}" dt="2024-10-08T14:01:44.869" v="1544" actId="478"/>
          <ac:spMkLst>
            <pc:docMk/>
            <pc:sldMk cId="3887442584" sldId="301"/>
            <ac:spMk id="18" creationId="{DEE89EB3-4075-EA0B-3469-FBDEB2A7A9D5}"/>
          </ac:spMkLst>
        </pc:spChg>
        <pc:picChg chg="add mod">
          <ac:chgData name="Cat Cayley" userId="01e44b2d-e5a9-4feb-9050-a58178c4f08a" providerId="ADAL" clId="{5B94886C-632A-4E73-AAA6-F80FFD8C586F}" dt="2024-10-04T15:42:40.909" v="1262" actId="1076"/>
          <ac:picMkLst>
            <pc:docMk/>
            <pc:sldMk cId="3887442584" sldId="301"/>
            <ac:picMk id="5" creationId="{C8E395F6-A283-9FFD-D60E-70AB88AC205E}"/>
          </ac:picMkLst>
        </pc:picChg>
      </pc:sldChg>
      <pc:sldChg chg="addSp delSp modSp add mod ord modCm modNotesTx">
        <pc:chgData name="Cat Cayley" userId="01e44b2d-e5a9-4feb-9050-a58178c4f08a" providerId="ADAL" clId="{5B94886C-632A-4E73-AAA6-F80FFD8C586F}" dt="2024-10-10T13:16:48.096" v="2276"/>
        <pc:sldMkLst>
          <pc:docMk/>
          <pc:sldMk cId="1062781174" sldId="302"/>
        </pc:sldMkLst>
        <pc:spChg chg="add mod">
          <ac:chgData name="Cat Cayley" userId="01e44b2d-e5a9-4feb-9050-a58178c4f08a" providerId="ADAL" clId="{5B94886C-632A-4E73-AAA6-F80FFD8C586F}" dt="2024-10-08T14:01:47.456" v="1547"/>
          <ac:spMkLst>
            <pc:docMk/>
            <pc:sldMk cId="1062781174" sldId="302"/>
            <ac:spMk id="2" creationId="{ADAAC687-FECF-993A-47F5-4009C0BF79B9}"/>
          </ac:spMkLst>
        </pc:spChg>
        <pc:spChg chg="add mod">
          <ac:chgData name="Cat Cayley" userId="01e44b2d-e5a9-4feb-9050-a58178c4f08a" providerId="ADAL" clId="{5B94886C-632A-4E73-AAA6-F80FFD8C586F}" dt="2024-10-04T15:42:16.598" v="1255" actId="403"/>
          <ac:spMkLst>
            <pc:docMk/>
            <pc:sldMk cId="1062781174" sldId="302"/>
            <ac:spMk id="3" creationId="{817766B5-55C0-E082-0ACE-E3028C692E34}"/>
          </ac:spMkLst>
        </pc:spChg>
        <pc:spChg chg="add mod">
          <ac:chgData name="Cat Cayley" userId="01e44b2d-e5a9-4feb-9050-a58178c4f08a" providerId="ADAL" clId="{5B94886C-632A-4E73-AAA6-F80FFD8C586F}" dt="2024-10-04T15:41:53.703" v="1217" actId="403"/>
          <ac:spMkLst>
            <pc:docMk/>
            <pc:sldMk cId="1062781174" sldId="302"/>
            <ac:spMk id="4" creationId="{45D87F1F-F4D2-F733-5144-D24B38AB5BFD}"/>
          </ac:spMkLst>
        </pc:spChg>
        <pc:spChg chg="del">
          <ac:chgData name="Cat Cayley" userId="01e44b2d-e5a9-4feb-9050-a58178c4f08a" providerId="ADAL" clId="{5B94886C-632A-4E73-AAA6-F80FFD8C586F}" dt="2024-10-08T14:01:47.269" v="1546" actId="478"/>
          <ac:spMkLst>
            <pc:docMk/>
            <pc:sldMk cId="1062781174" sldId="302"/>
            <ac:spMk id="18" creationId="{DEE89EB3-4075-EA0B-3469-FBDEB2A7A9D5}"/>
          </ac:spMkLst>
        </pc:spChg>
        <pc:picChg chg="add mod">
          <ac:chgData name="Cat Cayley" userId="01e44b2d-e5a9-4feb-9050-a58178c4f08a" providerId="ADAL" clId="{5B94886C-632A-4E73-AAA6-F80FFD8C586F}" dt="2024-10-04T15:42:44.562" v="1264" actId="1076"/>
          <ac:picMkLst>
            <pc:docMk/>
            <pc:sldMk cId="1062781174" sldId="302"/>
            <ac:picMk id="5" creationId="{02349861-F44A-06B4-5DFF-AC7A6BAF0DB1}"/>
          </ac:picMkLst>
        </pc:picChg>
      </pc:sldChg>
      <pc:sldChg chg="addSp delSp modSp add mod ord modCm modNotesTx">
        <pc:chgData name="Cat Cayley" userId="01e44b2d-e5a9-4feb-9050-a58178c4f08a" providerId="ADAL" clId="{5B94886C-632A-4E73-AAA6-F80FFD8C586F}" dt="2024-10-10T13:19:29.364" v="2285"/>
        <pc:sldMkLst>
          <pc:docMk/>
          <pc:sldMk cId="2452264889" sldId="303"/>
        </pc:sldMkLst>
        <pc:spChg chg="add mod">
          <ac:chgData name="Cat Cayley" userId="01e44b2d-e5a9-4feb-9050-a58178c4f08a" providerId="ADAL" clId="{5B94886C-632A-4E73-AAA6-F80FFD8C586F}" dt="2024-10-04T15:48:42.411" v="1310" actId="20577"/>
          <ac:spMkLst>
            <pc:docMk/>
            <pc:sldMk cId="2452264889" sldId="303"/>
            <ac:spMk id="3" creationId="{F0EACD47-2A6D-4114-B21D-CE8634644282}"/>
          </ac:spMkLst>
        </pc:spChg>
        <pc:spChg chg="add mod">
          <ac:chgData name="Cat Cayley" userId="01e44b2d-e5a9-4feb-9050-a58178c4f08a" providerId="ADAL" clId="{5B94886C-632A-4E73-AAA6-F80FFD8C586F}" dt="2024-10-08T14:01:54.785" v="1551"/>
          <ac:spMkLst>
            <pc:docMk/>
            <pc:sldMk cId="2452264889" sldId="303"/>
            <ac:spMk id="5" creationId="{BC568CAF-B76A-9779-FB0B-AD5E0D3F5B4F}"/>
          </ac:spMkLst>
        </pc:spChg>
        <pc:spChg chg="del">
          <ac:chgData name="Cat Cayley" userId="01e44b2d-e5a9-4feb-9050-a58178c4f08a" providerId="ADAL" clId="{5B94886C-632A-4E73-AAA6-F80FFD8C586F}" dt="2024-10-08T14:01:53.182" v="1550" actId="478"/>
          <ac:spMkLst>
            <pc:docMk/>
            <pc:sldMk cId="2452264889" sldId="303"/>
            <ac:spMk id="18" creationId="{DEE89EB3-4075-EA0B-3469-FBDEB2A7A9D5}"/>
          </ac:spMkLst>
        </pc:spChg>
        <pc:graphicFrameChg chg="add mod">
          <ac:chgData name="Cat Cayley" userId="01e44b2d-e5a9-4feb-9050-a58178c4f08a" providerId="ADAL" clId="{5B94886C-632A-4E73-AAA6-F80FFD8C586F}" dt="2024-10-04T15:48:37.024" v="1284"/>
          <ac:graphicFrameMkLst>
            <pc:docMk/>
            <pc:sldMk cId="2452264889" sldId="303"/>
            <ac:graphicFrameMk id="4" creationId="{E9E916EB-D79D-27B4-33EC-882AA5BFCB4E}"/>
          </ac:graphicFrameMkLst>
        </pc:graphicFrameChg>
        <pc:picChg chg="add mod">
          <ac:chgData name="Cat Cayley" userId="01e44b2d-e5a9-4feb-9050-a58178c4f08a" providerId="ADAL" clId="{5B94886C-632A-4E73-AAA6-F80FFD8C586F}" dt="2024-10-04T15:48:37.024" v="1284"/>
          <ac:picMkLst>
            <pc:docMk/>
            <pc:sldMk cId="2452264889" sldId="303"/>
            <ac:picMk id="2" creationId="{C117245E-825C-ED1E-AE0C-273F5608AC2E}"/>
          </ac:picMkLst>
        </pc:picChg>
      </pc:sldChg>
      <pc:sldChg chg="addSp delSp modSp add mod ord">
        <pc:chgData name="Cat Cayley" userId="01e44b2d-e5a9-4feb-9050-a58178c4f08a" providerId="ADAL" clId="{5B94886C-632A-4E73-AAA6-F80FFD8C586F}" dt="2024-10-08T14:01:57.339" v="1553"/>
        <pc:sldMkLst>
          <pc:docMk/>
          <pc:sldMk cId="28957607" sldId="304"/>
        </pc:sldMkLst>
        <pc:spChg chg="add mod">
          <ac:chgData name="Cat Cayley" userId="01e44b2d-e5a9-4feb-9050-a58178c4f08a" providerId="ADAL" clId="{5B94886C-632A-4E73-AAA6-F80FFD8C586F}" dt="2024-10-08T14:01:57.339" v="1553"/>
          <ac:spMkLst>
            <pc:docMk/>
            <pc:sldMk cId="28957607" sldId="304"/>
            <ac:spMk id="3" creationId="{37E9B7B6-143D-2794-ED7D-1FD49F4A33A1}"/>
          </ac:spMkLst>
        </pc:spChg>
        <pc:spChg chg="del">
          <ac:chgData name="Cat Cayley" userId="01e44b2d-e5a9-4feb-9050-a58178c4f08a" providerId="ADAL" clId="{5B94886C-632A-4E73-AAA6-F80FFD8C586F}" dt="2024-10-08T14:01:57.127" v="1552" actId="478"/>
          <ac:spMkLst>
            <pc:docMk/>
            <pc:sldMk cId="28957607" sldId="304"/>
            <ac:spMk id="18" creationId="{DEE89EB3-4075-EA0B-3469-FBDEB2A7A9D5}"/>
          </ac:spMkLst>
        </pc:spChg>
        <pc:picChg chg="add mod">
          <ac:chgData name="Cat Cayley" userId="01e44b2d-e5a9-4feb-9050-a58178c4f08a" providerId="ADAL" clId="{5B94886C-632A-4E73-AAA6-F80FFD8C586F}" dt="2024-10-04T15:49:09.375" v="1314"/>
          <ac:picMkLst>
            <pc:docMk/>
            <pc:sldMk cId="28957607" sldId="304"/>
            <ac:picMk id="2" creationId="{7514601E-C46F-A2FC-04B4-C5397EF23AFB}"/>
          </ac:picMkLst>
        </pc:picChg>
      </pc:sldChg>
      <pc:sldChg chg="addSp delSp modSp add mod ord modNotesTx">
        <pc:chgData name="Cat Cayley" userId="01e44b2d-e5a9-4feb-9050-a58178c4f08a" providerId="ADAL" clId="{5B94886C-632A-4E73-AAA6-F80FFD8C586F}" dt="2024-10-10T13:16:09.026" v="2266" actId="1076"/>
        <pc:sldMkLst>
          <pc:docMk/>
          <pc:sldMk cId="2361464245" sldId="305"/>
        </pc:sldMkLst>
        <pc:spChg chg="del">
          <ac:chgData name="Cat Cayley" userId="01e44b2d-e5a9-4feb-9050-a58178c4f08a" providerId="ADAL" clId="{5B94886C-632A-4E73-AAA6-F80FFD8C586F}" dt="2024-10-10T13:14:58.963" v="2163" actId="478"/>
          <ac:spMkLst>
            <pc:docMk/>
            <pc:sldMk cId="2361464245" sldId="305"/>
            <ac:spMk id="2" creationId="{C37EC2DF-977C-F167-36CF-2820BA858F61}"/>
          </ac:spMkLst>
        </pc:spChg>
        <pc:spChg chg="del">
          <ac:chgData name="Cat Cayley" userId="01e44b2d-e5a9-4feb-9050-a58178c4f08a" providerId="ADAL" clId="{5B94886C-632A-4E73-AAA6-F80FFD8C586F}" dt="2024-10-08T14:01:50.389" v="1548" actId="478"/>
          <ac:spMkLst>
            <pc:docMk/>
            <pc:sldMk cId="2361464245" sldId="305"/>
            <ac:spMk id="18" creationId="{DEE89EB3-4075-EA0B-3469-FBDEB2A7A9D5}"/>
          </ac:spMkLst>
        </pc:spChg>
        <pc:spChg chg="add mod">
          <ac:chgData name="Cat Cayley" userId="01e44b2d-e5a9-4feb-9050-a58178c4f08a" providerId="ADAL" clId="{5B94886C-632A-4E73-AAA6-F80FFD8C586F}" dt="2024-10-08T14:01:50.552" v="1549"/>
          <ac:spMkLst>
            <pc:docMk/>
            <pc:sldMk cId="2361464245" sldId="305"/>
            <ac:spMk id="27" creationId="{041818DB-072B-C691-1445-E5D0808E11FD}"/>
          </ac:spMkLst>
        </pc:spChg>
        <pc:spChg chg="add mod">
          <ac:chgData name="Cat Cayley" userId="01e44b2d-e5a9-4feb-9050-a58178c4f08a" providerId="ADAL" clId="{5B94886C-632A-4E73-AAA6-F80FFD8C586F}" dt="2024-10-10T13:16:02.257" v="2264" actId="1076"/>
          <ac:spMkLst>
            <pc:docMk/>
            <pc:sldMk cId="2361464245" sldId="305"/>
            <ac:spMk id="28" creationId="{C1D7F5E1-7F4C-BB73-2A08-D080CB0BB2CF}"/>
          </ac:spMkLst>
        </pc:spChg>
        <pc:grpChg chg="del">
          <ac:chgData name="Cat Cayley" userId="01e44b2d-e5a9-4feb-9050-a58178c4f08a" providerId="ADAL" clId="{5B94886C-632A-4E73-AAA6-F80FFD8C586F}" dt="2024-10-10T13:14:59.418" v="2164" actId="478"/>
          <ac:grpSpMkLst>
            <pc:docMk/>
            <pc:sldMk cId="2361464245" sldId="305"/>
            <ac:grpSpMk id="3" creationId="{E8B144FF-178C-6C3B-45E6-6A6E4C304242}"/>
          </ac:grpSpMkLst>
        </pc:grpChg>
        <pc:picChg chg="del">
          <ac:chgData name="Cat Cayley" userId="01e44b2d-e5a9-4feb-9050-a58178c4f08a" providerId="ADAL" clId="{5B94886C-632A-4E73-AAA6-F80FFD8C586F}" dt="2024-10-10T13:15:00.384" v="2166" actId="478"/>
          <ac:picMkLst>
            <pc:docMk/>
            <pc:sldMk cId="2361464245" sldId="305"/>
            <ac:picMk id="25" creationId="{85ED8C89-6453-0B8D-A987-983496C2F784}"/>
          </ac:picMkLst>
        </pc:picChg>
        <pc:picChg chg="del">
          <ac:chgData name="Cat Cayley" userId="01e44b2d-e5a9-4feb-9050-a58178c4f08a" providerId="ADAL" clId="{5B94886C-632A-4E73-AAA6-F80FFD8C586F}" dt="2024-10-10T13:14:59.857" v="2165" actId="478"/>
          <ac:picMkLst>
            <pc:docMk/>
            <pc:sldMk cId="2361464245" sldId="305"/>
            <ac:picMk id="26" creationId="{4410F6FD-52AF-1B5F-51CA-22B73315CD9F}"/>
          </ac:picMkLst>
        </pc:picChg>
        <pc:picChg chg="add mod">
          <ac:chgData name="Cat Cayley" userId="01e44b2d-e5a9-4feb-9050-a58178c4f08a" providerId="ADAL" clId="{5B94886C-632A-4E73-AAA6-F80FFD8C586F}" dt="2024-10-10T13:16:09.026" v="2266" actId="1076"/>
          <ac:picMkLst>
            <pc:docMk/>
            <pc:sldMk cId="2361464245" sldId="305"/>
            <ac:picMk id="29" creationId="{2428227E-11CF-A078-7DD2-49AEAB9E3B90}"/>
          </ac:picMkLst>
        </pc:picChg>
      </pc:sldChg>
      <pc:sldChg chg="modSp add mod ord setBg">
        <pc:chgData name="Cat Cayley" userId="01e44b2d-e5a9-4feb-9050-a58178c4f08a" providerId="ADAL" clId="{5B94886C-632A-4E73-AAA6-F80FFD8C586F}" dt="2024-10-04T15:47:59.726" v="1282" actId="20577"/>
        <pc:sldMkLst>
          <pc:docMk/>
          <pc:sldMk cId="2108287865" sldId="306"/>
        </pc:sldMkLst>
        <pc:spChg chg="mod">
          <ac:chgData name="Cat Cayley" userId="01e44b2d-e5a9-4feb-9050-a58178c4f08a" providerId="ADAL" clId="{5B94886C-632A-4E73-AAA6-F80FFD8C586F}" dt="2024-10-04T15:47:59.726" v="1282" actId="20577"/>
          <ac:spMkLst>
            <pc:docMk/>
            <pc:sldMk cId="2108287865" sldId="306"/>
            <ac:spMk id="10" creationId="{63B5B7EF-101B-A120-753F-9882877159F3}"/>
          </ac:spMkLst>
        </pc:spChg>
      </pc:sldChg>
      <pc:sldChg chg="addSp delSp modSp add mod ord modCm">
        <pc:chgData name="Cat Cayley" userId="01e44b2d-e5a9-4feb-9050-a58178c4f08a" providerId="ADAL" clId="{5B94886C-632A-4E73-AAA6-F80FFD8C586F}" dt="2024-10-10T13:19:38.397" v="2286"/>
        <pc:sldMkLst>
          <pc:docMk/>
          <pc:sldMk cId="3095756501" sldId="307"/>
        </pc:sldMkLst>
        <pc:spChg chg="add mod">
          <ac:chgData name="Cat Cayley" userId="01e44b2d-e5a9-4feb-9050-a58178c4f08a" providerId="ADAL" clId="{5B94886C-632A-4E73-AAA6-F80FFD8C586F}" dt="2024-10-08T14:02:01.068" v="1555"/>
          <ac:spMkLst>
            <pc:docMk/>
            <pc:sldMk cId="3095756501" sldId="307"/>
            <ac:spMk id="3" creationId="{8BA26647-F7F4-6F7C-3532-956F9951294A}"/>
          </ac:spMkLst>
        </pc:spChg>
        <pc:spChg chg="del">
          <ac:chgData name="Cat Cayley" userId="01e44b2d-e5a9-4feb-9050-a58178c4f08a" providerId="ADAL" clId="{5B94886C-632A-4E73-AAA6-F80FFD8C586F}" dt="2024-10-08T14:01:59.541" v="1554" actId="478"/>
          <ac:spMkLst>
            <pc:docMk/>
            <pc:sldMk cId="3095756501" sldId="307"/>
            <ac:spMk id="18" creationId="{DEE89EB3-4075-EA0B-3469-FBDEB2A7A9D5}"/>
          </ac:spMkLst>
        </pc:spChg>
        <pc:graphicFrameChg chg="add mod modGraphic">
          <ac:chgData name="Cat Cayley" userId="01e44b2d-e5a9-4feb-9050-a58178c4f08a" providerId="ADAL" clId="{5B94886C-632A-4E73-AAA6-F80FFD8C586F}" dt="2024-10-10T10:23:34.553" v="1600" actId="2711"/>
          <ac:graphicFrameMkLst>
            <pc:docMk/>
            <pc:sldMk cId="3095756501" sldId="307"/>
            <ac:graphicFrameMk id="2" creationId="{FAD9F38F-5E4B-5FF6-A96A-31958F5A0F9A}"/>
          </ac:graphicFrameMkLst>
        </pc:graphicFrameChg>
      </pc:sldChg>
      <pc:sldChg chg="addSp delSp modSp add mod ord modCm modNotesTx">
        <pc:chgData name="Cat Cayley" userId="01e44b2d-e5a9-4feb-9050-a58178c4f08a" providerId="ADAL" clId="{5B94886C-632A-4E73-AAA6-F80FFD8C586F}" dt="2024-10-10T13:19:57.022" v="2298"/>
        <pc:sldMkLst>
          <pc:docMk/>
          <pc:sldMk cId="183332686" sldId="308"/>
        </pc:sldMkLst>
        <pc:spChg chg="add mod">
          <ac:chgData name="Cat Cayley" userId="01e44b2d-e5a9-4feb-9050-a58178c4f08a" providerId="ADAL" clId="{5B94886C-632A-4E73-AAA6-F80FFD8C586F}" dt="2024-10-08T14:02:04.555" v="1557"/>
          <ac:spMkLst>
            <pc:docMk/>
            <pc:sldMk cId="183332686" sldId="308"/>
            <ac:spMk id="2" creationId="{7497F398-4A0D-3961-E5BF-58C71AB2325A}"/>
          </ac:spMkLst>
        </pc:spChg>
        <pc:spChg chg="add mod">
          <ac:chgData name="Cat Cayley" userId="01e44b2d-e5a9-4feb-9050-a58178c4f08a" providerId="ADAL" clId="{5B94886C-632A-4E73-AAA6-F80FFD8C586F}" dt="2024-10-04T15:51:54.654" v="1434" actId="113"/>
          <ac:spMkLst>
            <pc:docMk/>
            <pc:sldMk cId="183332686" sldId="308"/>
            <ac:spMk id="3" creationId="{82B7EED2-C0D7-9B02-38C3-3D9FE1B7F7ED}"/>
          </ac:spMkLst>
        </pc:spChg>
        <pc:spChg chg="add mod">
          <ac:chgData name="Cat Cayley" userId="01e44b2d-e5a9-4feb-9050-a58178c4f08a" providerId="ADAL" clId="{5B94886C-632A-4E73-AAA6-F80FFD8C586F}" dt="2024-10-04T15:51:50.317" v="1432" actId="1076"/>
          <ac:spMkLst>
            <pc:docMk/>
            <pc:sldMk cId="183332686" sldId="308"/>
            <ac:spMk id="4" creationId="{64A71C32-7A83-05E8-55A6-4B60F5159189}"/>
          </ac:spMkLst>
        </pc:spChg>
        <pc:spChg chg="del">
          <ac:chgData name="Cat Cayley" userId="01e44b2d-e5a9-4feb-9050-a58178c4f08a" providerId="ADAL" clId="{5B94886C-632A-4E73-AAA6-F80FFD8C586F}" dt="2024-10-08T14:02:04.165" v="1556" actId="478"/>
          <ac:spMkLst>
            <pc:docMk/>
            <pc:sldMk cId="183332686" sldId="308"/>
            <ac:spMk id="18" creationId="{DEE89EB3-4075-EA0B-3469-FBDEB2A7A9D5}"/>
          </ac:spMkLst>
        </pc:spChg>
        <pc:picChg chg="add mod">
          <ac:chgData name="Cat Cayley" userId="01e44b2d-e5a9-4feb-9050-a58178c4f08a" providerId="ADAL" clId="{5B94886C-632A-4E73-AAA6-F80FFD8C586F}" dt="2024-10-04T15:52:04.249" v="1438" actId="1076"/>
          <ac:picMkLst>
            <pc:docMk/>
            <pc:sldMk cId="183332686" sldId="308"/>
            <ac:picMk id="5" creationId="{B7AF753A-9DFD-189B-DC5C-823EBA1079BA}"/>
          </ac:picMkLst>
        </pc:picChg>
      </pc:sldChg>
      <pc:sldChg chg="add del ord">
        <pc:chgData name="Cat Cayley" userId="01e44b2d-e5a9-4feb-9050-a58178c4f08a" providerId="ADAL" clId="{5B94886C-632A-4E73-AAA6-F80FFD8C586F}" dt="2024-10-04T15:54:42.079" v="1483" actId="47"/>
        <pc:sldMkLst>
          <pc:docMk/>
          <pc:sldMk cId="2754441764" sldId="309"/>
        </pc:sldMkLst>
      </pc:sldChg>
      <pc:sldChg chg="add del">
        <pc:chgData name="Cat Cayley" userId="01e44b2d-e5a9-4feb-9050-a58178c4f08a" providerId="ADAL" clId="{5B94886C-632A-4E73-AAA6-F80FFD8C586F}" dt="2024-10-04T15:54:44.294" v="1487" actId="47"/>
        <pc:sldMkLst>
          <pc:docMk/>
          <pc:sldMk cId="4103698612" sldId="310"/>
        </pc:sldMkLst>
      </pc:sldChg>
      <pc:sldChg chg="addSp delSp modSp add mod ord modNotesTx">
        <pc:chgData name="Cat Cayley" userId="01e44b2d-e5a9-4feb-9050-a58178c4f08a" providerId="ADAL" clId="{5B94886C-632A-4E73-AAA6-F80FFD8C586F}" dt="2024-10-08T14:02:07.073" v="1559"/>
        <pc:sldMkLst>
          <pc:docMk/>
          <pc:sldMk cId="1178521813" sldId="311"/>
        </pc:sldMkLst>
        <pc:spChg chg="del">
          <ac:chgData name="Cat Cayley" userId="01e44b2d-e5a9-4feb-9050-a58178c4f08a" providerId="ADAL" clId="{5B94886C-632A-4E73-AAA6-F80FFD8C586F}" dt="2024-10-08T14:02:06.829" v="1558" actId="478"/>
          <ac:spMkLst>
            <pc:docMk/>
            <pc:sldMk cId="1178521813" sldId="311"/>
            <ac:spMk id="18" creationId="{DEE89EB3-4075-EA0B-3469-FBDEB2A7A9D5}"/>
          </ac:spMkLst>
        </pc:spChg>
        <pc:spChg chg="add mod">
          <ac:chgData name="Cat Cayley" userId="01e44b2d-e5a9-4feb-9050-a58178c4f08a" providerId="ADAL" clId="{5B94886C-632A-4E73-AAA6-F80FFD8C586F}" dt="2024-10-08T14:02:07.073" v="1559"/>
          <ac:spMkLst>
            <pc:docMk/>
            <pc:sldMk cId="1178521813" sldId="311"/>
            <ac:spMk id="28" creationId="{E8D4E449-BAA0-3E83-CB21-58A69598C67D}"/>
          </ac:spMkLst>
        </pc:spChg>
        <pc:grpChg chg="mod">
          <ac:chgData name="Cat Cayley" userId="01e44b2d-e5a9-4feb-9050-a58178c4f08a" providerId="ADAL" clId="{5B94886C-632A-4E73-AAA6-F80FFD8C586F}" dt="2024-10-04T15:55:01.725" v="1491" actId="1076"/>
          <ac:grpSpMkLst>
            <pc:docMk/>
            <pc:sldMk cId="1178521813" sldId="311"/>
            <ac:grpSpMk id="3" creationId="{E8B144FF-178C-6C3B-45E6-6A6E4C304242}"/>
          </ac:grpSpMkLst>
        </pc:grpChg>
        <pc:picChg chg="mod">
          <ac:chgData name="Cat Cayley" userId="01e44b2d-e5a9-4feb-9050-a58178c4f08a" providerId="ADAL" clId="{5B94886C-632A-4E73-AAA6-F80FFD8C586F}" dt="2024-10-04T15:54:58.849" v="1489" actId="1076"/>
          <ac:picMkLst>
            <pc:docMk/>
            <pc:sldMk cId="1178521813" sldId="311"/>
            <ac:picMk id="25" creationId="{85ED8C89-6453-0B8D-A987-983496C2F784}"/>
          </ac:picMkLst>
        </pc:picChg>
        <pc:picChg chg="mod">
          <ac:chgData name="Cat Cayley" userId="01e44b2d-e5a9-4feb-9050-a58178c4f08a" providerId="ADAL" clId="{5B94886C-632A-4E73-AAA6-F80FFD8C586F}" dt="2024-10-04T15:55:00.489" v="1490" actId="1076"/>
          <ac:picMkLst>
            <pc:docMk/>
            <pc:sldMk cId="1178521813" sldId="311"/>
            <ac:picMk id="26" creationId="{4410F6FD-52AF-1B5F-51CA-22B73315CD9F}"/>
          </ac:picMkLst>
        </pc:picChg>
        <pc:picChg chg="add mod">
          <ac:chgData name="Cat Cayley" userId="01e44b2d-e5a9-4feb-9050-a58178c4f08a" providerId="ADAL" clId="{5B94886C-632A-4E73-AAA6-F80FFD8C586F}" dt="2024-10-04T15:54:57.758" v="1488" actId="1076"/>
          <ac:picMkLst>
            <pc:docMk/>
            <pc:sldMk cId="1178521813" sldId="311"/>
            <ac:picMk id="27" creationId="{F8B52C9B-DC0E-3846-665A-A7FABA7DC6AA}"/>
          </ac:picMkLst>
        </pc:picChg>
      </pc:sldChg>
      <pc:sldChg chg="modSp add mod delCm modNotesTx">
        <pc:chgData name="Cat Cayley" userId="01e44b2d-e5a9-4feb-9050-a58178c4f08a" providerId="ADAL" clId="{5B94886C-632A-4E73-AAA6-F80FFD8C586F}" dt="2024-10-10T12:50:59.668" v="1745"/>
        <pc:sldMkLst>
          <pc:docMk/>
          <pc:sldMk cId="2449303467" sldId="312"/>
        </pc:sldMkLst>
        <pc:spChg chg="mod">
          <ac:chgData name="Cat Cayley" userId="01e44b2d-e5a9-4feb-9050-a58178c4f08a" providerId="ADAL" clId="{5B94886C-632A-4E73-AAA6-F80FFD8C586F}" dt="2024-10-10T12:50:11.568" v="1733" actId="20577"/>
          <ac:spMkLst>
            <pc:docMk/>
            <pc:sldMk cId="2449303467" sldId="312"/>
            <ac:spMk id="4" creationId="{07CAD68C-D437-ABD3-1C11-19A28E4FDD6B}"/>
          </ac:spMkLst>
        </pc:spChg>
        <pc:spChg chg="mod">
          <ac:chgData name="Cat Cayley" userId="01e44b2d-e5a9-4feb-9050-a58178c4f08a" providerId="ADAL" clId="{5B94886C-632A-4E73-AAA6-F80FFD8C586F}" dt="2024-10-10T12:50:43.988" v="1741" actId="1076"/>
          <ac:spMkLst>
            <pc:docMk/>
            <pc:sldMk cId="2449303467" sldId="312"/>
            <ac:spMk id="5" creationId="{DE2FDA27-3321-1301-FB33-4CF86D6D3BDD}"/>
          </ac:spMkLst>
        </pc:spChg>
      </pc:sldChg>
      <pc:sldChg chg="new del">
        <pc:chgData name="Cat Cayley" userId="01e44b2d-e5a9-4feb-9050-a58178c4f08a" providerId="ADAL" clId="{5B94886C-632A-4E73-AAA6-F80FFD8C586F}" dt="2024-10-10T12:49:58.945" v="1691" actId="680"/>
        <pc:sldMkLst>
          <pc:docMk/>
          <pc:sldMk cId="2426102922" sldId="313"/>
        </pc:sldMkLst>
      </pc:sldChg>
      <pc:sldChg chg="add">
        <pc:chgData name="Cat Cayley" userId="01e44b2d-e5a9-4feb-9050-a58178c4f08a" providerId="ADAL" clId="{5B94886C-632A-4E73-AAA6-F80FFD8C586F}" dt="2024-10-10T13:14:53.142" v="2161"/>
        <pc:sldMkLst>
          <pc:docMk/>
          <pc:sldMk cId="3019918951" sldId="313"/>
        </pc:sldMkLst>
      </pc:sldChg>
      <pc:sldChg chg="addSp modSp add mod modNotesTx">
        <pc:chgData name="Cat Cayley" userId="01e44b2d-e5a9-4feb-9050-a58178c4f08a" providerId="ADAL" clId="{5B94886C-632A-4E73-AAA6-F80FFD8C586F}" dt="2024-10-10T13:16:37.590" v="2275"/>
        <pc:sldMkLst>
          <pc:docMk/>
          <pc:sldMk cId="3921630129" sldId="314"/>
        </pc:sldMkLst>
        <pc:spChg chg="add mod">
          <ac:chgData name="Cat Cayley" userId="01e44b2d-e5a9-4feb-9050-a58178c4f08a" providerId="ADAL" clId="{5B94886C-632A-4E73-AAA6-F80FFD8C586F}" dt="2024-10-10T13:16:32.425" v="2274" actId="1076"/>
          <ac:spMkLst>
            <pc:docMk/>
            <pc:sldMk cId="3921630129" sldId="314"/>
            <ac:spMk id="3" creationId="{098F3DC6-3283-F450-4EDA-449AD9ECE325}"/>
          </ac:spMkLst>
        </pc:spChg>
        <pc:picChg chg="add mod">
          <ac:chgData name="Cat Cayley" userId="01e44b2d-e5a9-4feb-9050-a58178c4f08a" providerId="ADAL" clId="{5B94886C-632A-4E73-AAA6-F80FFD8C586F}" dt="2024-10-10T13:16:37.590" v="2275"/>
          <ac:picMkLst>
            <pc:docMk/>
            <pc:sldMk cId="3921630129" sldId="314"/>
            <ac:picMk id="4" creationId="{173EB62F-1AEC-1B1B-CA81-4EDDF925045E}"/>
          </ac:picMkLst>
        </pc:picChg>
      </pc:sldChg>
    </pc:docChg>
  </pc:docChgLst>
</pc:chgInfo>
</file>

<file path=ppt/comments/modernComment_100_68C49C6.xml><?xml version="1.0" encoding="utf-8"?>
<p188:cmLst xmlns:a="http://schemas.openxmlformats.org/drawingml/2006/main" xmlns:r="http://schemas.openxmlformats.org/officeDocument/2006/relationships" xmlns:p188="http://schemas.microsoft.com/office/powerpoint/2018/8/main">
  <p188:cm id="{B49067BF-F4AF-B84D-87F2-DC0C0CF3EA8B}" authorId="{6661D2B6-2080-D0EE-892A-053392B756B8}" status="resolved" created="2024-10-10T09:35:23.414" complete="100000">
    <ac:deMkLst xmlns:ac="http://schemas.microsoft.com/office/drawing/2013/main/command">
      <pc:docMk xmlns:pc="http://schemas.microsoft.com/office/powerpoint/2013/main/command"/>
      <pc:sldMk xmlns:pc="http://schemas.microsoft.com/office/powerpoint/2013/main/command" cId="109857222" sldId="256"/>
      <ac:spMk id="12" creationId="{8053679D-3475-E04F-6C85-47A6067ED2AB}"/>
    </ac:deMkLst>
    <p188:txBody>
      <a:bodyPr/>
      <a:lstStyle/>
      <a:p>
        <a:r>
          <a:rPr lang="en-US"/>
          <a:t>Font
</a:t>
        </a:r>
      </a:p>
    </p188:txBody>
  </p188:cm>
</p188:cmLst>
</file>

<file path=ppt/comments/modernComment_104_43F19807.xml><?xml version="1.0" encoding="utf-8"?>
<p188:cmLst xmlns:a="http://schemas.openxmlformats.org/drawingml/2006/main" xmlns:r="http://schemas.openxmlformats.org/officeDocument/2006/relationships" xmlns:p188="http://schemas.microsoft.com/office/powerpoint/2018/8/main">
  <p188:cm id="{2DF843D3-21F1-854E-A08D-AE1AAAD48E53}" authorId="{6661D2B6-2080-D0EE-892A-053392B756B8}" status="resolved" created="2024-10-10T09:35:43.812" complete="100000">
    <ac:txMkLst xmlns:ac="http://schemas.microsoft.com/office/drawing/2013/main/command">
      <pc:docMk xmlns:pc="http://schemas.microsoft.com/office/powerpoint/2013/main/command"/>
      <pc:sldMk xmlns:pc="http://schemas.microsoft.com/office/powerpoint/2013/main/command" cId="1139906567" sldId="260"/>
      <ac:spMk id="5" creationId="{DE2FDA27-3321-1301-FB33-4CF86D6D3BDD}"/>
      <ac:txMk cp="190">
        <ac:context len="241" hash="1748836803"/>
      </ac:txMk>
    </ac:txMkLst>
    <p188:pos x="6359090" y="1881717"/>
    <p188:txBody>
      <a:bodyPr/>
      <a:lstStyle/>
      <a:p>
        <a:r>
          <a:rPr lang="en-US"/>
          <a:t>Do we want this underlined?</a:t>
        </a:r>
      </a:p>
    </p188:txBody>
  </p188:cm>
  <p188:cm id="{DDCE0011-DB37-4240-BD98-E03D8D7A8B72}" authorId="{6661D2B6-2080-D0EE-892A-053392B756B8}" status="resolved" created="2024-10-10T09:36:57.541" complete="100000">
    <pc:sldMkLst xmlns:pc="http://schemas.microsoft.com/office/powerpoint/2013/main/command">
      <pc:docMk/>
      <pc:sldMk cId="1139906567" sldId="260"/>
    </pc:sldMkLst>
    <p188:txBody>
      <a:bodyPr/>
      <a:lstStyle/>
      <a:p>
        <a:r>
          <a:rPr lang="en-US"/>
          <a:t>Boulanger includes this on the same slide - should we do this for Wallen too (or different slide?)</a:t>
        </a:r>
      </a:p>
    </p188:txBody>
  </p188:cm>
</p188:cmLst>
</file>

<file path=ppt/comments/modernComment_10B_5606BDFF.xml><?xml version="1.0" encoding="utf-8"?>
<p188:cmLst xmlns:a="http://schemas.openxmlformats.org/drawingml/2006/main" xmlns:r="http://schemas.openxmlformats.org/officeDocument/2006/relationships" xmlns:p188="http://schemas.microsoft.com/office/powerpoint/2018/8/main">
  <p188:cm id="{62C7ABE0-6D1F-7244-9A63-18676CE36353}" authorId="{6661D2B6-2080-D0EE-892A-053392B756B8}" created="2024-10-10T09:38:54.373">
    <ac:txMkLst xmlns:ac="http://schemas.microsoft.com/office/drawing/2013/main/command">
      <pc:docMk xmlns:pc="http://schemas.microsoft.com/office/powerpoint/2013/main/command"/>
      <pc:sldMk xmlns:pc="http://schemas.microsoft.com/office/powerpoint/2013/main/command" cId="1443282431" sldId="267"/>
      <ac:spMk id="2" creationId="{DFD12C19-66F0-B157-819E-FD92ED5AF9FB}"/>
      <ac:txMk cp="215" len="13">
        <ac:context len="602" hash="1447578642"/>
      </ac:txMk>
    </ac:txMkLst>
    <p188:pos x="1736122" y="2035816"/>
    <p188:txBody>
      <a:bodyPr/>
      <a:lstStyle/>
      <a:p>
        <a:r>
          <a:rPr lang="en-US"/>
          <a:t>Are we italicising?</a:t>
        </a:r>
      </a:p>
    </p188:txBody>
  </p188:cm>
</p188:cmLst>
</file>

<file path=ppt/comments/modernComment_11C_A33CD050.xml><?xml version="1.0" encoding="utf-8"?>
<p188:cmLst xmlns:a="http://schemas.openxmlformats.org/drawingml/2006/main" xmlns:r="http://schemas.openxmlformats.org/officeDocument/2006/relationships" xmlns:p188="http://schemas.microsoft.com/office/powerpoint/2018/8/main">
  <p188:cm id="{26E3064C-6E4C-7E45-8B4F-71EC4F6900C8}" authorId="{6661D2B6-2080-D0EE-892A-053392B756B8}" created="2024-10-10T09:38:21.701">
    <ac:txMkLst xmlns:ac="http://schemas.microsoft.com/office/drawing/2013/main/command">
      <pc:docMk xmlns:pc="http://schemas.microsoft.com/office/powerpoint/2013/main/command"/>
      <pc:sldMk xmlns:pc="http://schemas.microsoft.com/office/powerpoint/2013/main/command" cId="2738671696" sldId="284"/>
      <ac:spMk id="2" creationId="{DFD12C19-66F0-B157-819E-FD92ED5AF9FB}"/>
      <ac:txMk cp="0" len="677">
        <ac:context len="678" hash="3462770859"/>
      </ac:txMk>
    </ac:txMkLst>
    <p188:pos x="5197882" y="541453"/>
    <p188:replyLst>
      <p188:reply id="{8050E0E5-932D-4938-B9B4-DDC4F43EB32B}" authorId="{3CEBFFF6-575A-6720-E804-03A285443F64}" created="2024-10-10T12:55:55.845">
        <p188:txBody>
          <a:bodyPr/>
          <a:lstStyle/>
          <a:p>
            <a:r>
              <a:rPr lang="en-GB"/>
              <a:t>I've shorted a bit, let me know what you think
</a:t>
            </a:r>
          </a:p>
        </p188:txBody>
      </p188:reply>
      <p188:reply id="{EA5CCEC0-6E02-4188-8B48-87960EE77117}" authorId="{6661D2B6-2080-D0EE-892A-053392B756B8}" created="2024-10-10T13:22:34.718">
        <p188:txBody>
          <a:bodyPr/>
          <a:lstStyle/>
          <a:p>
            <a:r>
              <a:rPr lang="en-US"/>
              <a:t>[@Cat Cayley] looks great!</a:t>
            </a:r>
          </a:p>
        </p188:txBody>
      </p188:reply>
    </p188:replyLst>
    <p188:txBody>
      <a:bodyPr/>
      <a:lstStyle/>
      <a:p>
        <a:r>
          <a:rPr lang="en-US"/>
          <a:t>Can we shorten this text (and add longer versions into PPT notes underneath?)</a:t>
        </a:r>
      </a:p>
    </p188:txBody>
  </p188:cm>
  <p188:cm id="{E8BFFBE6-2E50-B843-B546-3DD0956999C6}" authorId="{6661D2B6-2080-D0EE-892A-053392B756B8}" status="resolved" created="2024-10-10T09:38:31.039" complete="100000">
    <ac:deMkLst xmlns:ac="http://schemas.microsoft.com/office/drawing/2013/main/command">
      <pc:docMk xmlns:pc="http://schemas.microsoft.com/office/powerpoint/2013/main/command"/>
      <pc:sldMk xmlns:pc="http://schemas.microsoft.com/office/powerpoint/2013/main/command" cId="2738671696" sldId="284"/>
      <ac:picMk id="5" creationId="{A5EDA5D7-9CB1-FB98-814C-C54B79B24CE8}"/>
    </ac:deMkLst>
    <p188:txBody>
      <a:bodyPr/>
      <a:lstStyle/>
      <a:p>
        <a:r>
          <a:rPr lang="en-US"/>
          <a:t>Love the photo!!!
</a:t>
        </a:r>
      </a:p>
    </p188:txBody>
  </p188:cm>
</p188:cmLst>
</file>

<file path=ppt/comments/modernComment_11F_691C2564.xml><?xml version="1.0" encoding="utf-8"?>
<p188:cmLst xmlns:a="http://schemas.openxmlformats.org/drawingml/2006/main" xmlns:r="http://schemas.openxmlformats.org/officeDocument/2006/relationships" xmlns:p188="http://schemas.microsoft.com/office/powerpoint/2018/8/main">
  <p188:cm id="{B62C35B8-B0AB-5841-AC55-1805D02A93A3}" authorId="{6661D2B6-2080-D0EE-892A-053392B756B8}" status="resolved" created="2024-10-10T09:44:30.115" complete="100000">
    <ac:deMkLst xmlns:ac="http://schemas.microsoft.com/office/drawing/2013/main/command">
      <pc:docMk xmlns:pc="http://schemas.microsoft.com/office/powerpoint/2013/main/command"/>
      <pc:sldMk xmlns:pc="http://schemas.microsoft.com/office/powerpoint/2013/main/command" cId="1763452260" sldId="287"/>
      <ac:graphicFrameMk id="2" creationId="{7DA96E5F-7665-E0AE-D410-1E5A131BEA08}"/>
    </ac:deMkLst>
    <p188:txBody>
      <a:bodyPr/>
      <a:lstStyle/>
      <a:p>
        <a:r>
          <a:rPr lang="en-US"/>
          <a:t>font</a:t>
        </a:r>
      </a:p>
    </p188:txBody>
  </p188:cm>
</p188:cmLst>
</file>

<file path=ppt/comments/modernComment_120_9B806E97.xml><?xml version="1.0" encoding="utf-8"?>
<p188:cmLst xmlns:a="http://schemas.openxmlformats.org/drawingml/2006/main" xmlns:r="http://schemas.openxmlformats.org/officeDocument/2006/relationships" xmlns:p188="http://schemas.microsoft.com/office/powerpoint/2018/8/main">
  <p188:cm id="{EA9932DA-687B-8F41-8209-3769DA620FE0}" authorId="{6661D2B6-2080-D0EE-892A-053392B756B8}" status="resolved" created="2024-10-10T09:42:18.503" complete="100000">
    <pc:sldMkLst xmlns:pc="http://schemas.microsoft.com/office/powerpoint/2013/main/command">
      <pc:docMk/>
      <pc:sldMk cId="2608885399" sldId="288"/>
    </pc:sldMkLst>
    <p188:txBody>
      <a:bodyPr/>
      <a:lstStyle/>
      <a:p>
        <a:r>
          <a:rPr lang="en-US"/>
          <a:t>Add in a line about how for the next part of the lesson - for Year 3 and 4 carry on, for Year 5 &amp; ^ jump to slide XYZ</a:t>
        </a:r>
      </a:p>
    </p188:txBody>
  </p188:cm>
</p188:cmLst>
</file>

<file path=ppt/comments/modernComment_121_37842811.xml><?xml version="1.0" encoding="utf-8"?>
<p188:cmLst xmlns:a="http://schemas.openxmlformats.org/drawingml/2006/main" xmlns:r="http://schemas.openxmlformats.org/officeDocument/2006/relationships" xmlns:p188="http://schemas.microsoft.com/office/powerpoint/2018/8/main">
  <p188:cm id="{E6AD743A-09DA-3843-A3B4-79AC0D5CD9BF}" authorId="{6661D2B6-2080-D0EE-892A-053392B756B8}" status="resolved" created="2024-10-10T09:40:36.668" complete="100000">
    <pc:sldMkLst xmlns:pc="http://schemas.microsoft.com/office/powerpoint/2013/main/command">
      <pc:docMk/>
      <pc:sldMk cId="931407889" sldId="289"/>
    </pc:sldMkLst>
    <p188:txBody>
      <a:bodyPr/>
      <a:lstStyle/>
      <a:p>
        <a:r>
          <a:rPr lang="en-US"/>
          <a:t>Add link?</a:t>
        </a:r>
      </a:p>
    </p188:txBody>
  </p188:cm>
</p188:cmLst>
</file>

<file path=ppt/comments/modernComment_123_7071A59E.xml><?xml version="1.0" encoding="utf-8"?>
<p188:cmLst xmlns:a="http://schemas.openxmlformats.org/drawingml/2006/main" xmlns:r="http://schemas.openxmlformats.org/officeDocument/2006/relationships" xmlns:p188="http://schemas.microsoft.com/office/powerpoint/2018/8/main">
  <p188:cm id="{B39E1125-9DC1-D94C-A5C9-6BB81FBDFED1}" authorId="{6661D2B6-2080-D0EE-892A-053392B756B8}" status="resolved" created="2024-10-10T09:44:18.470" complete="100000">
    <ac:deMkLst xmlns:ac="http://schemas.microsoft.com/office/drawing/2013/main/command">
      <pc:docMk xmlns:pc="http://schemas.microsoft.com/office/powerpoint/2013/main/command"/>
      <pc:sldMk xmlns:pc="http://schemas.microsoft.com/office/powerpoint/2013/main/command" cId="1886496158" sldId="291"/>
      <ac:graphicFrameMk id="2" creationId="{1E63D811-9F13-B2DA-BA52-CF5A35C0FF9A}"/>
    </ac:deMkLst>
    <p188:txBody>
      <a:bodyPr/>
      <a:lstStyle/>
      <a:p>
        <a:r>
          <a:rPr lang="en-US"/>
          <a:t>FONT</a:t>
        </a:r>
      </a:p>
    </p188:txBody>
  </p188:cm>
</p188:cmLst>
</file>

<file path=ppt/comments/modernComment_124_6D09A0AF.xml><?xml version="1.0" encoding="utf-8"?>
<p188:cmLst xmlns:a="http://schemas.openxmlformats.org/drawingml/2006/main" xmlns:r="http://schemas.openxmlformats.org/officeDocument/2006/relationships" xmlns:p188="http://schemas.microsoft.com/office/powerpoint/2018/8/main">
  <p188:cm id="{F02D371D-206D-5645-853C-3A963C791BBD}" authorId="{6661D2B6-2080-D0EE-892A-053392B756B8}" status="resolved" created="2024-10-10T09:44:38.117" complete="100000">
    <ac:deMkLst xmlns:ac="http://schemas.microsoft.com/office/drawing/2013/main/command">
      <pc:docMk xmlns:pc="http://schemas.microsoft.com/office/powerpoint/2013/main/command"/>
      <pc:sldMk xmlns:pc="http://schemas.microsoft.com/office/powerpoint/2013/main/command" cId="1829347503" sldId="292"/>
      <ac:graphicFrameMk id="3" creationId="{D3A0A714-EBDC-B6A2-0307-99DAFB84ECC7}"/>
    </ac:deMkLst>
    <p188:txBody>
      <a:bodyPr/>
      <a:lstStyle/>
      <a:p>
        <a:r>
          <a:rPr lang="en-US"/>
          <a:t>font</a:t>
        </a:r>
      </a:p>
    </p188:txBody>
  </p188:cm>
</p188:cmLst>
</file>

<file path=ppt/comments/modernComment_127_81BAF5E2.xml><?xml version="1.0" encoding="utf-8"?>
<p188:cmLst xmlns:a="http://schemas.openxmlformats.org/drawingml/2006/main" xmlns:r="http://schemas.openxmlformats.org/officeDocument/2006/relationships" xmlns:p188="http://schemas.microsoft.com/office/powerpoint/2018/8/main">
  <p188:cm id="{E82084B3-CE23-7A4D-BFBB-A65057CDF18E}" authorId="{6661D2B6-2080-D0EE-892A-053392B756B8}" status="resolved" created="2024-10-10T09:48:55.976" complete="100000">
    <pc:sldMkLst xmlns:pc="http://schemas.microsoft.com/office/powerpoint/2013/main/command">
      <pc:docMk/>
      <pc:sldMk cId="2176513506" sldId="295"/>
    </pc:sldMkLst>
    <p188:txBody>
      <a:bodyPr/>
      <a:lstStyle/>
      <a:p>
        <a:r>
          <a:rPr lang="en-US"/>
          <a:t>Links in comments - update</a:t>
        </a:r>
      </a:p>
    </p188:txBody>
  </p188:cm>
</p188:cmLst>
</file>

<file path=ppt/comments/modernComment_12B_47C4CC26.xml><?xml version="1.0" encoding="utf-8"?>
<p188:cmLst xmlns:a="http://schemas.openxmlformats.org/drawingml/2006/main" xmlns:r="http://schemas.openxmlformats.org/officeDocument/2006/relationships" xmlns:p188="http://schemas.microsoft.com/office/powerpoint/2018/8/main">
  <p188:cm id="{6CC44972-8FF1-0D48-8A18-0927BF7133EB}" authorId="{6661D2B6-2080-D0EE-892A-053392B756B8}" status="resolved" created="2024-10-10T09:49:45.650" complete="100000">
    <pc:sldMkLst xmlns:pc="http://schemas.microsoft.com/office/powerpoint/2013/main/command">
      <pc:docMk/>
      <pc:sldMk cId="1204079654" sldId="299"/>
    </pc:sldMkLst>
    <p188:txBody>
      <a:bodyPr/>
      <a:lstStyle/>
      <a:p>
        <a:r>
          <a:rPr lang="en-US"/>
          <a:t>Update links</a:t>
        </a:r>
      </a:p>
    </p188:txBody>
  </p188:cm>
  <p188:cm id="{5F2F5CE5-D32D-AE42-83E7-2F387BA51F27}" authorId="{6661D2B6-2080-D0EE-892A-053392B756B8}" status="resolved" created="2024-10-10T11:07:23.747" complete="100000">
    <ac:deMkLst xmlns:ac="http://schemas.microsoft.com/office/drawing/2013/main/command">
      <pc:docMk xmlns:pc="http://schemas.microsoft.com/office/powerpoint/2013/main/command"/>
      <pc:sldMk xmlns:pc="http://schemas.microsoft.com/office/powerpoint/2013/main/command" cId="1204079654" sldId="299"/>
      <ac:picMk id="2" creationId="{35F5D0D9-66EA-36C4-111E-81B722A2E1E0}"/>
    </ac:deMkLst>
    <p188:txBody>
      <a:bodyPr/>
      <a:lstStyle/>
      <a:p>
        <a:r>
          <a:rPr lang="en-US"/>
          <a:t>Check copyright </a:t>
        </a:r>
      </a:p>
    </p188:txBody>
  </p188:cm>
</p188:cmLst>
</file>

<file path=ppt/comments/modernComment_12D_E7B5AA98.xml><?xml version="1.0" encoding="utf-8"?>
<p188:cmLst xmlns:a="http://schemas.openxmlformats.org/drawingml/2006/main" xmlns:r="http://schemas.openxmlformats.org/officeDocument/2006/relationships" xmlns:p188="http://schemas.microsoft.com/office/powerpoint/2018/8/main">
  <p188:cm id="{E513E84D-2FEA-7840-93DD-90F483A8ED15}" authorId="{6661D2B6-2080-D0EE-892A-053392B756B8}" status="resolved" created="2024-10-10T09:50:08.945" complete="100000">
    <ac:deMkLst xmlns:ac="http://schemas.microsoft.com/office/drawing/2013/main/command">
      <pc:docMk xmlns:pc="http://schemas.microsoft.com/office/powerpoint/2013/main/command"/>
      <pc:sldMk xmlns:pc="http://schemas.microsoft.com/office/powerpoint/2013/main/command" cId="3887442584" sldId="301"/>
      <ac:spMk id="2" creationId="{70550E02-38D6-EE85-1337-15DFEE08E8B5}"/>
    </ac:deMkLst>
    <p188:txBody>
      <a:bodyPr/>
      <a:lstStyle/>
      <a:p>
        <a:r>
          <a:rPr lang="en-US"/>
          <a:t>Font size?</a:t>
        </a:r>
      </a:p>
    </p188:txBody>
  </p188:cm>
  <p188:cm id="{F82C6628-75DB-EE4E-8998-683CD295C6A2}" authorId="{6661D2B6-2080-D0EE-892A-053392B756B8}" status="resolved" created="2024-10-10T09:50:37.145" complete="100000">
    <ac:deMkLst xmlns:ac="http://schemas.microsoft.com/office/drawing/2013/main/command">
      <pc:docMk xmlns:pc="http://schemas.microsoft.com/office/powerpoint/2013/main/command"/>
      <pc:sldMk xmlns:pc="http://schemas.microsoft.com/office/powerpoint/2013/main/command" cId="3887442584" sldId="301"/>
      <ac:spMk id="2" creationId="{70550E02-38D6-EE85-1337-15DFEE08E8B5}"/>
    </ac:deMkLst>
    <p188:txBody>
      <a:bodyPr/>
      <a:lstStyle/>
      <a:p>
        <a:r>
          <a:rPr lang="en-US"/>
          <a:t>Lessons 1 and 2 recap
</a:t>
        </a:r>
      </a:p>
    </p188:txBody>
  </p188:cm>
</p188:cmLst>
</file>

<file path=ppt/comments/modernComment_12E_3F58C0F6.xml><?xml version="1.0" encoding="utf-8"?>
<p188:cmLst xmlns:a="http://schemas.openxmlformats.org/drawingml/2006/main" xmlns:r="http://schemas.openxmlformats.org/officeDocument/2006/relationships" xmlns:p188="http://schemas.microsoft.com/office/powerpoint/2018/8/main">
  <p188:cm id="{2F076556-CB4C-C943-AB6E-C83BF854E735}" authorId="{6661D2B6-2080-D0EE-892A-053392B756B8}" created="2024-10-10T09:51:12.577">
    <pc:sldMkLst xmlns:pc="http://schemas.microsoft.com/office/powerpoint/2013/main/command">
      <pc:docMk/>
      <pc:sldMk cId="1062781174" sldId="302"/>
    </pc:sldMkLst>
    <p188:replyLst>
      <p188:reply id="{A570DE3E-EDC5-4B47-94C3-3C95C08C13D1}" authorId="{6661D2B6-2080-D0EE-892A-053392B756B8}" created="2024-10-10T11:08:31.446">
        <p188:txBody>
          <a:bodyPr/>
          <a:lstStyle/>
          <a:p>
            <a:r>
              <a:rPr lang="en-US"/>
              <a:t>Separate slides for y3 &amp; 4, and y5 &amp; 6</a:t>
            </a:r>
          </a:p>
        </p188:txBody>
      </p188:reply>
      <p188:reply id="{93FF88FB-FAB7-4845-A51D-59014A7965E7}" authorId="{3CEBFFF6-575A-6720-E804-03A285443F64}" created="2024-10-10T13:16:48.062">
        <p188:txBody>
          <a:bodyPr/>
          <a:lstStyle/>
          <a:p>
            <a:r>
              <a:rPr lang="en-GB"/>
              <a:t>Let me know what you think </a:t>
            </a:r>
          </a:p>
        </p188:txBody>
      </p188:reply>
    </p188:replyLst>
    <p188:txBody>
      <a:bodyPr/>
      <a:lstStyle/>
      <a:p>
        <a:r>
          <a:rPr lang="en-US"/>
          <a:t>Add a slide for these questions (could leave on the board for the students?). so next slide?</a:t>
        </a:r>
      </a:p>
    </p188:txBody>
  </p188:cm>
</p188:cmLst>
</file>

<file path=ppt/comments/modernComment_12F_922A97B9.xml><?xml version="1.0" encoding="utf-8"?>
<p188:cmLst xmlns:a="http://schemas.openxmlformats.org/drawingml/2006/main" xmlns:r="http://schemas.openxmlformats.org/officeDocument/2006/relationships" xmlns:p188="http://schemas.microsoft.com/office/powerpoint/2018/8/main">
  <p188:cm id="{9EFA5EC4-2153-5C47-BCD3-1DD12BDF5788}" authorId="{6661D2B6-2080-D0EE-892A-053392B756B8}" status="resolved" created="2024-10-10T09:51:23.857" complete="100000">
    <pc:sldMkLst xmlns:pc="http://schemas.microsoft.com/office/powerpoint/2013/main/command">
      <pc:docMk/>
      <pc:sldMk cId="2452264889" sldId="303"/>
    </pc:sldMkLst>
    <p188:txBody>
      <a:bodyPr/>
      <a:lstStyle/>
      <a:p>
        <a:r>
          <a:rPr lang="en-US"/>
          <a:t>link</a:t>
        </a:r>
      </a:p>
    </p188:txBody>
  </p188:cm>
</p188:cmLst>
</file>

<file path=ppt/comments/modernComment_133_B8857ED5.xml><?xml version="1.0" encoding="utf-8"?>
<p188:cmLst xmlns:a="http://schemas.openxmlformats.org/drawingml/2006/main" xmlns:r="http://schemas.openxmlformats.org/officeDocument/2006/relationships" xmlns:p188="http://schemas.microsoft.com/office/powerpoint/2018/8/main">
  <p188:cm id="{D3D23415-2087-5742-B095-28097BC9A597}" authorId="{6661D2B6-2080-D0EE-892A-053392B756B8}" status="resolved" created="2024-10-10T09:52:04.695" complete="100000">
    <ac:deMkLst xmlns:ac="http://schemas.microsoft.com/office/drawing/2013/main/command">
      <pc:docMk xmlns:pc="http://schemas.microsoft.com/office/powerpoint/2013/main/command"/>
      <pc:sldMk xmlns:pc="http://schemas.microsoft.com/office/powerpoint/2013/main/command" cId="3095756501" sldId="307"/>
      <ac:graphicFrameMk id="2" creationId="{FAD9F38F-5E4B-5FF6-A96A-31958F5A0F9A}"/>
    </ac:deMkLst>
    <p188:txBody>
      <a:bodyPr/>
      <a:lstStyle/>
      <a:p>
        <a:r>
          <a:rPr lang="en-US"/>
          <a:t>font</a:t>
        </a:r>
      </a:p>
    </p188:txBody>
  </p188:cm>
</p188:cmLst>
</file>

<file path=ppt/comments/modernComment_134_AED6F4E.xml><?xml version="1.0" encoding="utf-8"?>
<p188:cmLst xmlns:a="http://schemas.openxmlformats.org/drawingml/2006/main" xmlns:r="http://schemas.openxmlformats.org/officeDocument/2006/relationships" xmlns:p188="http://schemas.microsoft.com/office/powerpoint/2018/8/main">
  <p188:cm id="{107A8A12-0F15-D247-AEE1-10D7D613F40B}" authorId="{6661D2B6-2080-D0EE-892A-053392B756B8}" status="resolved" created="2024-10-10T09:52:24.329" complete="100000">
    <pc:sldMkLst xmlns:pc="http://schemas.microsoft.com/office/powerpoint/2013/main/command">
      <pc:docMk/>
      <pc:sldMk cId="183332686" sldId="308"/>
    </pc:sldMkLst>
    <p188:replyLst>
      <p188:reply id="{BA538F62-D399-744E-9389-0C6FE3AC406E}" authorId="{6661D2B6-2080-D0EE-892A-053392B756B8}" created="2024-10-10T09:52:35.026">
        <p188:txBody>
          <a:bodyPr/>
          <a:lstStyle/>
          <a:p>
            <a:r>
              <a:rPr lang="en-US"/>
              <a:t>Can we bookmark to glossary within the powerpoint?</a:t>
            </a:r>
          </a:p>
        </p188:txBody>
      </p188:reply>
    </p188:replyLst>
    <p188:txBody>
      <a:bodyPr/>
      <a:lstStyle/>
      <a:p>
        <a:r>
          <a:rPr lang="en-US"/>
          <a:t>Do we want words to link to the glossary?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F9D4-4738-46B4-84AF-1B327F599C5D}"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F9D16-E4FA-406D-80A7-DADF56214360}" type="slidenum">
              <a:rPr lang="en-GB" smtClean="0"/>
              <a:t>‹#›</a:t>
            </a:fld>
            <a:endParaRPr lang="en-GB"/>
          </a:p>
        </p:txBody>
      </p:sp>
    </p:spTree>
    <p:extLst>
      <p:ext uri="{BB962C8B-B14F-4D97-AF65-F5344CB8AC3E}">
        <p14:creationId xmlns:p14="http://schemas.microsoft.com/office/powerpoint/2010/main" val="342113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ach.files.bbci.co.uk/tenpieces/audio-Errollyn-Wallen-Mighty-River-abridged-BBC.mp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bc.co.uk/teach/ten-pieces/articles/zhfg23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glossary"/><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4F9D16-E4FA-406D-80A7-DADF56214360}" type="slidenum">
              <a:rPr lang="en-GB" smtClean="0"/>
              <a:t>2</a:t>
            </a:fld>
            <a:endParaRPr lang="en-GB"/>
          </a:p>
        </p:txBody>
      </p:sp>
    </p:spTree>
    <p:extLst>
      <p:ext uri="{BB962C8B-B14F-4D97-AF65-F5344CB8AC3E}">
        <p14:creationId xmlns:p14="http://schemas.microsoft.com/office/powerpoint/2010/main" val="265450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200" kern="100">
                <a:effectLst/>
                <a:latin typeface="Calibri" panose="020F0502020204030204" pitchFamily="34" charset="0"/>
                <a:ea typeface="Aptos" panose="020B0004020202020204" pitchFamily="34" charset="0"/>
                <a:cs typeface="Arial" panose="020B0604020202020204" pitchFamily="34" charset="0"/>
              </a:rPr>
              <a:t>Learn to play the chords, giving different children different notes to play on classroom instruments such as xylophones or glockenspiels.</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800" kern="100">
                <a:effectLst/>
                <a:latin typeface="Calibri" panose="020F0502020204030204" pitchFamily="34" charset="0"/>
                <a:ea typeface="Aptos" panose="020B0004020202020204" pitchFamily="34" charset="0"/>
                <a:cs typeface="Arial" panose="020B0604020202020204" pitchFamily="34" charset="0"/>
              </a:rPr>
              <a:t>Practise playing the chords at the correct time in the song with half the class playing, half the class singing. Challenge a pupil who learns an instrument to play the melody. Challenge pupils to sing a verse on their own (a solo).</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16</a:t>
            </a:fld>
            <a:endParaRPr lang="en-GB"/>
          </a:p>
        </p:txBody>
      </p:sp>
    </p:spTree>
    <p:extLst>
      <p:ext uri="{BB962C8B-B14F-4D97-AF65-F5344CB8AC3E}">
        <p14:creationId xmlns:p14="http://schemas.microsoft.com/office/powerpoint/2010/main" val="331291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17</a:t>
            </a:fld>
            <a:endParaRPr lang="en-GB"/>
          </a:p>
        </p:txBody>
      </p:sp>
    </p:spTree>
    <p:extLst>
      <p:ext uri="{BB962C8B-B14F-4D97-AF65-F5344CB8AC3E}">
        <p14:creationId xmlns:p14="http://schemas.microsoft.com/office/powerpoint/2010/main" val="296925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800" b="1" kern="100">
                <a:effectLst/>
                <a:latin typeface="Calibri" panose="020F0502020204030204" pitchFamily="34" charset="0"/>
                <a:ea typeface="Aptos" panose="020B0004020202020204" pitchFamily="34" charset="0"/>
                <a:cs typeface="Arial" panose="020B0604020202020204" pitchFamily="34" charset="0"/>
              </a:rPr>
              <a:t>Year 5 &amp; 6</a:t>
            </a:r>
            <a:r>
              <a:rPr lang="en-GB" sz="1800" kern="100">
                <a:effectLst/>
                <a:latin typeface="Calibri" panose="020F0502020204030204" pitchFamily="34" charset="0"/>
                <a:ea typeface="Aptos" panose="020B0004020202020204" pitchFamily="34" charset="0"/>
                <a:cs typeface="Arial" panose="020B0604020202020204" pitchFamily="34" charset="0"/>
              </a:rPr>
              <a:t> – Learn to play the melody of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 </a:t>
            </a:r>
            <a:r>
              <a:rPr lang="en-GB" sz="1800" kern="100">
                <a:effectLst/>
                <a:latin typeface="Calibri" panose="020F0502020204030204" pitchFamily="34" charset="0"/>
                <a:ea typeface="Aptos" panose="020B0004020202020204" pitchFamily="34" charset="0"/>
                <a:cs typeface="Arial" panose="020B0604020202020204" pitchFamily="34" charset="0"/>
              </a:rPr>
              <a:t>from notation</a:t>
            </a:r>
          </a:p>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endParaRPr lang="en-GB"/>
          </a:p>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800" kern="100">
                <a:effectLst/>
                <a:latin typeface="Calibri" panose="020F0502020204030204" pitchFamily="34" charset="0"/>
                <a:ea typeface="Aptos" panose="020B0004020202020204" pitchFamily="34" charset="0"/>
                <a:cs typeface="Arial" panose="020B0604020202020204" pitchFamily="34" charset="0"/>
              </a:rPr>
              <a:t>This can be broken down into 4-bar phrases – part, with a group learning one phrase. N.B. phrases 1, 2 and 4 start in the same way.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Challenge pupils who feel more confident to play the whole melody.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You could start by telling the class that it starts in the key D. Ask them to try to work out the next notes by listening and experimenting. Can they work out any of the melody by ear? For support, the class might need paper copies of the melody and some work might be required to help them work out each note of their part.</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18</a:t>
            </a:fld>
            <a:endParaRPr lang="en-GB"/>
          </a:p>
        </p:txBody>
      </p:sp>
    </p:spTree>
    <p:extLst>
      <p:ext uri="{BB962C8B-B14F-4D97-AF65-F5344CB8AC3E}">
        <p14:creationId xmlns:p14="http://schemas.microsoft.com/office/powerpoint/2010/main" val="317754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4. PLENARY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Prepare and perform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 </a:t>
            </a:r>
            <a:r>
              <a:rPr lang="en-GB" sz="1800" kern="100">
                <a:effectLst/>
                <a:latin typeface="Calibri" panose="020F0502020204030204" pitchFamily="34" charset="0"/>
                <a:ea typeface="Aptos" panose="020B0004020202020204" pitchFamily="34" charset="0"/>
                <a:cs typeface="Arial" panose="020B0604020202020204" pitchFamily="34" charset="0"/>
              </a:rPr>
              <a:t>agreeing on the number of verses to play, whether there is a solo singer for any verse and how the performance will start and stop.</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19</a:t>
            </a:fld>
            <a:endParaRPr lang="en-GB"/>
          </a:p>
        </p:txBody>
      </p:sp>
    </p:spTree>
    <p:extLst>
      <p:ext uri="{BB962C8B-B14F-4D97-AF65-F5344CB8AC3E}">
        <p14:creationId xmlns:p14="http://schemas.microsoft.com/office/powerpoint/2010/main" val="1450576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9D16-E4FA-406D-80A7-DADF56214360}" type="slidenum">
              <a:rPr lang="en-GB" smtClean="0"/>
              <a:t>20</a:t>
            </a:fld>
            <a:endParaRPr lang="en-GB"/>
          </a:p>
        </p:txBody>
      </p:sp>
    </p:spTree>
    <p:extLst>
      <p:ext uri="{BB962C8B-B14F-4D97-AF65-F5344CB8AC3E}">
        <p14:creationId xmlns:p14="http://schemas.microsoft.com/office/powerpoint/2010/main" val="53549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Font typeface="+mj-lt"/>
              <a:buAutoNum type="arabicPeriod"/>
            </a:pPr>
            <a:r>
              <a:rPr lang="en-GB" sz="1800" b="1" kern="100">
                <a:effectLst/>
                <a:latin typeface="Calibri" panose="020F0502020204030204" pitchFamily="34" charset="0"/>
                <a:ea typeface="Aptos" panose="020B0004020202020204" pitchFamily="34" charset="0"/>
                <a:cs typeface="Arial" panose="020B0604020202020204" pitchFamily="34" charset="0"/>
              </a:rPr>
              <a:t>STARTER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Watch and listen to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effectLst/>
                <a:latin typeface="Calibri" panose="020F0502020204030204" pitchFamily="34" charset="0"/>
                <a:ea typeface="Aptos" panose="020B0004020202020204" pitchFamily="34" charset="0"/>
                <a:cs typeface="Arial" panose="020B0604020202020204" pitchFamily="34" charset="0"/>
              </a:rPr>
              <a:t>by </a:t>
            </a:r>
            <a:r>
              <a:rPr lang="en-GB" sz="1800" kern="100" err="1">
                <a:effectLst/>
                <a:latin typeface="Calibri" panose="020F0502020204030204" pitchFamily="34" charset="0"/>
                <a:ea typeface="Aptos" panose="020B0004020202020204" pitchFamily="34" charset="0"/>
                <a:cs typeface="Arial" panose="020B0604020202020204" pitchFamily="34" charset="0"/>
              </a:rPr>
              <a:t>Errollyn</a:t>
            </a:r>
            <a:r>
              <a:rPr lang="en-GB" sz="1800" kern="100">
                <a:effectLst/>
                <a:latin typeface="Calibri" panose="020F0502020204030204" pitchFamily="34" charset="0"/>
                <a:ea typeface="Aptos" panose="020B0004020202020204" pitchFamily="34" charset="0"/>
                <a:cs typeface="Arial" panose="020B0604020202020204" pitchFamily="34" charset="0"/>
              </a:rPr>
              <a:t> Wallen. Ask children to identify (for example by raising their hands) every time they hear a reference to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a:t>
            </a:r>
            <a:r>
              <a:rPr lang="en-GB" sz="1800" kern="100">
                <a:effectLst/>
                <a:latin typeface="Calibri" panose="020F0502020204030204" pitchFamily="34" charset="0"/>
                <a:ea typeface="Aptos" panose="020B0004020202020204" pitchFamily="34" charset="0"/>
                <a:cs typeface="Arial" panose="020B0604020202020204" pitchFamily="34" charset="0"/>
              </a:rPr>
              <a:t>: 1’56 (flute), 2’06 (oboe), 2’28 (strings), 4’05 (trumpets) etc. </a:t>
            </a:r>
            <a:r>
              <a:rPr lang="en-GB" sz="1800" i="1" kern="100">
                <a:effectLst/>
                <a:latin typeface="Calibri" panose="020F0502020204030204" pitchFamily="34" charset="0"/>
                <a:ea typeface="Aptos" panose="020B0004020202020204" pitchFamily="34" charset="0"/>
                <a:cs typeface="Arial" panose="020B0604020202020204" pitchFamily="34" charset="0"/>
              </a:rPr>
              <a:t> </a:t>
            </a:r>
          </a:p>
          <a:p>
            <a:pPr>
              <a:lnSpc>
                <a:spcPct val="115000"/>
              </a:lnSpc>
              <a:spcAft>
                <a:spcPts val="800"/>
              </a:spcAft>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Listen to </a:t>
            </a:r>
            <a:r>
              <a:rPr lang="en-GB" sz="1800" i="1" kern="100">
                <a:effectLst/>
                <a:latin typeface="Calibri" panose="020F0502020204030204" pitchFamily="34" charset="0"/>
                <a:ea typeface="Aptos" panose="020B0004020202020204" pitchFamily="34" charset="0"/>
                <a:cs typeface="Arial" panose="020B0604020202020204" pitchFamily="34" charset="0"/>
              </a:rPr>
              <a:t>Swing Low, Sweet Chariot </a:t>
            </a:r>
            <a:r>
              <a:rPr lang="en-GB" sz="1800" kern="100">
                <a:effectLst/>
                <a:latin typeface="Calibri" panose="020F0502020204030204" pitchFamily="34" charset="0"/>
                <a:ea typeface="Aptos" panose="020B0004020202020204" pitchFamily="34" charset="0"/>
                <a:cs typeface="Arial" panose="020B0604020202020204" pitchFamily="34" charset="0"/>
              </a:rPr>
              <a:t>(for example, the version by the Plantation Singers) which is another spiritual.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Ask the class if they have heard of or come across call and response before.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Call and response is a musical ‘conversation’ where the first melody is like a question from one musician (the musical leader) and then others reply or respond. It can be vocal or instrumental and is a structure used in many different traditions of music, including in music from Africa.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As a class, identify the use of call and response in </a:t>
            </a:r>
            <a:r>
              <a:rPr lang="en-GB" sz="1800" i="1" kern="100">
                <a:effectLst/>
                <a:latin typeface="Calibri" panose="020F0502020204030204" pitchFamily="34" charset="0"/>
                <a:ea typeface="Aptos" panose="020B0004020202020204" pitchFamily="34" charset="0"/>
                <a:cs typeface="Arial" panose="020B0604020202020204" pitchFamily="34" charset="0"/>
              </a:rPr>
              <a:t>Swing Low, Sweet Chariot.</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21</a:t>
            </a:fld>
            <a:endParaRPr lang="en-GB"/>
          </a:p>
        </p:txBody>
      </p:sp>
    </p:spTree>
    <p:extLst>
      <p:ext uri="{BB962C8B-B14F-4D97-AF65-F5344CB8AC3E}">
        <p14:creationId xmlns:p14="http://schemas.microsoft.com/office/powerpoint/2010/main" val="350447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800" kern="100">
                <a:effectLst/>
                <a:latin typeface="Calibri" panose="020F0502020204030204" pitchFamily="34" charset="0"/>
                <a:ea typeface="Aptos" panose="020B0004020202020204" pitchFamily="34" charset="0"/>
                <a:cs typeface="Arial" panose="020B0604020202020204" pitchFamily="34" charset="0"/>
              </a:rPr>
              <a:t>Sing </a:t>
            </a:r>
            <a:r>
              <a:rPr lang="en-GB" sz="1800" i="1" kern="100">
                <a:effectLst/>
                <a:latin typeface="Calibri" panose="020F0502020204030204" pitchFamily="34" charset="0"/>
                <a:ea typeface="Aptos" panose="020B0004020202020204" pitchFamily="34" charset="0"/>
                <a:cs typeface="Arial" panose="020B0604020202020204" pitchFamily="34" charset="0"/>
              </a:rPr>
              <a:t>Swing Low, Sweet Chariot </a:t>
            </a:r>
            <a:r>
              <a:rPr lang="en-GB" sz="1800" kern="100">
                <a:effectLst/>
                <a:latin typeface="Calibri" panose="020F0502020204030204" pitchFamily="34" charset="0"/>
                <a:ea typeface="Aptos" panose="020B0004020202020204" pitchFamily="34" charset="0"/>
                <a:cs typeface="Arial" panose="020B0604020202020204" pitchFamily="34" charset="0"/>
              </a:rPr>
              <a:t>as a class.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22</a:t>
            </a:fld>
            <a:endParaRPr lang="en-GB"/>
          </a:p>
        </p:txBody>
      </p:sp>
    </p:spTree>
    <p:extLst>
      <p:ext uri="{BB962C8B-B14F-4D97-AF65-F5344CB8AC3E}">
        <p14:creationId xmlns:p14="http://schemas.microsoft.com/office/powerpoint/2010/main" val="1820010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2. MAIN TASK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Revise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a:t>
            </a:r>
            <a:r>
              <a:rPr lang="en-GB" sz="1800" kern="100">
                <a:effectLst/>
                <a:latin typeface="Calibri" panose="020F0502020204030204" pitchFamily="34" charset="0"/>
                <a:ea typeface="Aptos" panose="020B0004020202020204" pitchFamily="34" charset="0"/>
                <a:cs typeface="Arial" panose="020B0604020202020204" pitchFamily="34" charset="0"/>
              </a:rPr>
              <a:t> from last lesson, developing accuracy in playing. </a:t>
            </a:r>
            <a:r>
              <a:rPr lang="en-GB" sz="1800" b="1" kern="100">
                <a:effectLst/>
                <a:latin typeface="Calibri" panose="020F0502020204030204" pitchFamily="34" charset="0"/>
                <a:ea typeface="Aptos" panose="020B0004020202020204" pitchFamily="34" charset="0"/>
                <a:cs typeface="Arial" panose="020B0604020202020204" pitchFamily="34" charset="0"/>
              </a:rPr>
              <a:t>Year 5 &amp; 6</a:t>
            </a:r>
            <a:r>
              <a:rPr lang="en-GB" sz="1800" kern="100">
                <a:effectLst/>
                <a:latin typeface="Calibri" panose="020F0502020204030204" pitchFamily="34" charset="0"/>
                <a:ea typeface="Aptos" panose="020B0004020202020204" pitchFamily="34" charset="0"/>
                <a:cs typeface="Arial" panose="020B0604020202020204" pitchFamily="34" charset="0"/>
              </a:rPr>
              <a:t> – add chords is possible (see Lesson 1, Year 3 &amp; 4).</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Looking at the notation, identify which pitches (notes) are used in the melody:</a:t>
            </a:r>
            <a:r>
              <a:rPr lang="en-GB" sz="1200" kern="100">
                <a:effectLst/>
                <a:latin typeface="Aptos" panose="020B0004020202020204" pitchFamily="34" charset="0"/>
                <a:ea typeface="Aptos" panose="020B0004020202020204" pitchFamily="34" charset="0"/>
                <a:cs typeface="Arial" panose="020B0604020202020204" pitchFamily="34" charset="0"/>
              </a:rPr>
              <a:t> </a:t>
            </a:r>
            <a:r>
              <a:rPr lang="en-GB" sz="1200" kern="100">
                <a:effectLst/>
                <a:latin typeface="Calibri" panose="020F0502020204030204" pitchFamily="34" charset="0"/>
                <a:ea typeface="Aptos" panose="020B0004020202020204" pitchFamily="34" charset="0"/>
                <a:cs typeface="Arial" panose="020B0604020202020204" pitchFamily="34" charset="0"/>
              </a:rPr>
              <a:t>D E G A B</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200" kern="100">
                <a:effectLst/>
                <a:latin typeface="Calibri" panose="020F0502020204030204" pitchFamily="34" charset="0"/>
                <a:ea typeface="Aptos" panose="020B0004020202020204" pitchFamily="34" charset="0"/>
                <a:cs typeface="Arial" panose="020B0604020202020204" pitchFamily="34" charset="0"/>
              </a:rPr>
              <a:t>This is a pentatonic scale – five note scale. There are many examples of these, and they are used in music from different traditions around the world, e.g. Africa, China, Indonesia. Western music tends to use a diatonic scale – seven pitches that cover an octave.</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a:lnSpc>
                <a:spcPct val="115000"/>
              </a:lnSpc>
              <a:spcAft>
                <a:spcPts val="800"/>
              </a:spcAft>
            </a:pPr>
            <a:r>
              <a:rPr lang="en-GB" sz="1200" b="1" kern="100">
                <a:effectLst/>
                <a:latin typeface="Calibri" panose="020F0502020204030204" pitchFamily="34" charset="0"/>
                <a:ea typeface="Aptos" panose="020B0004020202020204" pitchFamily="34" charset="0"/>
                <a:cs typeface="Arial" panose="020B0604020202020204" pitchFamily="34" charset="0"/>
              </a:rPr>
              <a:t>Year 3 &amp; 4</a:t>
            </a:r>
            <a:r>
              <a:rPr lang="en-GB" sz="1200" kern="100">
                <a:effectLst/>
                <a:latin typeface="Calibri" panose="020F0502020204030204" pitchFamily="34" charset="0"/>
                <a:ea typeface="Aptos" panose="020B0004020202020204" pitchFamily="34" charset="0"/>
                <a:cs typeface="Arial" panose="020B0604020202020204" pitchFamily="34" charset="0"/>
              </a:rPr>
              <a:t> – as a class, explore the pentatonic scale (D E G A B) and create a pentatonic call and response, where one player is the caller and everyone else responds. Only the notes D E G A B can be used.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b="1" kern="100">
                <a:effectLst/>
                <a:latin typeface="Calibri" panose="020F0502020204030204" pitchFamily="34" charset="0"/>
                <a:ea typeface="Aptos" panose="020B0004020202020204" pitchFamily="34" charset="0"/>
                <a:cs typeface="Arial" panose="020B0604020202020204" pitchFamily="34" charset="0"/>
              </a:rPr>
              <a:t>Year 5 &amp; 6</a:t>
            </a:r>
            <a:r>
              <a:rPr lang="en-GB" sz="1200" kern="100">
                <a:effectLst/>
                <a:latin typeface="Calibri" panose="020F0502020204030204" pitchFamily="34" charset="0"/>
                <a:ea typeface="Aptos" panose="020B0004020202020204" pitchFamily="34" charset="0"/>
                <a:cs typeface="Arial" panose="020B0604020202020204" pitchFamily="34" charset="0"/>
              </a:rPr>
              <a:t> – in groups, create a pentatonic call and response, where one group member is the caller and the rest of the group respond.</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Questions to consider: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200" kern="100">
                <a:effectLst/>
                <a:latin typeface="Calibri" panose="020F0502020204030204" pitchFamily="34" charset="0"/>
                <a:ea typeface="Aptos" panose="020B0004020202020204" pitchFamily="34" charset="0"/>
                <a:cs typeface="Arial" panose="020B0604020202020204" pitchFamily="34" charset="0"/>
              </a:rPr>
              <a:t>Will it be sung and/or played?</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200" kern="100">
                <a:effectLst/>
                <a:latin typeface="Calibri" panose="020F0502020204030204" pitchFamily="34" charset="0"/>
                <a:ea typeface="Aptos" panose="020B0004020202020204" pitchFamily="34" charset="0"/>
                <a:cs typeface="Arial" panose="020B0604020202020204" pitchFamily="34" charset="0"/>
              </a:rPr>
              <a:t>Who will be the caller?</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200" kern="100">
                <a:effectLst/>
                <a:latin typeface="Calibri" panose="020F0502020204030204" pitchFamily="34" charset="0"/>
                <a:ea typeface="Aptos" panose="020B0004020202020204" pitchFamily="34" charset="0"/>
                <a:cs typeface="Arial" panose="020B0604020202020204" pitchFamily="34" charset="0"/>
              </a:rPr>
              <a:t>How many times will it be played/sung?</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lvl="0" indent="0">
              <a:lnSpc>
                <a:spcPct val="115000"/>
              </a:lnSpc>
              <a:spcAft>
                <a:spcPts val="800"/>
              </a:spcAft>
              <a:buFont typeface="+mj-lt"/>
              <a:buNone/>
              <a:tabLst>
                <a:tab pos="1711960" algn="l"/>
              </a:tabLst>
            </a:pPr>
            <a:endParaRPr lang="en-GB"/>
          </a:p>
          <a:p>
            <a:pPr marL="0" lvl="0" indent="0">
              <a:lnSpc>
                <a:spcPct val="115000"/>
              </a:lnSpc>
              <a:spcAft>
                <a:spcPts val="800"/>
              </a:spcAft>
              <a:buFont typeface="+mj-lt"/>
              <a:buNone/>
            </a:pPr>
            <a:r>
              <a:rPr lang="en-GB" sz="1200" b="1" kern="100">
                <a:effectLst/>
                <a:latin typeface="Calibri" panose="020F0502020204030204" pitchFamily="34" charset="0"/>
                <a:ea typeface="Aptos" panose="020B0004020202020204" pitchFamily="34" charset="0"/>
                <a:cs typeface="Arial" panose="020B0604020202020204" pitchFamily="34" charset="0"/>
              </a:rPr>
              <a:t>3. PLENARY</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b="1" kern="100">
                <a:effectLst/>
                <a:latin typeface="Calibri" panose="020F050202020403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Use the call and response, rehearse and perform </a:t>
            </a:r>
            <a:r>
              <a:rPr lang="en-GB" sz="1200" i="1" kern="100">
                <a:effectLst/>
                <a:latin typeface="Calibri" panose="020F0502020204030204" pitchFamily="34" charset="0"/>
                <a:ea typeface="Aptos" panose="020B0004020202020204" pitchFamily="34" charset="0"/>
                <a:cs typeface="Arial" panose="020B0604020202020204" pitchFamily="34" charset="0"/>
              </a:rPr>
              <a:t>Amazing Grace </a:t>
            </a:r>
            <a:r>
              <a:rPr lang="en-GB" sz="1200" kern="100">
                <a:effectLst/>
                <a:latin typeface="Calibri" panose="020F0502020204030204" pitchFamily="34" charset="0"/>
                <a:ea typeface="Aptos" panose="020B0004020202020204" pitchFamily="34" charset="0"/>
                <a:cs typeface="Arial" panose="020B0604020202020204" pitchFamily="34" charset="0"/>
              </a:rPr>
              <a:t>with a call and response introduction and ending.</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a:effectLst/>
                <a:latin typeface="Calibri" panose="020F050202020403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b="1" kern="100">
                <a:effectLst/>
                <a:latin typeface="Calibri" panose="020F0502020204030204" pitchFamily="34" charset="0"/>
                <a:ea typeface="Aptos" panose="020B0004020202020204" pitchFamily="34" charset="0"/>
                <a:cs typeface="Arial" panose="020B0604020202020204" pitchFamily="34" charset="0"/>
              </a:rPr>
              <a:t>Year 5 &amp; 6</a:t>
            </a:r>
            <a:r>
              <a:rPr lang="en-GB" sz="1200" kern="100">
                <a:effectLst/>
                <a:latin typeface="Calibri" panose="020F0502020204030204" pitchFamily="34" charset="0"/>
                <a:ea typeface="Aptos" panose="020B0004020202020204" pitchFamily="34" charset="0"/>
                <a:cs typeface="Arial" panose="020B0604020202020204" pitchFamily="34" charset="0"/>
              </a:rPr>
              <a:t> – agree on different groups to share their call and response with, with the whole class singing for each performance.</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23</a:t>
            </a:fld>
            <a:endParaRPr lang="en-GB"/>
          </a:p>
        </p:txBody>
      </p:sp>
    </p:spTree>
    <p:extLst>
      <p:ext uri="{BB962C8B-B14F-4D97-AF65-F5344CB8AC3E}">
        <p14:creationId xmlns:p14="http://schemas.microsoft.com/office/powerpoint/2010/main" val="409704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Font typeface="+mj-lt"/>
              <a:buAutoNum type="arabicPeriod"/>
            </a:pPr>
            <a:r>
              <a:rPr lang="en-GB" sz="1800" b="1" kern="100">
                <a:effectLst/>
                <a:latin typeface="Calibri" panose="020F0502020204030204" pitchFamily="34" charset="0"/>
                <a:ea typeface="Aptos" panose="020B0004020202020204" pitchFamily="34" charset="0"/>
                <a:cs typeface="Arial" panose="020B0604020202020204" pitchFamily="34" charset="0"/>
              </a:rPr>
              <a:t>STARTER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Listen to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effectLst/>
                <a:latin typeface="Calibri" panose="020F0502020204030204" pitchFamily="34" charset="0"/>
                <a:ea typeface="Aptos" panose="020B0004020202020204" pitchFamily="34" charset="0"/>
                <a:cs typeface="Arial" panose="020B0604020202020204" pitchFamily="34" charset="0"/>
              </a:rPr>
              <a:t>and identify/consider what and how this music reflects water and the journey made by slaves.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Discuss with the class how the instruments are used (particularly the flowing, overlapping repeated patterns e.g. 1’22 in woodwind</a:t>
            </a:r>
          </a:p>
          <a:p>
            <a:pPr>
              <a:lnSpc>
                <a:spcPct val="115000"/>
              </a:lnSpc>
              <a:spcAft>
                <a:spcPts val="800"/>
              </a:spcAft>
            </a:pPr>
            <a:endParaRPr lang="en-GB"/>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The music is legato, meaning smooth sounding, and there are changes of time signature, meaning metre or the number of beats in a bar, possible reflecting a journey that is not predictable or easy. Does the music sound comfortable? Sometimes the notes clash, creating discords, which could reflect the difficult journey.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Discuss how the melody is played by different instruments during the piece – the horn, violins, flute, clarinet and trumpet, before returning to the horn at the end. Ask the class to discuss and feedback why they think </a:t>
            </a:r>
            <a:r>
              <a:rPr lang="en-GB" sz="1800" kern="100" err="1">
                <a:effectLst/>
                <a:latin typeface="Calibri" panose="020F0502020204030204" pitchFamily="34" charset="0"/>
                <a:ea typeface="Aptos" panose="020B0004020202020204" pitchFamily="34" charset="0"/>
                <a:cs typeface="Arial" panose="020B0604020202020204" pitchFamily="34" charset="0"/>
              </a:rPr>
              <a:t>Errollyn</a:t>
            </a:r>
            <a:r>
              <a:rPr lang="en-GB" sz="1800" kern="100">
                <a:effectLst/>
                <a:latin typeface="Calibri" panose="020F0502020204030204" pitchFamily="34" charset="0"/>
                <a:ea typeface="Aptos" panose="020B0004020202020204" pitchFamily="34" charset="0"/>
                <a:cs typeface="Arial" panose="020B0604020202020204" pitchFamily="34" charset="0"/>
              </a:rPr>
              <a:t> Wallen (the composer) may have done this.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25</a:t>
            </a:fld>
            <a:endParaRPr lang="en-GB"/>
          </a:p>
        </p:txBody>
      </p:sp>
    </p:spTree>
    <p:extLst>
      <p:ext uri="{BB962C8B-B14F-4D97-AF65-F5344CB8AC3E}">
        <p14:creationId xmlns:p14="http://schemas.microsoft.com/office/powerpoint/2010/main" val="524469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2. MAIN ACTIVITY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As a class, recap the content covered so far in Lesson 1 and 2 (including learning and performing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 </a:t>
            </a:r>
            <a:r>
              <a:rPr lang="en-GB" sz="1800" kern="100">
                <a:effectLst/>
                <a:latin typeface="Calibri" panose="020F0502020204030204" pitchFamily="34" charset="0"/>
                <a:ea typeface="Aptos" panose="020B0004020202020204" pitchFamily="34" charset="0"/>
                <a:cs typeface="Arial" panose="020B0604020202020204" pitchFamily="34" charset="0"/>
              </a:rPr>
              <a:t>creating a call and response, and learning about pentatonic scales).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Revise the pentatonic scale, playing the notes D E G A B.</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Consider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effectLst/>
                <a:latin typeface="Calibri" panose="020F0502020204030204" pitchFamily="34" charset="0"/>
                <a:ea typeface="Aptos" panose="020B0004020202020204" pitchFamily="34" charset="0"/>
                <a:cs typeface="Arial" panose="020B0604020202020204" pitchFamily="34" charset="0"/>
              </a:rPr>
              <a:t>and the inspiration for its creation – the abolition of the Slave Trade Act, the flow of people, journeying the sea, and the suffering of being displaced from your home. If you feel appropriate, link this to current day news stories of those looking to seek asylum in the UK.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Ask the class how it is possible to represent these themes in music.</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26</a:t>
            </a:fld>
            <a:endParaRPr lang="en-GB"/>
          </a:p>
        </p:txBody>
      </p:sp>
    </p:spTree>
    <p:extLst>
      <p:ext uri="{BB962C8B-B14F-4D97-AF65-F5344CB8AC3E}">
        <p14:creationId xmlns:p14="http://schemas.microsoft.com/office/powerpoint/2010/main" val="34909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4F9D16-E4FA-406D-80A7-DADF56214360}" type="slidenum">
              <a:rPr lang="en-GB" smtClean="0"/>
              <a:t>3</a:t>
            </a:fld>
            <a:endParaRPr lang="en-GB"/>
          </a:p>
        </p:txBody>
      </p:sp>
    </p:spTree>
    <p:extLst>
      <p:ext uri="{BB962C8B-B14F-4D97-AF65-F5344CB8AC3E}">
        <p14:creationId xmlns:p14="http://schemas.microsoft.com/office/powerpoint/2010/main" val="102076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3. TASK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Create an expressive (meaning music that shows emotions and feelings, achieved through careful and controlled use of elements such as tempo, dynamics, pitch, texture etc.) piece of music to reflect this journey, using:</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Pentatonic scale (D E G A B)</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Vocal sounds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Pitched instruments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Unpitched instruments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Chords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Year 3 &amp; 4</a:t>
            </a:r>
            <a:r>
              <a:rPr lang="en-GB" sz="1800" kern="100">
                <a:effectLst/>
                <a:latin typeface="Calibri" panose="020F0502020204030204" pitchFamily="34" charset="0"/>
                <a:ea typeface="Aptos" panose="020B0004020202020204" pitchFamily="34" charset="0"/>
                <a:cs typeface="Arial" panose="020B0604020202020204" pitchFamily="34" charset="0"/>
              </a:rPr>
              <a:t> –</a:t>
            </a:r>
            <a:r>
              <a:rPr lang="en-GB" sz="1800" b="1" kern="100">
                <a:effectLst/>
                <a:latin typeface="Calibri" panose="020F0502020204030204" pitchFamily="34" charset="0"/>
                <a:ea typeface="Aptos" panose="020B0004020202020204" pitchFamily="34" charset="0"/>
                <a:cs typeface="Arial" panose="020B0604020202020204" pitchFamily="34" charset="0"/>
              </a:rPr>
              <a:t> </a:t>
            </a:r>
            <a:r>
              <a:rPr lang="en-GB" sz="1800" kern="100">
                <a:effectLst/>
                <a:latin typeface="Calibri" panose="020F0502020204030204" pitchFamily="34" charset="0"/>
                <a:ea typeface="Aptos" panose="020B0004020202020204" pitchFamily="34" charset="0"/>
                <a:cs typeface="Arial" panose="020B0604020202020204" pitchFamily="34" charset="0"/>
              </a:rPr>
              <a:t>work as a class with different groups of children allocated to different instruments/vocals. The pitched instruments and voices can work together to develop a pentatonic melody or could work separately to create different melodies. Questions to consider: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Will these work at the same time?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Will the vocalists use lyrics or vocal sounds?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the chords be used?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Which chords will be used? Concords, e.g. G Major, C major, D major.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Will there be discords – uncomfortable chords?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Will the rhythms be an ostinato (constantly repeating pattern)?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Which unpitched instruments would be suitable to use?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When would this play?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Year 5 &amp; 6</a:t>
            </a:r>
            <a:r>
              <a:rPr lang="en-GB" sz="1800" kern="100">
                <a:effectLst/>
                <a:latin typeface="Calibri" panose="020F0502020204030204" pitchFamily="34" charset="0"/>
                <a:ea typeface="Aptos" panose="020B0004020202020204" pitchFamily="34" charset="0"/>
                <a:cs typeface="Arial" panose="020B0604020202020204" pitchFamily="34" charset="0"/>
              </a:rPr>
              <a:t> – groups (same groups as Lesson 2) create a pentatonic melody and develop chords (concords and discords) around this. Questions to consider: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vocals be used?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unpitched sounds be used?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the music be expressive to reflect the emotions of the journey?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the groups use their call and response from lesson 2?</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will their music reflect the movement of the sea?</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27</a:t>
            </a:fld>
            <a:endParaRPr lang="en-GB"/>
          </a:p>
        </p:txBody>
      </p:sp>
    </p:spTree>
    <p:extLst>
      <p:ext uri="{BB962C8B-B14F-4D97-AF65-F5344CB8AC3E}">
        <p14:creationId xmlns:p14="http://schemas.microsoft.com/office/powerpoint/2010/main" val="3532212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r>
              <a:rPr lang="en-GB" b="1"/>
              <a:t>Year 3 &amp; 4 – Questions to Consider </a:t>
            </a: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28</a:t>
            </a:fld>
            <a:endParaRPr lang="en-GB"/>
          </a:p>
        </p:txBody>
      </p:sp>
    </p:spTree>
    <p:extLst>
      <p:ext uri="{BB962C8B-B14F-4D97-AF65-F5344CB8AC3E}">
        <p14:creationId xmlns:p14="http://schemas.microsoft.com/office/powerpoint/2010/main" val="309246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r>
              <a:rPr lang="en-GB" b="1"/>
              <a:t>Year 5 &amp; 6 – Questions to Consider </a:t>
            </a:r>
          </a:p>
        </p:txBody>
      </p:sp>
      <p:sp>
        <p:nvSpPr>
          <p:cNvPr id="4" name="Slide Number Placeholder 3"/>
          <p:cNvSpPr>
            <a:spLocks noGrp="1"/>
          </p:cNvSpPr>
          <p:nvPr>
            <p:ph type="sldNum" sz="quarter" idx="5"/>
          </p:nvPr>
        </p:nvSpPr>
        <p:spPr/>
        <p:txBody>
          <a:bodyPr/>
          <a:lstStyle/>
          <a:p>
            <a:fld id="{F55C2D8F-F570-4028-B7BC-DA0FF4854CB2}" type="slidenum">
              <a:rPr lang="en-GB" smtClean="0"/>
              <a:t>29</a:t>
            </a:fld>
            <a:endParaRPr lang="en-GB"/>
          </a:p>
        </p:txBody>
      </p:sp>
    </p:spTree>
    <p:extLst>
      <p:ext uri="{BB962C8B-B14F-4D97-AF65-F5344CB8AC3E}">
        <p14:creationId xmlns:p14="http://schemas.microsoft.com/office/powerpoint/2010/main" val="120724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4. PLENARY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Perform the journey music (</a:t>
            </a:r>
            <a:r>
              <a:rPr lang="en-GB" sz="1800" b="1" kern="100">
                <a:effectLst/>
                <a:latin typeface="Calibri" panose="020F0502020204030204" pitchFamily="34" charset="0"/>
                <a:ea typeface="Aptos" panose="020B0004020202020204" pitchFamily="34" charset="0"/>
                <a:cs typeface="Arial" panose="020B0604020202020204" pitchFamily="34" charset="0"/>
              </a:rPr>
              <a:t>Year 3 &amp; 4</a:t>
            </a:r>
            <a:r>
              <a:rPr lang="en-GB" sz="1800" kern="100">
                <a:effectLst/>
                <a:latin typeface="Calibri" panose="020F0502020204030204" pitchFamily="34" charset="0"/>
                <a:ea typeface="Aptos" panose="020B0004020202020204" pitchFamily="34" charset="0"/>
                <a:cs typeface="Arial" panose="020B0604020202020204" pitchFamily="34" charset="0"/>
              </a:rPr>
              <a:t> – as a class, </a:t>
            </a:r>
            <a:r>
              <a:rPr lang="en-GB" sz="1800" b="1" kern="100">
                <a:effectLst/>
                <a:latin typeface="Calibri" panose="020F0502020204030204" pitchFamily="34" charset="0"/>
                <a:ea typeface="Aptos" panose="020B0004020202020204" pitchFamily="34" charset="0"/>
                <a:cs typeface="Arial" panose="020B0604020202020204" pitchFamily="34" charset="0"/>
              </a:rPr>
              <a:t>Year 5 &amp; 6</a:t>
            </a:r>
            <a:r>
              <a:rPr lang="en-GB" sz="1800" kern="100">
                <a:effectLst/>
                <a:latin typeface="Calibri" panose="020F0502020204030204" pitchFamily="34" charset="0"/>
                <a:ea typeface="Aptos" panose="020B0004020202020204" pitchFamily="34" charset="0"/>
                <a:cs typeface="Arial" panose="020B0604020202020204" pitchFamily="34" charset="0"/>
              </a:rPr>
              <a:t> – separate group pieces). Consider the following questions: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Does it reflect emotions?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Does it meet all the criteria?</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Does the structure work?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How can it be improved?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30</a:t>
            </a:fld>
            <a:endParaRPr lang="en-GB"/>
          </a:p>
        </p:txBody>
      </p:sp>
    </p:spTree>
    <p:extLst>
      <p:ext uri="{BB962C8B-B14F-4D97-AF65-F5344CB8AC3E}">
        <p14:creationId xmlns:p14="http://schemas.microsoft.com/office/powerpoint/2010/main" val="263478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Font typeface="+mj-lt"/>
              <a:buAutoNum type="arabicPeriod"/>
            </a:pPr>
            <a:r>
              <a:rPr lang="en-GB" sz="1800" b="1" kern="100">
                <a:effectLst/>
                <a:latin typeface="Calibri" panose="020F0502020204030204" pitchFamily="34" charset="0"/>
                <a:ea typeface="Aptos" panose="020B0004020202020204" pitchFamily="34" charset="0"/>
                <a:cs typeface="Arial" panose="020B0604020202020204" pitchFamily="34" charset="0"/>
              </a:rPr>
              <a:t>STARTER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r>
              <a:rPr lang="en-GB" sz="1800">
                <a:effectLst/>
                <a:latin typeface="Calibri" panose="020F0502020204030204" pitchFamily="34" charset="0"/>
                <a:ea typeface="Aptos" panose="020B0004020202020204" pitchFamily="34" charset="0"/>
              </a:rPr>
              <a:t>Listen to the opening of </a:t>
            </a:r>
            <a:r>
              <a:rPr lang="en-GB" sz="1800" i="1">
                <a:effectLst/>
                <a:latin typeface="Calibri" panose="020F0502020204030204" pitchFamily="34" charset="0"/>
                <a:ea typeface="Times New Roman" panose="02020603050405020304" pitchFamily="18" charset="0"/>
              </a:rPr>
              <a:t>Mighty River</a:t>
            </a:r>
            <a:r>
              <a:rPr lang="en-GB" sz="1800">
                <a:effectLst/>
                <a:latin typeface="Calibri" panose="020F0502020204030204" pitchFamily="34" charset="0"/>
                <a:ea typeface="Times New Roman" panose="02020603050405020304" pitchFamily="18" charset="0"/>
              </a:rPr>
              <a:t> by </a:t>
            </a:r>
            <a:r>
              <a:rPr lang="en-GB" sz="1800" err="1">
                <a:effectLst/>
                <a:latin typeface="Calibri" panose="020F0502020204030204" pitchFamily="34" charset="0"/>
                <a:ea typeface="Times New Roman" panose="02020603050405020304" pitchFamily="18" charset="0"/>
              </a:rPr>
              <a:t>Errollyn</a:t>
            </a:r>
            <a:r>
              <a:rPr lang="en-GB" sz="1800">
                <a:effectLst/>
                <a:latin typeface="Calibri" panose="020F0502020204030204" pitchFamily="34" charset="0"/>
                <a:ea typeface="Times New Roman" panose="02020603050405020304" pitchFamily="18" charset="0"/>
              </a:rPr>
              <a:t> Wallen, which was dedicated to her great-great-great-great-great-great grandmother. Discuss the emotions that may have influenced </a:t>
            </a:r>
            <a:r>
              <a:rPr lang="en-GB" sz="1800" err="1">
                <a:effectLst/>
                <a:latin typeface="Calibri" panose="020F0502020204030204" pitchFamily="34" charset="0"/>
                <a:ea typeface="Times New Roman" panose="02020603050405020304" pitchFamily="18" charset="0"/>
              </a:rPr>
              <a:t>Errollyn</a:t>
            </a:r>
            <a:r>
              <a:rPr lang="en-GB" sz="1800">
                <a:effectLst/>
                <a:latin typeface="Calibri" panose="020F0502020204030204" pitchFamily="34" charset="0"/>
                <a:ea typeface="Times New Roman" panose="02020603050405020304" pitchFamily="18" charset="0"/>
              </a:rPr>
              <a:t> Wallen when composing the music. Think about the personal emotions linked to the slave trade and movement of people (discussed in Lesson 3).</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Consider with the class how students can make their music more expressive. Expression is the emotion and feeling shown in music, achieved through careful and controlled use of elements such as tempo, dynamics, pitch, texture etc.</a:t>
            </a:r>
            <a:endParaRPr lang="en-GB" sz="1800">
              <a:effectLst/>
              <a:latin typeface="Times New Roman" panose="02020603050405020304" pitchFamily="18" charset="0"/>
              <a:ea typeface="Times New Roman" panose="02020603050405020304" pitchFamily="18" charset="0"/>
            </a:endParaRPr>
          </a:p>
          <a:p>
            <a:pPr marL="228600"/>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32</a:t>
            </a:fld>
            <a:endParaRPr lang="en-GB"/>
          </a:p>
        </p:txBody>
      </p:sp>
    </p:spTree>
    <p:extLst>
      <p:ext uri="{BB962C8B-B14F-4D97-AF65-F5344CB8AC3E}">
        <p14:creationId xmlns:p14="http://schemas.microsoft.com/office/powerpoint/2010/main" val="2443612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200">
                <a:effectLst/>
                <a:latin typeface="Calibri" panose="020F0502020204030204" pitchFamily="34" charset="0"/>
                <a:ea typeface="Times New Roman" panose="02020603050405020304" pitchFamily="18" charset="0"/>
              </a:rPr>
              <a:t>Sing </a:t>
            </a:r>
            <a:r>
              <a:rPr lang="en-GB" sz="1200" i="1">
                <a:effectLst/>
                <a:latin typeface="Calibri" panose="020F0502020204030204" pitchFamily="34" charset="0"/>
                <a:ea typeface="Times New Roman" panose="02020603050405020304" pitchFamily="18" charset="0"/>
              </a:rPr>
              <a:t>Amazing Grace. </a:t>
            </a:r>
            <a:r>
              <a:rPr lang="en-GB" sz="1200">
                <a:effectLst/>
                <a:latin typeface="Calibri" panose="020F0502020204030204" pitchFamily="34" charset="0"/>
                <a:ea typeface="Times New Roman" panose="02020603050405020304" pitchFamily="18" charset="0"/>
              </a:rPr>
              <a:t>How can we make this more expressive? This could be done by changing the tempo, the dynamics or texture. Sing it unaccompanied – without any instruments in the background - and then add the melody and chords. How does this change the expression?</a:t>
            </a:r>
            <a:endParaRPr lang="en-GB" sz="1200">
              <a:effectLst/>
              <a:latin typeface="Times New Roman" panose="02020603050405020304" pitchFamily="18" charset="0"/>
              <a:ea typeface="Times New Roman" panose="02020603050405020304" pitchFamily="18"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33</a:t>
            </a:fld>
            <a:endParaRPr lang="en-GB"/>
          </a:p>
        </p:txBody>
      </p:sp>
    </p:spTree>
    <p:extLst>
      <p:ext uri="{BB962C8B-B14F-4D97-AF65-F5344CB8AC3E}">
        <p14:creationId xmlns:p14="http://schemas.microsoft.com/office/powerpoint/2010/main" val="218438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34</a:t>
            </a:fld>
            <a:endParaRPr lang="en-GB"/>
          </a:p>
        </p:txBody>
      </p:sp>
    </p:spTree>
    <p:extLst>
      <p:ext uri="{BB962C8B-B14F-4D97-AF65-F5344CB8AC3E}">
        <p14:creationId xmlns:p14="http://schemas.microsoft.com/office/powerpoint/2010/main" val="1456876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2. MAIN TASK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r>
              <a:rPr lang="en-GB" sz="1800">
                <a:effectLst/>
                <a:latin typeface="Calibri" panose="020F0502020204030204" pitchFamily="34" charset="0"/>
                <a:ea typeface="Times New Roman" panose="02020603050405020304" pitchFamily="18" charset="0"/>
              </a:rPr>
              <a:t>So far, the class have learnt </a:t>
            </a:r>
            <a:r>
              <a:rPr lang="en-GB" sz="1800" i="1">
                <a:effectLst/>
                <a:latin typeface="Calibri" panose="020F0502020204030204" pitchFamily="34" charset="0"/>
                <a:ea typeface="Times New Roman" panose="02020603050405020304" pitchFamily="18" charset="0"/>
              </a:rPr>
              <a:t>Amazing Grace, </a:t>
            </a:r>
            <a:r>
              <a:rPr lang="en-GB" sz="1800">
                <a:effectLst/>
                <a:latin typeface="Calibri" panose="020F0502020204030204" pitchFamily="34" charset="0"/>
                <a:ea typeface="Times New Roman" panose="02020603050405020304" pitchFamily="18" charset="0"/>
              </a:rPr>
              <a:t>created a call and response and composed expressive journey music using the pentatonic scale. </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Students should now structure (organise) a performance that:</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starts with a call and response</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includes the expressive pentatonic journey music</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includes </a:t>
            </a:r>
            <a:r>
              <a:rPr lang="en-GB" sz="1800" i="1">
                <a:effectLst/>
                <a:latin typeface="Calibri" panose="020F0502020204030204" pitchFamily="34" charset="0"/>
                <a:ea typeface="Times New Roman" panose="02020603050405020304" pitchFamily="18" charset="0"/>
              </a:rPr>
              <a:t>Amazing Grace</a:t>
            </a:r>
            <a:endParaRPr lang="en-GB" sz="1800">
              <a:effectLst/>
              <a:latin typeface="Times New Roman" panose="02020603050405020304" pitchFamily="18" charset="0"/>
              <a:ea typeface="Times New Roman" panose="02020603050405020304" pitchFamily="18" charset="0"/>
            </a:endParaRPr>
          </a:p>
          <a:p>
            <a:r>
              <a:rPr lang="en-GB" sz="1800" i="1">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Decide as a class how to structure the different sections. </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b="1">
                <a:effectLst/>
                <a:latin typeface="Calibri" panose="020F0502020204030204" pitchFamily="34" charset="0"/>
                <a:ea typeface="Times New Roman" panose="02020603050405020304" pitchFamily="18" charset="0"/>
              </a:rPr>
              <a:t>Year 5 &amp; 6</a:t>
            </a:r>
            <a:r>
              <a:rPr lang="en-GB" sz="1800">
                <a:effectLst/>
                <a:latin typeface="Calibri" panose="020F0502020204030204" pitchFamily="34" charset="0"/>
                <a:ea typeface="Times New Roman" panose="02020603050405020304" pitchFamily="18" charset="0"/>
              </a:rPr>
              <a:t> – this can be separate group performances with the whole class performing the song, or one long performance in which each group performs their call and response and pentatonic journey music, returning to the whole class song between each group’s work. This would be a rondo structure.</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b="1">
                <a:effectLst/>
                <a:latin typeface="Calibri" panose="020F0502020204030204" pitchFamily="34" charset="0"/>
                <a:ea typeface="Times New Roman" panose="02020603050405020304" pitchFamily="18" charset="0"/>
              </a:rPr>
              <a:t>All Year groups</a:t>
            </a:r>
            <a:r>
              <a:rPr lang="en-GB" sz="1800">
                <a:effectLst/>
                <a:latin typeface="Calibri" panose="020F0502020204030204" pitchFamily="34" charset="0"/>
                <a:ea typeface="Times New Roman" panose="02020603050405020304" pitchFamily="18" charset="0"/>
              </a:rPr>
              <a:t>: Rehearse the agreed structure, giving pupils the chance to improve their work, using feedback from pervious lessons.</a:t>
            </a:r>
            <a:endParaRPr lang="en-GB" sz="1800">
              <a:effectLst/>
              <a:latin typeface="Times New Roman" panose="02020603050405020304" pitchFamily="18" charset="0"/>
              <a:ea typeface="Times New Roman" panose="02020603050405020304" pitchFamily="18" charset="0"/>
            </a:endParaRPr>
          </a:p>
          <a:p>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Questions to consider:</a:t>
            </a:r>
            <a:endParaRPr lang="en-GB" sz="1800">
              <a:effectLst/>
              <a:latin typeface="Times New Roman" panose="02020603050405020304" pitchFamily="18" charset="0"/>
              <a:ea typeface="Times New Roman" panose="02020603050405020304" pitchFamily="18" charset="0"/>
            </a:endParaRPr>
          </a:p>
          <a:p>
            <a:r>
              <a:rPr lang="en-GB" sz="1800">
                <a:effectLst/>
                <a:latin typeface="Calibri" panose="020F050202020403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How will the performance start?</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How will it end?</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How will the song be performed? Solo? Accompanied? Unaccompanied?</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Will a conductor be needed? </a:t>
            </a:r>
            <a:r>
              <a:rPr lang="en-GB" sz="1800">
                <a:effectLst/>
                <a:latin typeface="Calibri" panose="020F0502020204030204" pitchFamily="34" charset="0"/>
                <a:ea typeface="Aptos" panose="020B0004020202020204" pitchFamily="34" charset="0"/>
              </a:rPr>
              <a:t>A conductor is the person who controls the performance, setting the tempo and pointing at players to start and stop. They might also help to show dynamics.</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How will the performance be expressive? Can this be improved?</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How will everyone know what they are singing or playing and when?</a:t>
            </a:r>
            <a:endParaRPr lang="en-GB" sz="1800">
              <a:effectLst/>
              <a:latin typeface="Times New Roman" panose="02020603050405020304" pitchFamily="18" charset="0"/>
              <a:ea typeface="Times New Roman" panose="02020603050405020304" pitchFamily="18"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35</a:t>
            </a:fld>
            <a:endParaRPr lang="en-GB"/>
          </a:p>
        </p:txBody>
      </p:sp>
    </p:spTree>
    <p:extLst>
      <p:ext uri="{BB962C8B-B14F-4D97-AF65-F5344CB8AC3E}">
        <p14:creationId xmlns:p14="http://schemas.microsoft.com/office/powerpoint/2010/main" val="334085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3. PLENARY</a:t>
            </a:r>
          </a:p>
          <a:p>
            <a:pPr marL="342900" lvl="0" indent="-342900">
              <a:lnSpc>
                <a:spcPct val="115000"/>
              </a:lnSpc>
              <a:spcAft>
                <a:spcPts val="800"/>
              </a:spcAft>
              <a:buFont typeface="+mj-lt"/>
              <a:buAutoNum type="arabicPeriod"/>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Perform and record the final performance(s). This might be a live performance in front of the class or in an assembly or a recorded performance on a recording device, such as an iPad.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4. EVALUATE</a:t>
            </a:r>
          </a:p>
          <a:p>
            <a:pPr marL="0" lvl="0" indent="0">
              <a:lnSpc>
                <a:spcPct val="115000"/>
              </a:lnSpc>
              <a:spcAft>
                <a:spcPts val="800"/>
              </a:spcAft>
              <a:buFont typeface="+mj-lt"/>
              <a:buNone/>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Discuss what the class have achieved and how effective it was. Ask the class to reflect on the following questions: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What would you do differently if you did it again?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800" kern="100">
                <a:effectLst/>
                <a:latin typeface="Calibri" panose="020F0502020204030204" pitchFamily="34" charset="0"/>
                <a:ea typeface="Aptos" panose="020B0004020202020204" pitchFamily="34" charset="0"/>
                <a:cs typeface="Arial" panose="020B0604020202020204" pitchFamily="34" charset="0"/>
              </a:rPr>
              <a:t>What have you learnt from doing this?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36</a:t>
            </a:fld>
            <a:endParaRPr lang="en-GB"/>
          </a:p>
        </p:txBody>
      </p:sp>
    </p:spTree>
    <p:extLst>
      <p:ext uri="{BB962C8B-B14F-4D97-AF65-F5344CB8AC3E}">
        <p14:creationId xmlns:p14="http://schemas.microsoft.com/office/powerpoint/2010/main" val="818468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37</a:t>
            </a:fld>
            <a:endParaRPr lang="en-GB"/>
          </a:p>
        </p:txBody>
      </p:sp>
    </p:spTree>
    <p:extLst>
      <p:ext uri="{BB962C8B-B14F-4D97-AF65-F5344CB8AC3E}">
        <p14:creationId xmlns:p14="http://schemas.microsoft.com/office/powerpoint/2010/main" val="247326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200" kern="100" err="1">
                <a:solidFill>
                  <a:srgbClr val="212121"/>
                </a:solidFill>
                <a:effectLst/>
                <a:latin typeface="Calibri" panose="020F0502020204030204" pitchFamily="34" charset="0"/>
                <a:ea typeface="Aptos" panose="020B0004020202020204" pitchFamily="34" charset="0"/>
                <a:cs typeface="Arial" panose="020B0604020202020204" pitchFamily="34" charset="0"/>
              </a:rPr>
              <a:t>Errollyn</a:t>
            </a:r>
            <a:r>
              <a:rPr lang="en-GB" sz="1200" kern="100">
                <a:solidFill>
                  <a:srgbClr val="212121"/>
                </a:solidFill>
                <a:effectLst/>
                <a:latin typeface="Calibri" panose="020F0502020204030204" pitchFamily="34" charset="0"/>
                <a:ea typeface="Aptos" panose="020B0004020202020204" pitchFamily="34" charset="0"/>
                <a:cs typeface="Arial" panose="020B0604020202020204" pitchFamily="34" charset="0"/>
              </a:rPr>
              <a:t> </a:t>
            </a:r>
            <a:r>
              <a:rPr lang="en-GB" sz="1200" kern="100">
                <a:solidFill>
                  <a:srgbClr val="000000"/>
                </a:solidFill>
                <a:effectLst/>
                <a:latin typeface="Calibri" panose="020F0502020204030204" pitchFamily="34" charset="0"/>
                <a:ea typeface="Aptos" panose="020B0004020202020204" pitchFamily="34" charset="0"/>
                <a:cs typeface="Arial" panose="020B0604020202020204" pitchFamily="34" charset="0"/>
              </a:rPr>
              <a:t>Wallen has travelled far and wide for her passion for the arts. </a:t>
            </a:r>
          </a:p>
          <a:p>
            <a:pPr marL="342900" lvl="0" indent="-342900">
              <a:buFont typeface="Symbol" panose="05050102010706020507" pitchFamily="18" charset="2"/>
              <a:buChar char=""/>
            </a:pPr>
            <a:r>
              <a:rPr lang="en-GB" sz="1200" kern="100">
                <a:solidFill>
                  <a:srgbClr val="000000"/>
                </a:solidFill>
                <a:effectLst/>
                <a:latin typeface="Calibri" panose="020F0502020204030204" pitchFamily="34" charset="0"/>
                <a:ea typeface="Aptos" panose="020B0004020202020204" pitchFamily="34" charset="0"/>
                <a:cs typeface="Arial" panose="020B0604020202020204" pitchFamily="34" charset="0"/>
              </a:rPr>
              <a:t>Born in Belize, after taking a diploma in piano performance she studied at the Dance Theatre of Harlem, New York she then decided to study composition in the UK at universities in London and Cambridge.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200" kern="100">
                <a:solidFill>
                  <a:srgbClr val="000000"/>
                </a:solidFill>
                <a:effectLst/>
                <a:latin typeface="Calibri" panose="020F0502020204030204" pitchFamily="34" charset="0"/>
                <a:ea typeface="Aptos" panose="020B0004020202020204" pitchFamily="34" charset="0"/>
                <a:cs typeface="Arial" panose="020B0604020202020204" pitchFamily="34" charset="0"/>
              </a:rPr>
              <a:t>Her music is also well travelled – a CD of her music </a:t>
            </a:r>
            <a:r>
              <a:rPr lang="en-GB" sz="1200" kern="100">
                <a:solidFill>
                  <a:srgbClr val="212121"/>
                </a:solidFill>
                <a:effectLst/>
                <a:latin typeface="Calibri" panose="020F0502020204030204" pitchFamily="34" charset="0"/>
                <a:ea typeface="Aptos" panose="020B0004020202020204" pitchFamily="34" charset="0"/>
                <a:cs typeface="Arial" panose="020B0604020202020204" pitchFamily="34" charset="0"/>
              </a:rPr>
              <a:t>was taken into space by an astronaut on NASA mission STS-115. It travelled nearly 5 million miles by orbiting the Earth 186 times!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200" kern="100">
                <a:solidFill>
                  <a:srgbClr val="212121"/>
                </a:solidFill>
                <a:effectLst/>
                <a:latin typeface="Calibri" panose="020F0502020204030204" pitchFamily="34" charset="0"/>
                <a:ea typeface="Aptos" panose="020B0004020202020204" pitchFamily="34" charset="0"/>
                <a:cs typeface="Arial" panose="020B0604020202020204" pitchFamily="34" charset="0"/>
              </a:rPr>
              <a:t>Back on Earth, she is in the ‘Top 20 Most Performed Living Composers’ and her music has appeared at many prestigious events. She was the first black female composer to feature in the BBC Proms and she has also written music for the Paralympic Games 2012, the Queen’s Golden and Diamond jubilees and the global climate change conference COP 26.  </a:t>
            </a:r>
            <a:endParaRPr lang="en-GB" sz="1200" kern="100">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200">
                <a:solidFill>
                  <a:srgbClr val="212121"/>
                </a:solidFill>
                <a:effectLst/>
                <a:latin typeface="Calibri" panose="020F0502020204030204" pitchFamily="34" charset="0"/>
                <a:ea typeface="Aptos" panose="020B0004020202020204" pitchFamily="34" charset="0"/>
              </a:rPr>
              <a:t>She founded the group ‘Orchestra X’ whose motto is “we don’t break down barriers in music... we don’t see any”.</a:t>
            </a:r>
            <a:endParaRPr lang="en-GB"/>
          </a:p>
        </p:txBody>
      </p:sp>
      <p:sp>
        <p:nvSpPr>
          <p:cNvPr id="4" name="Slide Number Placeholder 3"/>
          <p:cNvSpPr>
            <a:spLocks noGrp="1"/>
          </p:cNvSpPr>
          <p:nvPr>
            <p:ph type="sldNum" sz="quarter" idx="5"/>
          </p:nvPr>
        </p:nvSpPr>
        <p:spPr/>
        <p:txBody>
          <a:bodyPr/>
          <a:lstStyle/>
          <a:p>
            <a:fld id="{BF4F9D16-E4FA-406D-80A7-DADF56214360}" type="slidenum">
              <a:rPr lang="en-GB" smtClean="0"/>
              <a:t>8</a:t>
            </a:fld>
            <a:endParaRPr lang="en-GB"/>
          </a:p>
        </p:txBody>
      </p:sp>
    </p:spTree>
    <p:extLst>
      <p:ext uri="{BB962C8B-B14F-4D97-AF65-F5344CB8AC3E}">
        <p14:creationId xmlns:p14="http://schemas.microsoft.com/office/powerpoint/2010/main" val="4232382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1. STARTER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3"/>
              </a:rPr>
              <a:t>Listen to</a:t>
            </a:r>
            <a:r>
              <a:rPr lang="en-GB" sz="1800" kern="100">
                <a:effectLst/>
                <a:latin typeface="Calibri" panose="020F0502020204030204" pitchFamily="34" charset="0"/>
                <a:ea typeface="Aptos" panose="020B0004020202020204" pitchFamily="34" charset="0"/>
                <a:cs typeface="Arial" panose="020B0604020202020204" pitchFamily="34" charset="0"/>
              </a:rPr>
              <a:t> or </a:t>
            </a:r>
            <a:r>
              <a:rPr lang="en-GB" sz="18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4"/>
              </a:rPr>
              <a:t>watch</a:t>
            </a:r>
            <a:r>
              <a:rPr lang="en-GB" sz="1800" kern="100">
                <a:effectLst/>
                <a:latin typeface="Calibri" panose="020F0502020204030204" pitchFamily="34" charset="0"/>
                <a:ea typeface="Aptos" panose="020B0004020202020204" pitchFamily="34" charset="0"/>
                <a:cs typeface="Arial" panose="020B0604020202020204" pitchFamily="34" charset="0"/>
              </a:rPr>
              <a:t>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effectLst/>
                <a:latin typeface="Calibri" panose="020F0502020204030204" pitchFamily="34" charset="0"/>
                <a:ea typeface="Aptos" panose="020B0004020202020204" pitchFamily="34" charset="0"/>
                <a:cs typeface="Arial" panose="020B0604020202020204" pitchFamily="34" charset="0"/>
              </a:rPr>
              <a:t>by </a:t>
            </a:r>
            <a:r>
              <a:rPr lang="en-GB" sz="1800" kern="100" err="1">
                <a:effectLst/>
                <a:latin typeface="Calibri" panose="020F0502020204030204" pitchFamily="34" charset="0"/>
                <a:ea typeface="Aptos" panose="020B0004020202020204" pitchFamily="34" charset="0"/>
                <a:cs typeface="Arial" panose="020B0604020202020204" pitchFamily="34" charset="0"/>
              </a:rPr>
              <a:t>Errollyn</a:t>
            </a:r>
            <a:r>
              <a:rPr lang="en-GB" sz="1800" kern="100">
                <a:effectLst/>
                <a:latin typeface="Calibri" panose="020F0502020204030204" pitchFamily="34" charset="0"/>
                <a:ea typeface="Aptos" panose="020B0004020202020204" pitchFamily="34" charset="0"/>
                <a:cs typeface="Arial" panose="020B0604020202020204" pitchFamily="34" charset="0"/>
              </a:rPr>
              <a:t> Wallen. Read to the class and discuss this quote by </a:t>
            </a:r>
            <a:r>
              <a:rPr lang="en-GB" sz="1800" kern="100" err="1">
                <a:effectLst/>
                <a:latin typeface="Calibri" panose="020F0502020204030204" pitchFamily="34" charset="0"/>
                <a:ea typeface="Aptos" panose="020B0004020202020204" pitchFamily="34" charset="0"/>
                <a:cs typeface="Arial" panose="020B0604020202020204" pitchFamily="34" charset="0"/>
              </a:rPr>
              <a:t>Errollyn</a:t>
            </a:r>
            <a:r>
              <a:rPr lang="en-GB" sz="1800" kern="100">
                <a:effectLst/>
                <a:latin typeface="Calibri" panose="020F0502020204030204" pitchFamily="34" charset="0"/>
                <a:ea typeface="Aptos" panose="020B0004020202020204" pitchFamily="34" charset="0"/>
                <a:cs typeface="Arial" panose="020B0604020202020204" pitchFamily="34" charset="0"/>
              </a:rPr>
              <a:t> Wallen about her piece: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r>
              <a:rPr lang="en-GB" sz="1800" b="1">
                <a:effectLst/>
                <a:latin typeface="Calibri" panose="020F0502020204030204" pitchFamily="34" charset="0"/>
                <a:ea typeface="Aptos" panose="020B0004020202020204" pitchFamily="34" charset="0"/>
              </a:rPr>
              <a:t>“</a:t>
            </a:r>
            <a:r>
              <a:rPr lang="en-GB" sz="1800" i="1">
                <a:effectLst/>
                <a:latin typeface="Calibri" panose="020F0502020204030204" pitchFamily="34" charset="0"/>
                <a:ea typeface="Yu Gothic Light" panose="020B0300000000000000" pitchFamily="34" charset="-128"/>
              </a:rPr>
              <a:t>It is an innate human instinct to be free</a:t>
            </a:r>
            <a:r>
              <a:rPr lang="en-GB" sz="1800">
                <a:effectLst/>
                <a:latin typeface="Calibri" panose="020F0502020204030204" pitchFamily="34" charset="0"/>
                <a:ea typeface="Times New Roman" panose="02020603050405020304" pitchFamily="18" charset="0"/>
              </a:rPr>
              <a:t>. </a:t>
            </a:r>
            <a:r>
              <a:rPr lang="en-GB" sz="1800" i="1">
                <a:effectLst/>
                <a:latin typeface="Calibri" panose="020F0502020204030204" pitchFamily="34" charset="0"/>
                <a:ea typeface="Yu Gothic Light" panose="020B0300000000000000" pitchFamily="34" charset="-128"/>
              </a:rPr>
              <a:t>Just as it is a law of nature that the river should rush headlong to the sea. The perpetual motion of the music, like water, like time, through its sheer momentum, carries with it the cries and echoes of human hearts and voices that are singing out of suffering, repentance, humility and hope.”</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10</a:t>
            </a:fld>
            <a:endParaRPr lang="en-GB"/>
          </a:p>
        </p:txBody>
      </p:sp>
    </p:spTree>
    <p:extLst>
      <p:ext uri="{BB962C8B-B14F-4D97-AF65-F5344CB8AC3E}">
        <p14:creationId xmlns:p14="http://schemas.microsoft.com/office/powerpoint/2010/main" val="172728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2. LEARNING</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Discuss the opening of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a:t>
            </a:r>
            <a:r>
              <a:rPr lang="en-GB" sz="1800" kern="100">
                <a:effectLst/>
                <a:latin typeface="Calibri" panose="020F0502020204030204" pitchFamily="34" charset="0"/>
                <a:ea typeface="Aptos" panose="020B0004020202020204" pitchFamily="34" charset="0"/>
                <a:cs typeface="Arial" panose="020B0604020202020204" pitchFamily="34" charset="0"/>
              </a:rPr>
              <a:t>, played on the horn, asking the class if anyone recognises the tune that is being played.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This is a well-known </a:t>
            </a:r>
            <a:r>
              <a:rPr lang="en-GB" sz="18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3"/>
              </a:rPr>
              <a:t>hymn</a:t>
            </a:r>
            <a:r>
              <a:rPr lang="en-GB" sz="1800" kern="100">
                <a:effectLst/>
                <a:latin typeface="Calibri" panose="020F0502020204030204" pitchFamily="34" charset="0"/>
                <a:ea typeface="Aptos" panose="020B0004020202020204" pitchFamily="34" charset="0"/>
                <a:cs typeface="Arial" panose="020B0604020202020204" pitchFamily="34" charset="0"/>
              </a:rPr>
              <a:t> tune (a song sung in church) that is also a </a:t>
            </a:r>
            <a:r>
              <a:rPr lang="en-GB" sz="18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3"/>
              </a:rPr>
              <a:t>spiritual</a:t>
            </a:r>
            <a:r>
              <a:rPr lang="en-GB" sz="1800" kern="100">
                <a:effectLst/>
                <a:latin typeface="Calibri" panose="020F0502020204030204" pitchFamily="34" charset="0"/>
                <a:ea typeface="Aptos" panose="020B0004020202020204" pitchFamily="34" charset="0"/>
                <a:cs typeface="Arial" panose="020B0604020202020204" pitchFamily="34" charset="0"/>
              </a:rPr>
              <a:t>, called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a:t>
            </a: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Listen to the opening of </a:t>
            </a:r>
            <a:r>
              <a:rPr lang="en-GB" sz="1800" i="1" kern="100">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effectLst/>
                <a:latin typeface="Calibri" panose="020F0502020204030204" pitchFamily="34" charset="0"/>
                <a:ea typeface="Aptos" panose="020B0004020202020204" pitchFamily="34" charset="0"/>
                <a:cs typeface="Arial" panose="020B0604020202020204" pitchFamily="34" charset="0"/>
              </a:rPr>
              <a:t>again and then listen to alternative performance of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a:t>
            </a:r>
            <a:r>
              <a:rPr lang="en-GB" sz="1800" kern="100">
                <a:effectLst/>
                <a:latin typeface="Calibri" panose="020F0502020204030204" pitchFamily="34" charset="0"/>
                <a:ea typeface="Aptos" panose="020B0004020202020204" pitchFamily="34" charset="0"/>
                <a:cs typeface="Arial" panose="020B0604020202020204" pitchFamily="34" charset="0"/>
              </a:rPr>
              <a:t> online (be sure to check the version is suitable for children before showing it to the class). Compare the two versions with the class, considering a) similarities b) differences c) student’s personal preference with explanation as to why.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Discuss with the class what a spiritual is and its link to the slave trade.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11</a:t>
            </a:fld>
            <a:endParaRPr lang="en-GB"/>
          </a:p>
        </p:txBody>
      </p:sp>
    </p:spTree>
    <p:extLst>
      <p:ext uri="{BB962C8B-B14F-4D97-AF65-F5344CB8AC3E}">
        <p14:creationId xmlns:p14="http://schemas.microsoft.com/office/powerpoint/2010/main" val="1846295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 typeface="+mj-lt"/>
              <a:buNone/>
              <a:tabLst>
                <a:tab pos="1711960" algn="l"/>
              </a:tabLst>
              <a:defRPr/>
            </a:pPr>
            <a:r>
              <a:rPr lang="en-GB" sz="1800" kern="100">
                <a:effectLst/>
                <a:latin typeface="Calibri" panose="020F0502020204030204" pitchFamily="34" charset="0"/>
                <a:ea typeface="Aptos" panose="020B0004020202020204" pitchFamily="34" charset="0"/>
                <a:cs typeface="Arial" panose="020B0604020202020204" pitchFamily="34" charset="0"/>
              </a:rPr>
              <a:t>As a class, sing </a:t>
            </a:r>
            <a:r>
              <a:rPr lang="en-GB" sz="1800" i="1" kern="100">
                <a:effectLst/>
                <a:latin typeface="Calibri" panose="020F0502020204030204" pitchFamily="34" charset="0"/>
                <a:ea typeface="Aptos" panose="020B0004020202020204" pitchFamily="34" charset="0"/>
                <a:cs typeface="Arial" panose="020B0604020202020204" pitchFamily="34" charset="0"/>
              </a:rPr>
              <a:t>Amazing Grace: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12</a:t>
            </a:fld>
            <a:endParaRPr lang="en-GB"/>
          </a:p>
        </p:txBody>
      </p:sp>
    </p:spTree>
    <p:extLst>
      <p:ext uri="{BB962C8B-B14F-4D97-AF65-F5344CB8AC3E}">
        <p14:creationId xmlns:p14="http://schemas.microsoft.com/office/powerpoint/2010/main" val="128502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pPr>
            <a:r>
              <a:rPr lang="en-GB" sz="1800" b="1" kern="100">
                <a:effectLst/>
                <a:latin typeface="Calibri" panose="020F0502020204030204" pitchFamily="34" charset="0"/>
                <a:ea typeface="Aptos" panose="020B0004020202020204" pitchFamily="34" charset="0"/>
                <a:cs typeface="Arial" panose="020B0604020202020204" pitchFamily="34" charset="0"/>
              </a:rPr>
              <a:t>3. MAIN TASK</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b="1" kern="100">
                <a:effectLst/>
                <a:latin typeface="Calibri" panose="020F0502020204030204" pitchFamily="34" charset="0"/>
                <a:ea typeface="Aptos" panose="020B0004020202020204" pitchFamily="34" charset="0"/>
                <a:cs typeface="Arial" panose="020B0604020202020204" pitchFamily="34" charset="0"/>
              </a:rPr>
              <a:t>Year 3 &amp; 4</a:t>
            </a:r>
            <a:r>
              <a:rPr lang="en-GB" sz="1800" kern="100">
                <a:effectLst/>
                <a:latin typeface="Calibri" panose="020F0502020204030204" pitchFamily="34" charset="0"/>
                <a:ea typeface="Aptos" panose="020B0004020202020204" pitchFamily="34" charset="0"/>
                <a:cs typeface="Arial" panose="020B0604020202020204" pitchFamily="34" charset="0"/>
              </a:rPr>
              <a:t> – develop singing accuracy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Explain to the class what chords are: chords are when two or note mores are played at the same time. Next door notes played at the same time clash and are uncomfortable to our ears; they are called discords. When alternate notes are played at the same time, they are comfortable sounding and called concords. Concords have names, e.g. C major, and commonly consist of three notes (a triad), CEG.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13</a:t>
            </a:fld>
            <a:endParaRPr lang="en-GB"/>
          </a:p>
        </p:txBody>
      </p:sp>
    </p:spTree>
    <p:extLst>
      <p:ext uri="{BB962C8B-B14F-4D97-AF65-F5344CB8AC3E}">
        <p14:creationId xmlns:p14="http://schemas.microsoft.com/office/powerpoint/2010/main" val="39708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14</a:t>
            </a:fld>
            <a:endParaRPr lang="en-GB"/>
          </a:p>
        </p:txBody>
      </p:sp>
    </p:spTree>
    <p:extLst>
      <p:ext uri="{BB962C8B-B14F-4D97-AF65-F5344CB8AC3E}">
        <p14:creationId xmlns:p14="http://schemas.microsoft.com/office/powerpoint/2010/main" val="2441012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*replace the F bar for an F# if possible. If not, use D and A only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800" kern="100">
                <a:effectLst/>
                <a:latin typeface="Calibri" panose="020F050202020403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mj-lt"/>
              <a:buNone/>
              <a:tabLst>
                <a:tab pos="1711960" algn="l"/>
              </a:tabLst>
            </a:pPr>
            <a:endParaRPr lang="en-GB"/>
          </a:p>
          <a:p>
            <a:pPr marL="0" lvl="0" indent="0">
              <a:lnSpc>
                <a:spcPct val="115000"/>
              </a:lnSpc>
              <a:spcAft>
                <a:spcPts val="800"/>
              </a:spcAft>
              <a:buFont typeface="+mj-lt"/>
              <a:buNone/>
              <a:tabLst>
                <a:tab pos="1711960" algn="l"/>
              </a:tabLst>
            </a:pPr>
            <a:endParaRPr lang="en-GB"/>
          </a:p>
        </p:txBody>
      </p:sp>
      <p:sp>
        <p:nvSpPr>
          <p:cNvPr id="4" name="Slide Number Placeholder 3"/>
          <p:cNvSpPr>
            <a:spLocks noGrp="1"/>
          </p:cNvSpPr>
          <p:nvPr>
            <p:ph type="sldNum" sz="quarter" idx="5"/>
          </p:nvPr>
        </p:nvSpPr>
        <p:spPr/>
        <p:txBody>
          <a:bodyPr/>
          <a:lstStyle/>
          <a:p>
            <a:fld id="{F55C2D8F-F570-4028-B7BC-DA0FF4854CB2}" type="slidenum">
              <a:rPr lang="en-GB" smtClean="0"/>
              <a:t>15</a:t>
            </a:fld>
            <a:endParaRPr lang="en-GB"/>
          </a:p>
        </p:txBody>
      </p:sp>
    </p:spTree>
    <p:extLst>
      <p:ext uri="{BB962C8B-B14F-4D97-AF65-F5344CB8AC3E}">
        <p14:creationId xmlns:p14="http://schemas.microsoft.com/office/powerpoint/2010/main" val="282442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00_68C49C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hyperlink" Target="https://teach.files.bbci.co.uk/tenpieces/audio-Errollyn-Wallen-Mighty-River-abridged-BBC.mp3" TargetMode="External"/><Relationship Id="rId3" Type="http://schemas.openxmlformats.org/officeDocument/2006/relationships/image" Target="../media/image7.jpeg"/><Relationship Id="rId7" Type="http://schemas.openxmlformats.org/officeDocument/2006/relationships/hyperlink" Target="https://www.bbc.co.uk/teach/ten-pieces/articles/zhfg23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microsoft.com/office/2018/10/relationships/comments" Target="../comments/modernComment_120_9B806E97.xm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18/10/relationships/comments" Target="../comments/modernComment_121_37842811.xml"/><Relationship Id="rId7" Type="http://schemas.openxmlformats.org/officeDocument/2006/relationships/hyperlink" Target="https://www.bbc.co.uk/bitesize/articles/zgxx2nb#zfc2h4j"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10" Type="http://schemas.openxmlformats.org/officeDocument/2006/relationships/image" Target="../media/image12.png"/><Relationship Id="rId4" Type="http://schemas.openxmlformats.org/officeDocument/2006/relationships/image" Target="../media/image1.emf"/><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em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emf"/><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18/10/relationships/comments" Target="../comments/modernComment_123_7071A59E.xm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microsoft.com/office/2018/10/relationships/comments" Target="../comments/modernComment_11F_691C256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24_6D09A0AF.xm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10" Type="http://schemas.openxmlformats.org/officeDocument/2006/relationships/image" Target="../media/image24.png"/><Relationship Id="rId4" Type="http://schemas.openxmlformats.org/officeDocument/2006/relationships/image" Target="../media/image1.emf"/><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4.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emf"/><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microsoft.com/office/2018/10/relationships/comments" Target="../comments/modernComment_104_43F1980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hyperlink" Target="https://www.bbc.co.uk/teach/ten-pieces/articles/zhfg239" TargetMode="External"/><Relationship Id="rId3" Type="http://schemas.microsoft.com/office/2018/10/relationships/comments" Target="../comments/modernComment_127_81BAF5E2.xml"/><Relationship Id="rId7"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18/10/relationships/comments" Target="../comments/modernComment_12B_47C4CC26.xml"/><Relationship Id="rId7" Type="http://schemas.openxmlformats.org/officeDocument/2006/relationships/hyperlink" Target="https://teach.files.bbci.co.uk/tenpieces/audio-Errollyn-Wallen-Mighty-River-abridged-BBC.mp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18/10/relationships/comments" Target="../comments/modernComment_12D_E7B5AA98.xml"/><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18/10/relationships/comments" Target="../comments/modernComment_12E_3F58C0F6.xml"/><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2.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notesSlide" Target="../notesSlides/notesSlide23.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4.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emf"/><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hyperlink" Target="https://www.bbc.co.uk/teach/ten-pieces/articles/zhfg239" TargetMode="External"/><Relationship Id="rId3" Type="http://schemas.microsoft.com/office/2018/10/relationships/comments" Target="../comments/modernComment_12F_922A97B9.xml"/><Relationship Id="rId7"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microsoft.com/office/2018/10/relationships/comments" Target="../comments/modernComment_133_B8857ED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18/10/relationships/comments" Target="../comments/modernComment_134_AED6F4E.xm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2" Type="http://schemas.openxmlformats.org/officeDocument/2006/relationships/notesSlide" Target="../notesSlides/notesSlide28.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41"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63.png"/><Relationship Id="rId5" Type="http://schemas.openxmlformats.org/officeDocument/2006/relationships/image" Target="../media/image4.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emf"/><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1.emf"/><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bbc.co.uk/teach/ten-pieces/articles/z48rscw" TargetMode="External"/><Relationship Id="rId5" Type="http://schemas.openxmlformats.org/officeDocument/2006/relationships/image" Target="../media/image4.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1C_A33CD050.xml"/><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jpeg"/><Relationship Id="rId2" Type="http://schemas.microsoft.com/office/2018/10/relationships/comments" Target="../comments/modernComment_10B_5606BDFF.xml"/><Relationship Id="rId1" Type="http://schemas.openxmlformats.org/officeDocument/2006/relationships/slideLayout" Target="../slideLayouts/slideLayout2.xml"/><Relationship Id="rId6" Type="http://schemas.openxmlformats.org/officeDocument/2006/relationships/hyperlink" Target="#glossary"/><Relationship Id="rId5" Type="http://schemas.openxmlformats.org/officeDocument/2006/relationships/image" Target="../media/image4.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4C99"/>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2653FDD-9B82-22F4-E19B-62E8E20B5BF8}"/>
              </a:ext>
            </a:extLst>
          </p:cNvPr>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45520C-B3CE-D1FE-CF7D-C5CDDAAA0B28}"/>
              </a:ext>
            </a:extLst>
          </p:cNvPr>
          <p:cNvPicPr>
            <a:picLocks noChangeAspect="1"/>
          </p:cNvPicPr>
          <p:nvPr/>
        </p:nvPicPr>
        <p:blipFill>
          <a:blip r:embed="rId3"/>
          <a:stretch>
            <a:fillRect/>
          </a:stretch>
        </p:blipFill>
        <p:spPr>
          <a:xfrm>
            <a:off x="-301802" y="-232555"/>
            <a:ext cx="2125550" cy="2673324"/>
          </a:xfrm>
          <a:prstGeom prst="rect">
            <a:avLst/>
          </a:prstGeom>
        </p:spPr>
      </p:pic>
      <p:sp>
        <p:nvSpPr>
          <p:cNvPr id="8" name="Right Triangle 7">
            <a:extLst>
              <a:ext uri="{FF2B5EF4-FFF2-40B4-BE49-F238E27FC236}">
                <a16:creationId xmlns:a16="http://schemas.microsoft.com/office/drawing/2014/main" id="{D261A0F2-E4BC-0B44-FE58-0D347D838372}"/>
              </a:ext>
            </a:extLst>
          </p:cNvPr>
          <p:cNvSpPr/>
          <p:nvPr/>
        </p:nvSpPr>
        <p:spPr>
          <a:xfrm flipH="1">
            <a:off x="10910957" y="4538870"/>
            <a:ext cx="1281043" cy="2319130"/>
          </a:xfrm>
          <a:prstGeom prst="r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A570A9-4E43-F4EA-79D8-1FB7767E2051}"/>
              </a:ext>
            </a:extLst>
          </p:cNvPr>
          <p:cNvPicPr>
            <a:picLocks noChangeAspect="1"/>
          </p:cNvPicPr>
          <p:nvPr/>
        </p:nvPicPr>
        <p:blipFill>
          <a:blip r:embed="rId4"/>
          <a:stretch>
            <a:fillRect/>
          </a:stretch>
        </p:blipFill>
        <p:spPr>
          <a:xfrm>
            <a:off x="10607708" y="4129443"/>
            <a:ext cx="1688898" cy="2728557"/>
          </a:xfrm>
          <a:prstGeom prst="rect">
            <a:avLst/>
          </a:prstGeom>
        </p:spPr>
      </p:pic>
      <p:sp>
        <p:nvSpPr>
          <p:cNvPr id="10" name="Text Placeholder 7">
            <a:extLst>
              <a:ext uri="{FF2B5EF4-FFF2-40B4-BE49-F238E27FC236}">
                <a16:creationId xmlns:a16="http://schemas.microsoft.com/office/drawing/2014/main" id="{63B5B7EF-101B-A120-753F-9882877159F3}"/>
              </a:ext>
            </a:extLst>
          </p:cNvPr>
          <p:cNvSpPr txBox="1">
            <a:spLocks/>
          </p:cNvSpPr>
          <p:nvPr/>
        </p:nvSpPr>
        <p:spPr>
          <a:xfrm>
            <a:off x="2583657" y="2208213"/>
            <a:ext cx="7024687" cy="712787"/>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err="1">
                <a:solidFill>
                  <a:schemeClr val="bg1"/>
                </a:solidFill>
                <a:latin typeface="Calibri" panose="020F0502020204030204" pitchFamily="34" charset="0"/>
                <a:cs typeface="Calibri" panose="020F0502020204030204" pitchFamily="34" charset="0"/>
              </a:rPr>
              <a:t>Errollyn</a:t>
            </a:r>
            <a:r>
              <a:rPr lang="en-US" sz="4400">
                <a:solidFill>
                  <a:schemeClr val="bg1"/>
                </a:solidFill>
                <a:latin typeface="Calibri" panose="020F0502020204030204" pitchFamily="34" charset="0"/>
                <a:cs typeface="Calibri" panose="020F0502020204030204" pitchFamily="34" charset="0"/>
              </a:rPr>
              <a:t> Wallen</a:t>
            </a:r>
            <a:endParaRPr lang="en-US" sz="4400">
              <a:latin typeface="Calibri" panose="020F0502020204030204" pitchFamily="34" charset="0"/>
              <a:cs typeface="Calibri" panose="020F0502020204030204" pitchFamily="34" charset="0"/>
            </a:endParaRPr>
          </a:p>
        </p:txBody>
      </p:sp>
      <p:sp>
        <p:nvSpPr>
          <p:cNvPr id="11" name="Text Placeholder 9">
            <a:extLst>
              <a:ext uri="{FF2B5EF4-FFF2-40B4-BE49-F238E27FC236}">
                <a16:creationId xmlns:a16="http://schemas.microsoft.com/office/drawing/2014/main" id="{4CA9F064-31C5-962D-B7F9-B46DBC4E319F}"/>
              </a:ext>
            </a:extLst>
          </p:cNvPr>
          <p:cNvSpPr txBox="1">
            <a:spLocks/>
          </p:cNvSpPr>
          <p:nvPr/>
        </p:nvSpPr>
        <p:spPr>
          <a:xfrm>
            <a:off x="2584450" y="3390280"/>
            <a:ext cx="7023100" cy="1370012"/>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3200" b="1" i="0" kern="1200" baseline="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3200" b="1" i="0" kern="1200" baseline="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3200" b="1" i="0" kern="1200" baseline="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3200" b="1" i="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latin typeface="Calibri" panose="020F0502020204030204" pitchFamily="34" charset="0"/>
                <a:cs typeface="Calibri" panose="020F0502020204030204" pitchFamily="34" charset="0"/>
              </a:rPr>
              <a:t>Mighty River</a:t>
            </a:r>
          </a:p>
          <a:p>
            <a:pPr algn="ctr"/>
            <a:endParaRPr lang="en-GB">
              <a:solidFill>
                <a:schemeClr val="bg1"/>
              </a:solidFill>
              <a:latin typeface="Calibri" panose="020F0502020204030204" pitchFamily="34" charset="0"/>
              <a:cs typeface="Calibri" panose="020F0502020204030204" pitchFamily="34" charset="0"/>
            </a:endParaRPr>
          </a:p>
          <a:p>
            <a:pPr algn="ctr"/>
            <a:r>
              <a:rPr lang="en-US" sz="2400">
                <a:solidFill>
                  <a:schemeClr val="bg1"/>
                </a:solidFill>
                <a:latin typeface="Calibri" panose="020F0502020204030204" pitchFamily="34" charset="0"/>
                <a:cs typeface="Calibri" panose="020F0502020204030204" pitchFamily="34" charset="0"/>
              </a:rPr>
              <a:t>Primary Classroom Lesson Plan</a:t>
            </a:r>
            <a:endParaRPr lang="en-GB" sz="2400">
              <a:solidFill>
                <a:schemeClr val="bg1"/>
              </a:solidFill>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id="{8053679D-3475-E04F-6C85-47A6067ED2AB}"/>
              </a:ext>
            </a:extLst>
          </p:cNvPr>
          <p:cNvSpPr txBox="1">
            <a:spLocks/>
          </p:cNvSpPr>
          <p:nvPr/>
        </p:nvSpPr>
        <p:spPr>
          <a:xfrm>
            <a:off x="4648200" y="5306322"/>
            <a:ext cx="2895600" cy="784225"/>
          </a:xfrm>
          <a:prstGeom prst="rect">
            <a:avLst/>
          </a:prstGeom>
        </p:spPr>
        <p:txBody>
          <a:bodyPr vert="horz"/>
          <a:lstStyle>
            <a:lvl1pPr marL="0" indent="0" algn="l" defTabSz="914400" rtl="0" eaLnBrk="1" latinLnBrk="0" hangingPunct="1">
              <a:lnSpc>
                <a:spcPct val="90000"/>
              </a:lnSpc>
              <a:spcBef>
                <a:spcPts val="1000"/>
              </a:spcBef>
              <a:buFontTx/>
              <a:buNone/>
              <a:defRPr sz="2000" kern="1200" baseline="0">
                <a:solidFill>
                  <a:schemeClr val="tx1"/>
                </a:solidFill>
                <a:latin typeface="Gill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Written by Fran Hart</a:t>
            </a:r>
            <a:endParaRPr lang="en-US">
              <a:solidFill>
                <a:schemeClr val="bg1"/>
              </a:solidFill>
            </a:endParaRPr>
          </a:p>
        </p:txBody>
      </p:sp>
      <p:pic>
        <p:nvPicPr>
          <p:cNvPr id="14" name="Picture 13" descr="A black and white logo&#10;&#10;Description automatically generated">
            <a:extLst>
              <a:ext uri="{FF2B5EF4-FFF2-40B4-BE49-F238E27FC236}">
                <a16:creationId xmlns:a16="http://schemas.microsoft.com/office/drawing/2014/main" id="{3C5EAEBC-94BD-810F-369F-7C936D058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0" cy="2696570"/>
          </a:xfrm>
          <a:prstGeom prst="rect">
            <a:avLst/>
          </a:prstGeom>
        </p:spPr>
      </p:pic>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large room with a large orchestra&#10;&#10;Description automatically generated">
            <a:extLst>
              <a:ext uri="{FF2B5EF4-FFF2-40B4-BE49-F238E27FC236}">
                <a16:creationId xmlns:a16="http://schemas.microsoft.com/office/drawing/2014/main" id="{17283A0E-60AC-AEDB-7AE5-74725CB31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200" y="1386166"/>
            <a:ext cx="6956298" cy="3912918"/>
          </a:xfrm>
          <a:prstGeom prst="rect">
            <a:avLst/>
          </a:prstGeom>
        </p:spPr>
      </p:pic>
      <p:sp>
        <p:nvSpPr>
          <p:cNvPr id="4" name="Title Placeholder 9">
            <a:extLst>
              <a:ext uri="{FF2B5EF4-FFF2-40B4-BE49-F238E27FC236}">
                <a16:creationId xmlns:a16="http://schemas.microsoft.com/office/drawing/2014/main" id="{891B0C4C-8E5A-979B-2257-06B7F71FBD6D}"/>
              </a:ext>
            </a:extLst>
          </p:cNvPr>
          <p:cNvSpPr>
            <a:spLocks noGrp="1"/>
          </p:cNvSpPr>
          <p:nvPr>
            <p:ph type="title"/>
          </p:nvPr>
        </p:nvSpPr>
        <p:spPr>
          <a:xfrm>
            <a:off x="1885024" y="542688"/>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Watch the orchestral performance</a:t>
            </a:r>
            <a:endParaRPr lang="en-US" sz="3200" b="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84DAFC-242C-C663-697E-30E7C1668DD2}"/>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7" name="Picture 6">
            <a:extLst>
              <a:ext uri="{FF2B5EF4-FFF2-40B4-BE49-F238E27FC236}">
                <a16:creationId xmlns:a16="http://schemas.microsoft.com/office/drawing/2014/main" id="{C455A4B0-EB90-8378-05BE-89429B34D073}"/>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8" name="Date Placeholder 2">
            <a:extLst>
              <a:ext uri="{FF2B5EF4-FFF2-40B4-BE49-F238E27FC236}">
                <a16:creationId xmlns:a16="http://schemas.microsoft.com/office/drawing/2014/main" id="{93611B94-F4E8-0888-FF68-D2A3F92808B3}"/>
              </a:ext>
            </a:extLst>
          </p:cNvPr>
          <p:cNvSpPr>
            <a:spLocks noGrp="1"/>
          </p:cNvSpPr>
          <p:nvPr>
            <p:ph type="dt" sz="half" idx="10"/>
          </p:nvPr>
        </p:nvSpPr>
        <p:spPr>
          <a:xfrm>
            <a:off x="1464278" y="6177847"/>
            <a:ext cx="1891632" cy="365125"/>
          </a:xfrm>
        </p:spPr>
        <p:txBody>
          <a:bodyPr/>
          <a:lstStyle/>
          <a:p>
            <a:endParaRPr lang="en-US"/>
          </a:p>
        </p:txBody>
      </p:sp>
      <p:sp>
        <p:nvSpPr>
          <p:cNvPr id="10" name="Slide Number Placeholder 4">
            <a:extLst>
              <a:ext uri="{FF2B5EF4-FFF2-40B4-BE49-F238E27FC236}">
                <a16:creationId xmlns:a16="http://schemas.microsoft.com/office/drawing/2014/main" id="{3EE38D7F-CC87-6CCC-F525-026B55CE8221}"/>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10</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A3B59349-BD73-D853-6CF1-80DB3F4A2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graphicFrame>
        <p:nvGraphicFramePr>
          <p:cNvPr id="12" name="Table 11">
            <a:extLst>
              <a:ext uri="{FF2B5EF4-FFF2-40B4-BE49-F238E27FC236}">
                <a16:creationId xmlns:a16="http://schemas.microsoft.com/office/drawing/2014/main" id="{1E56DCB6-82A7-ACAB-8C35-645F957FACCB}"/>
              </a:ext>
            </a:extLst>
          </p:cNvPr>
          <p:cNvGraphicFramePr>
            <a:graphicFrameLocks noGrp="1"/>
          </p:cNvGraphicFramePr>
          <p:nvPr>
            <p:extLst>
              <p:ext uri="{D42A27DB-BD31-4B8C-83A1-F6EECF244321}">
                <p14:modId xmlns:p14="http://schemas.microsoft.com/office/powerpoint/2010/main" val="4005223711"/>
              </p:ext>
            </p:extLst>
          </p:nvPr>
        </p:nvGraphicFramePr>
        <p:xfrm>
          <a:off x="2076880" y="5412075"/>
          <a:ext cx="6628869" cy="295910"/>
        </p:xfrm>
        <a:graphic>
          <a:graphicData uri="http://schemas.openxmlformats.org/drawingml/2006/table">
            <a:tbl>
              <a:tblPr/>
              <a:tblGrid>
                <a:gridCol w="6628869">
                  <a:extLst>
                    <a:ext uri="{9D8B030D-6E8A-4147-A177-3AD203B41FA5}">
                      <a16:colId xmlns:a16="http://schemas.microsoft.com/office/drawing/2014/main" val="50905004"/>
                    </a:ext>
                  </a:extLst>
                </a:gridCol>
              </a:tblGrid>
              <a:tr h="190500">
                <a:tc>
                  <a:txBody>
                    <a:bodyPr/>
                    <a:lstStyle/>
                    <a:p>
                      <a:pPr algn="ctr" fontAlgn="b"/>
                      <a:r>
                        <a:rPr lang="en-GB" sz="1600" b="0" i="0" u="sng" strike="noStrike">
                          <a:solidFill>
                            <a:srgbClr val="467886"/>
                          </a:solidFill>
                          <a:effectLst/>
                          <a:latin typeface="Aptos Narrow" panose="020B0004020202020204" pitchFamily="34" charset="0"/>
                          <a:hlinkClick r:id="rId7"/>
                        </a:rPr>
                        <a:t>https://www.bbc.co.uk/teach/ten-pieces/articles/zhfg239</a:t>
                      </a:r>
                      <a:endParaRPr lang="en-GB" sz="1600" b="0" i="0" u="sng" strike="noStrike">
                        <a:solidFill>
                          <a:srgbClr val="467886"/>
                        </a:solidFill>
                        <a:effectLst/>
                        <a:latin typeface="Aptos Narrow" panose="020B0004020202020204" pitchFamily="34" charset="0"/>
                      </a:endParaRPr>
                    </a:p>
                  </a:txBody>
                  <a:tcPr marL="6350" marR="6350" marT="6350" anchor="b">
                    <a:lnL>
                      <a:noFill/>
                    </a:lnL>
                    <a:lnR>
                      <a:noFill/>
                    </a:lnR>
                    <a:lnT>
                      <a:noFill/>
                    </a:lnT>
                    <a:lnB>
                      <a:noFill/>
                    </a:lnB>
                  </a:tcPr>
                </a:tc>
                <a:extLst>
                  <a:ext uri="{0D108BD9-81ED-4DB2-BD59-A6C34878D82A}">
                    <a16:rowId xmlns:a16="http://schemas.microsoft.com/office/drawing/2014/main" val="931875258"/>
                  </a:ext>
                </a:extLst>
              </a:tr>
            </a:tbl>
          </a:graphicData>
        </a:graphic>
      </p:graphicFrame>
      <p:graphicFrame>
        <p:nvGraphicFramePr>
          <p:cNvPr id="14" name="Table 13">
            <a:extLst>
              <a:ext uri="{FF2B5EF4-FFF2-40B4-BE49-F238E27FC236}">
                <a16:creationId xmlns:a16="http://schemas.microsoft.com/office/drawing/2014/main" id="{8EDB009D-11BC-9E38-78AE-789B85EF596F}"/>
              </a:ext>
            </a:extLst>
          </p:cNvPr>
          <p:cNvGraphicFramePr>
            <a:graphicFrameLocks noGrp="1"/>
          </p:cNvGraphicFramePr>
          <p:nvPr>
            <p:extLst>
              <p:ext uri="{D42A27DB-BD31-4B8C-83A1-F6EECF244321}">
                <p14:modId xmlns:p14="http://schemas.microsoft.com/office/powerpoint/2010/main" val="1610115436"/>
              </p:ext>
            </p:extLst>
          </p:nvPr>
        </p:nvGraphicFramePr>
        <p:xfrm>
          <a:off x="1194043" y="5761241"/>
          <a:ext cx="8394541" cy="295910"/>
        </p:xfrm>
        <a:graphic>
          <a:graphicData uri="http://schemas.openxmlformats.org/drawingml/2006/table">
            <a:tbl>
              <a:tblPr/>
              <a:tblGrid>
                <a:gridCol w="8394541">
                  <a:extLst>
                    <a:ext uri="{9D8B030D-6E8A-4147-A177-3AD203B41FA5}">
                      <a16:colId xmlns:a16="http://schemas.microsoft.com/office/drawing/2014/main" val="3419457506"/>
                    </a:ext>
                  </a:extLst>
                </a:gridCol>
              </a:tblGrid>
              <a:tr h="190500">
                <a:tc>
                  <a:txBody>
                    <a:bodyPr/>
                    <a:lstStyle/>
                    <a:p>
                      <a:pPr algn="ctr" fontAlgn="b"/>
                      <a:r>
                        <a:rPr lang="en-GB" sz="1600" b="0" i="0" u="sng" strike="noStrike">
                          <a:solidFill>
                            <a:srgbClr val="467886"/>
                          </a:solidFill>
                          <a:effectLst/>
                          <a:latin typeface="Aptos Narrow" panose="020B0004020202020204" pitchFamily="34" charset="0"/>
                          <a:hlinkClick r:id="rId8"/>
                        </a:rPr>
                        <a:t>https://teach.files.bbci.co.uk/tenpieces/audio-Errollyn-Wallen-Mighty-River-abridged-BBC.mp3</a:t>
                      </a:r>
                      <a:endParaRPr lang="en-GB" sz="1600" b="0" i="0" u="sng" strike="noStrike">
                        <a:solidFill>
                          <a:srgbClr val="467886"/>
                        </a:solidFill>
                        <a:effectLst/>
                        <a:latin typeface="Aptos Narrow" panose="020B0004020202020204" pitchFamily="34" charset="0"/>
                      </a:endParaRPr>
                    </a:p>
                  </a:txBody>
                  <a:tcPr marL="6350" marR="6350" marT="6350" anchor="b">
                    <a:lnL>
                      <a:noFill/>
                    </a:lnL>
                    <a:lnR>
                      <a:noFill/>
                    </a:lnR>
                    <a:lnT>
                      <a:noFill/>
                    </a:lnT>
                    <a:lnB>
                      <a:noFill/>
                    </a:lnB>
                  </a:tcPr>
                </a:tc>
                <a:extLst>
                  <a:ext uri="{0D108BD9-81ED-4DB2-BD59-A6C34878D82A}">
                    <a16:rowId xmlns:a16="http://schemas.microsoft.com/office/drawing/2014/main" val="4280283860"/>
                  </a:ext>
                </a:extLst>
              </a:tr>
            </a:tbl>
          </a:graphicData>
        </a:graphic>
      </p:graphicFrame>
      <p:sp>
        <p:nvSpPr>
          <p:cNvPr id="3" name="Footer Placeholder 3">
            <a:extLst>
              <a:ext uri="{FF2B5EF4-FFF2-40B4-BE49-F238E27FC236}">
                <a16:creationId xmlns:a16="http://schemas.microsoft.com/office/drawing/2014/main" id="{0D548EC7-097A-2C09-C455-3F74A25D91DF}"/>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422883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11</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person playing a french horn&#10;&#10;Description automatically generated">
            <a:extLst>
              <a:ext uri="{FF2B5EF4-FFF2-40B4-BE49-F238E27FC236}">
                <a16:creationId xmlns:a16="http://schemas.microsoft.com/office/drawing/2014/main" id="{F7F4DBE8-3590-5053-247E-AAA92B1B6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9140" y="1890122"/>
            <a:ext cx="6587268" cy="3314241"/>
          </a:xfrm>
          <a:prstGeom prst="rect">
            <a:avLst/>
          </a:prstGeom>
        </p:spPr>
      </p:pic>
      <p:sp>
        <p:nvSpPr>
          <p:cNvPr id="3" name="Title Placeholder 9">
            <a:extLst>
              <a:ext uri="{FF2B5EF4-FFF2-40B4-BE49-F238E27FC236}">
                <a16:creationId xmlns:a16="http://schemas.microsoft.com/office/drawing/2014/main" id="{56914D50-8EB8-BBD9-4F37-1D20CBF1EC50}"/>
              </a:ext>
            </a:extLst>
          </p:cNvPr>
          <p:cNvSpPr>
            <a:spLocks noGrp="1"/>
          </p:cNvSpPr>
          <p:nvPr>
            <p:ph type="title"/>
          </p:nvPr>
        </p:nvSpPr>
        <p:spPr>
          <a:xfrm>
            <a:off x="1885024" y="542688"/>
            <a:ext cx="7012582" cy="843478"/>
          </a:xfrm>
          <a:prstGeom prst="rect">
            <a:avLst/>
          </a:prstGeom>
        </p:spPr>
        <p:txBody>
          <a:bodyPr vert="horz" lIns="91440" tIns="45720" rIns="91440" bIns="45720" rtlCol="0" anchor="ctr">
            <a:normAutofit fontScale="90000"/>
          </a:bodyPr>
          <a:lstStyle/>
          <a:p>
            <a:r>
              <a:rPr lang="en-GB" sz="3200" b="1">
                <a:latin typeface="Calibri" panose="020F0502020204030204" pitchFamily="34" charset="0"/>
                <a:cs typeface="Calibri" panose="020F0502020204030204" pitchFamily="34" charset="0"/>
              </a:rPr>
              <a:t>Do you recognise the tune played on the horn at the beginning?</a:t>
            </a:r>
            <a:endParaRPr lang="en-US" sz="3200" b="1">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849227D-B68B-C4C0-222C-5D2644CFBE41}"/>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63587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heet music with music notes&#10;&#10;Description automatically generated">
            <a:extLst>
              <a:ext uri="{FF2B5EF4-FFF2-40B4-BE49-F238E27FC236}">
                <a16:creationId xmlns:a16="http://schemas.microsoft.com/office/drawing/2014/main" id="{6AF2052C-AEBA-A2D6-3CA2-C6DD4D355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134" y="1846438"/>
            <a:ext cx="9586665" cy="3404828"/>
          </a:xfrm>
          <a:prstGeom prst="rect">
            <a:avLst/>
          </a:prstGeom>
        </p:spPr>
      </p:pic>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5"/>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6"/>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12</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3" name="Footer Placeholder 3">
            <a:extLst>
              <a:ext uri="{FF2B5EF4-FFF2-40B4-BE49-F238E27FC236}">
                <a16:creationId xmlns:a16="http://schemas.microsoft.com/office/drawing/2014/main" id="{E1A94BD3-8344-3481-663A-6781596200E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60888539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13</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5" name="TextBox 4">
            <a:extLst>
              <a:ext uri="{FF2B5EF4-FFF2-40B4-BE49-F238E27FC236}">
                <a16:creationId xmlns:a16="http://schemas.microsoft.com/office/drawing/2014/main" id="{F9FF23FA-6039-63D8-3AB6-F3C44995FAE3}"/>
              </a:ext>
            </a:extLst>
          </p:cNvPr>
          <p:cNvSpPr txBox="1"/>
          <p:nvPr/>
        </p:nvSpPr>
        <p:spPr>
          <a:xfrm>
            <a:off x="2618163" y="5768862"/>
            <a:ext cx="6567979" cy="369332"/>
          </a:xfrm>
          <a:prstGeom prst="rect">
            <a:avLst/>
          </a:prstGeom>
          <a:noFill/>
        </p:spPr>
        <p:txBody>
          <a:bodyPr wrap="square">
            <a:spAutoFit/>
          </a:bodyPr>
          <a:lstStyle/>
          <a:p>
            <a:pPr algn="ctr"/>
            <a:r>
              <a:rPr lang="en-GB" sz="1800" u="sng">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7"/>
              </a:rPr>
              <a:t>See this KS2 BBC Bitesize page for more detail.</a:t>
            </a:r>
            <a:endParaRPr lang="en-GB"/>
          </a:p>
        </p:txBody>
      </p:sp>
      <p:sp>
        <p:nvSpPr>
          <p:cNvPr id="6" name="TextBox 5">
            <a:extLst>
              <a:ext uri="{FF2B5EF4-FFF2-40B4-BE49-F238E27FC236}">
                <a16:creationId xmlns:a16="http://schemas.microsoft.com/office/drawing/2014/main" id="{3652003D-ED52-620C-C8B8-11C2C1F18721}"/>
              </a:ext>
            </a:extLst>
          </p:cNvPr>
          <p:cNvSpPr txBox="1"/>
          <p:nvPr/>
        </p:nvSpPr>
        <p:spPr>
          <a:xfrm>
            <a:off x="2102258" y="1615078"/>
            <a:ext cx="1542410" cy="584775"/>
          </a:xfrm>
          <a:prstGeom prst="rect">
            <a:avLst/>
          </a:prstGeom>
          <a:noFill/>
        </p:spPr>
        <p:txBody>
          <a:bodyPr wrap="none" rtlCol="0">
            <a:spAutoFit/>
          </a:bodyPr>
          <a:lstStyle/>
          <a:p>
            <a:r>
              <a:rPr lang="en-GB" sz="3200">
                <a:latin typeface="Calibri" panose="020F0502020204030204" pitchFamily="34" charset="0"/>
                <a:cs typeface="Calibri" panose="020F0502020204030204" pitchFamily="34" charset="0"/>
              </a:rPr>
              <a:t>G Major</a:t>
            </a:r>
          </a:p>
        </p:txBody>
      </p:sp>
      <p:pic>
        <p:nvPicPr>
          <p:cNvPr id="7" name="Picture 6" descr="A black treble clef and a treble clef on a sheet of paper&#10;&#10;Description automatically generated">
            <a:extLst>
              <a:ext uri="{FF2B5EF4-FFF2-40B4-BE49-F238E27FC236}">
                <a16:creationId xmlns:a16="http://schemas.microsoft.com/office/drawing/2014/main" id="{3DF53BDB-A75A-A7E6-B3E1-8AEDD28FD5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9206" y="2263143"/>
            <a:ext cx="1881493" cy="2550036"/>
          </a:xfrm>
          <a:prstGeom prst="rect">
            <a:avLst/>
          </a:prstGeom>
        </p:spPr>
      </p:pic>
      <p:pic>
        <p:nvPicPr>
          <p:cNvPr id="8" name="Picture 7" descr="A diagram of a number of letters and numbers&#10;&#10;Description automatically generated">
            <a:extLst>
              <a:ext uri="{FF2B5EF4-FFF2-40B4-BE49-F238E27FC236}">
                <a16:creationId xmlns:a16="http://schemas.microsoft.com/office/drawing/2014/main" id="{61806D5D-22BA-8EF4-DF26-9AA53BA99F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0953" y="2652483"/>
            <a:ext cx="3536343" cy="2460938"/>
          </a:xfrm>
          <a:prstGeom prst="rect">
            <a:avLst/>
          </a:prstGeom>
        </p:spPr>
      </p:pic>
      <p:pic>
        <p:nvPicPr>
          <p:cNvPr id="9" name="Picture 8" descr="A black and white piano keys&#10;&#10;Description automatically generated">
            <a:extLst>
              <a:ext uri="{FF2B5EF4-FFF2-40B4-BE49-F238E27FC236}">
                <a16:creationId xmlns:a16="http://schemas.microsoft.com/office/drawing/2014/main" id="{284E4B89-010F-EE82-CC3B-E72FCB11EA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2658" y="2973318"/>
            <a:ext cx="3748901" cy="1621704"/>
          </a:xfrm>
          <a:prstGeom prst="rect">
            <a:avLst/>
          </a:prstGeom>
        </p:spPr>
      </p:pic>
      <p:sp>
        <p:nvSpPr>
          <p:cNvPr id="2" name="Footer Placeholder 3">
            <a:extLst>
              <a:ext uri="{FF2B5EF4-FFF2-40B4-BE49-F238E27FC236}">
                <a16:creationId xmlns:a16="http://schemas.microsoft.com/office/drawing/2014/main" id="{49F5FF6B-999D-F30B-BD47-3329BB3BEC2E}"/>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93140788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14</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6" name="TextBox 5">
            <a:extLst>
              <a:ext uri="{FF2B5EF4-FFF2-40B4-BE49-F238E27FC236}">
                <a16:creationId xmlns:a16="http://schemas.microsoft.com/office/drawing/2014/main" id="{A9F44C6B-991D-6122-4F7C-4B6737B2938F}"/>
              </a:ext>
            </a:extLst>
          </p:cNvPr>
          <p:cNvSpPr txBox="1"/>
          <p:nvPr/>
        </p:nvSpPr>
        <p:spPr>
          <a:xfrm>
            <a:off x="2102258" y="1615078"/>
            <a:ext cx="1502334" cy="584775"/>
          </a:xfrm>
          <a:prstGeom prst="rect">
            <a:avLst/>
          </a:prstGeom>
          <a:noFill/>
        </p:spPr>
        <p:txBody>
          <a:bodyPr wrap="none" rtlCol="0">
            <a:spAutoFit/>
          </a:bodyPr>
          <a:lstStyle/>
          <a:p>
            <a:r>
              <a:rPr lang="en-GB" sz="3200">
                <a:latin typeface="Calibri" panose="020F0502020204030204" pitchFamily="34" charset="0"/>
                <a:cs typeface="Calibri" panose="020F0502020204030204" pitchFamily="34" charset="0"/>
              </a:rPr>
              <a:t>C Major</a:t>
            </a:r>
          </a:p>
        </p:txBody>
      </p:sp>
      <p:pic>
        <p:nvPicPr>
          <p:cNvPr id="7" name="Picture 6" descr="A diagram of a bar chart&#10;&#10;Description automatically generated">
            <a:extLst>
              <a:ext uri="{FF2B5EF4-FFF2-40B4-BE49-F238E27FC236}">
                <a16:creationId xmlns:a16="http://schemas.microsoft.com/office/drawing/2014/main" id="{E9769ED3-496A-9F34-462D-B045E9B08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953" y="2756462"/>
            <a:ext cx="3587646" cy="2460938"/>
          </a:xfrm>
          <a:prstGeom prst="rect">
            <a:avLst/>
          </a:prstGeom>
        </p:spPr>
      </p:pic>
      <p:pic>
        <p:nvPicPr>
          <p:cNvPr id="8" name="Picture 7" descr="A black and white image of a treble clef and a treble clef on a sheet of music&#10;&#10;Description automatically generated">
            <a:extLst>
              <a:ext uri="{FF2B5EF4-FFF2-40B4-BE49-F238E27FC236}">
                <a16:creationId xmlns:a16="http://schemas.microsoft.com/office/drawing/2014/main" id="{886BA924-A0B6-19C1-50D9-E38B86438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7086" y="2367065"/>
            <a:ext cx="2226222" cy="2550036"/>
          </a:xfrm>
          <a:prstGeom prst="rect">
            <a:avLst/>
          </a:prstGeom>
        </p:spPr>
      </p:pic>
      <p:pic>
        <p:nvPicPr>
          <p:cNvPr id="9" name="Picture 8" descr="A black and white piano keys&#10;&#10;Description automatically generated">
            <a:extLst>
              <a:ext uri="{FF2B5EF4-FFF2-40B4-BE49-F238E27FC236}">
                <a16:creationId xmlns:a16="http://schemas.microsoft.com/office/drawing/2014/main" id="{29BF5050-3384-8213-48BA-ADA51F22EDF0}"/>
              </a:ext>
            </a:extLst>
          </p:cNvPr>
          <p:cNvPicPr>
            <a:picLocks noChangeAspect="1"/>
          </p:cNvPicPr>
          <p:nvPr/>
        </p:nvPicPr>
        <p:blipFill rotWithShape="1">
          <a:blip r:embed="rId8">
            <a:extLst>
              <a:ext uri="{28A0092B-C50C-407E-A947-70E740481C1C}">
                <a14:useLocalDpi xmlns:a14="http://schemas.microsoft.com/office/drawing/2010/main" val="0"/>
              </a:ext>
            </a:extLst>
          </a:blip>
          <a:srcRect t="7973"/>
          <a:stretch/>
        </p:blipFill>
        <p:spPr bwMode="auto">
          <a:xfrm>
            <a:off x="7588654" y="2984286"/>
            <a:ext cx="3824410" cy="1621703"/>
          </a:xfrm>
          <a:prstGeom prst="rect">
            <a:avLst/>
          </a:prstGeom>
          <a:ln>
            <a:noFill/>
          </a:ln>
          <a:extLst>
            <a:ext uri="{53640926-AAD7-44D8-BBD7-CCE9431645EC}">
              <a14:shadowObscured xmlns:a14="http://schemas.microsoft.com/office/drawing/2010/main"/>
            </a:ext>
          </a:extLst>
        </p:spPr>
      </p:pic>
      <p:sp>
        <p:nvSpPr>
          <p:cNvPr id="2" name="Footer Placeholder 3">
            <a:extLst>
              <a:ext uri="{FF2B5EF4-FFF2-40B4-BE49-F238E27FC236}">
                <a16:creationId xmlns:a16="http://schemas.microsoft.com/office/drawing/2014/main" id="{FE10E1D8-ED50-DB73-6663-634FB554A139}"/>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0813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15</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extBox 1">
            <a:extLst>
              <a:ext uri="{FF2B5EF4-FFF2-40B4-BE49-F238E27FC236}">
                <a16:creationId xmlns:a16="http://schemas.microsoft.com/office/drawing/2014/main" id="{FE2E2A54-9503-A9D6-F376-48A480E1B810}"/>
              </a:ext>
            </a:extLst>
          </p:cNvPr>
          <p:cNvSpPr txBox="1"/>
          <p:nvPr/>
        </p:nvSpPr>
        <p:spPr>
          <a:xfrm>
            <a:off x="2102258" y="1615078"/>
            <a:ext cx="1535998" cy="584775"/>
          </a:xfrm>
          <a:prstGeom prst="rect">
            <a:avLst/>
          </a:prstGeom>
          <a:noFill/>
        </p:spPr>
        <p:txBody>
          <a:bodyPr wrap="none" rtlCol="0">
            <a:spAutoFit/>
          </a:bodyPr>
          <a:lstStyle/>
          <a:p>
            <a:r>
              <a:rPr lang="en-GB" sz="3200">
                <a:latin typeface="Calibri" panose="020F0502020204030204" pitchFamily="34" charset="0"/>
                <a:cs typeface="Calibri" panose="020F0502020204030204" pitchFamily="34" charset="0"/>
              </a:rPr>
              <a:t>D Major</a:t>
            </a:r>
          </a:p>
        </p:txBody>
      </p:sp>
      <p:pic>
        <p:nvPicPr>
          <p:cNvPr id="3" name="Picture 2" descr="A diagram of a musical instrument&#10;&#10;Description automatically generated">
            <a:extLst>
              <a:ext uri="{FF2B5EF4-FFF2-40B4-BE49-F238E27FC236}">
                <a16:creationId xmlns:a16="http://schemas.microsoft.com/office/drawing/2014/main" id="{C95D06BF-8393-BEAD-1785-367CCAAD0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952" y="2756462"/>
            <a:ext cx="3531561" cy="2368991"/>
          </a:xfrm>
          <a:prstGeom prst="rect">
            <a:avLst/>
          </a:prstGeom>
        </p:spPr>
      </p:pic>
      <p:pic>
        <p:nvPicPr>
          <p:cNvPr id="5" name="Picture 4" descr="A black and white image of a treble clef and a musical note&#10;&#10;Description automatically generated">
            <a:extLst>
              <a:ext uri="{FF2B5EF4-FFF2-40B4-BE49-F238E27FC236}">
                <a16:creationId xmlns:a16="http://schemas.microsoft.com/office/drawing/2014/main" id="{48079223-7CBA-18A2-E058-689CC1CE3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4580" y="2199853"/>
            <a:ext cx="2229017" cy="2550036"/>
          </a:xfrm>
          <a:prstGeom prst="rect">
            <a:avLst/>
          </a:prstGeom>
        </p:spPr>
      </p:pic>
      <p:pic>
        <p:nvPicPr>
          <p:cNvPr id="6" name="Picture 5" descr="A black and white piano keys with green dots&#10;&#10;Description automatically generated">
            <a:extLst>
              <a:ext uri="{FF2B5EF4-FFF2-40B4-BE49-F238E27FC236}">
                <a16:creationId xmlns:a16="http://schemas.microsoft.com/office/drawing/2014/main" id="{679F49D8-7C30-4C14-0F47-2C2EC6B03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5664" y="2798618"/>
            <a:ext cx="4015565" cy="1738171"/>
          </a:xfrm>
          <a:prstGeom prst="rect">
            <a:avLst/>
          </a:prstGeom>
        </p:spPr>
      </p:pic>
      <p:sp>
        <p:nvSpPr>
          <p:cNvPr id="4" name="Footer Placeholder 3">
            <a:extLst>
              <a:ext uri="{FF2B5EF4-FFF2-40B4-BE49-F238E27FC236}">
                <a16:creationId xmlns:a16="http://schemas.microsoft.com/office/drawing/2014/main" id="{D305CBFE-A614-676C-59FE-A3D2A122A98E}"/>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93578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16</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graphicFrame>
        <p:nvGraphicFramePr>
          <p:cNvPr id="2" name="Table 1">
            <a:extLst>
              <a:ext uri="{FF2B5EF4-FFF2-40B4-BE49-F238E27FC236}">
                <a16:creationId xmlns:a16="http://schemas.microsoft.com/office/drawing/2014/main" id="{1E63D811-9F13-B2DA-BA52-CF5A35C0FF9A}"/>
              </a:ext>
            </a:extLst>
          </p:cNvPr>
          <p:cNvGraphicFramePr>
            <a:graphicFrameLocks noGrp="1"/>
          </p:cNvGraphicFramePr>
          <p:nvPr>
            <p:extLst>
              <p:ext uri="{D42A27DB-BD31-4B8C-83A1-F6EECF244321}">
                <p14:modId xmlns:p14="http://schemas.microsoft.com/office/powerpoint/2010/main" val="2190890539"/>
              </p:ext>
            </p:extLst>
          </p:nvPr>
        </p:nvGraphicFramePr>
        <p:xfrm>
          <a:off x="2653515" y="2446042"/>
          <a:ext cx="8052702" cy="2672399"/>
        </p:xfrm>
        <a:graphic>
          <a:graphicData uri="http://schemas.openxmlformats.org/drawingml/2006/table">
            <a:tbl>
              <a:tblPr firstRow="1" firstCol="1" bandRow="1">
                <a:tableStyleId>{5940675A-B579-460E-94D1-54222C63F5DA}</a:tableStyleId>
              </a:tblPr>
              <a:tblGrid>
                <a:gridCol w="2684234">
                  <a:extLst>
                    <a:ext uri="{9D8B030D-6E8A-4147-A177-3AD203B41FA5}">
                      <a16:colId xmlns:a16="http://schemas.microsoft.com/office/drawing/2014/main" val="846185437"/>
                    </a:ext>
                  </a:extLst>
                </a:gridCol>
                <a:gridCol w="2684234">
                  <a:extLst>
                    <a:ext uri="{9D8B030D-6E8A-4147-A177-3AD203B41FA5}">
                      <a16:colId xmlns:a16="http://schemas.microsoft.com/office/drawing/2014/main" val="683171397"/>
                    </a:ext>
                  </a:extLst>
                </a:gridCol>
                <a:gridCol w="2684234">
                  <a:extLst>
                    <a:ext uri="{9D8B030D-6E8A-4147-A177-3AD203B41FA5}">
                      <a16:colId xmlns:a16="http://schemas.microsoft.com/office/drawing/2014/main" val="3464005737"/>
                    </a:ext>
                  </a:extLst>
                </a:gridCol>
              </a:tblGrid>
              <a:tr h="1033338">
                <a:tc>
                  <a:txBody>
                    <a:bodyPr/>
                    <a:lstStyle/>
                    <a:p>
                      <a:pPr algn="ctr">
                        <a:lnSpc>
                          <a:spcPct val="115000"/>
                        </a:lnSpc>
                        <a:spcAft>
                          <a:spcPts val="800"/>
                        </a:spcAft>
                      </a:pPr>
                      <a:r>
                        <a:rPr lang="en-GB" sz="3200" b="1" kern="100">
                          <a:effectLst/>
                          <a:latin typeface="Calibri" panose="020F0502020204030204" pitchFamily="34" charset="0"/>
                          <a:cs typeface="Calibri" panose="020F0502020204030204" pitchFamily="34" charset="0"/>
                        </a:rPr>
                        <a:t>Chord</a:t>
                      </a:r>
                      <a:endParaRPr lang="en-GB" sz="3200" b="1"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b="1" kern="100">
                          <a:effectLst/>
                          <a:latin typeface="Calibri" panose="020F0502020204030204" pitchFamily="34" charset="0"/>
                          <a:cs typeface="Calibri" panose="020F0502020204030204" pitchFamily="34" charset="0"/>
                        </a:rPr>
                        <a:t>Chord notes</a:t>
                      </a:r>
                      <a:endParaRPr lang="en-GB" sz="3200" b="1"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b="1" kern="100">
                          <a:effectLst/>
                          <a:latin typeface="Calibri" panose="020F0502020204030204" pitchFamily="34" charset="0"/>
                          <a:cs typeface="Calibri" panose="020F0502020204030204" pitchFamily="34" charset="0"/>
                        </a:rPr>
                        <a:t>Xylophone/ glockenspiel</a:t>
                      </a:r>
                      <a:endParaRPr lang="en-GB" sz="3200" b="1"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635470703"/>
                  </a:ext>
                </a:extLst>
              </a:tr>
              <a:tr h="503611">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G major</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G B D</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G B or G D</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56092735"/>
                  </a:ext>
                </a:extLst>
              </a:tr>
              <a:tr h="503611">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C major</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C E G</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C E or C G</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1987063001"/>
                  </a:ext>
                </a:extLst>
              </a:tr>
              <a:tr h="503611">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D major</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D F# A</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lnSpc>
                          <a:spcPct val="115000"/>
                        </a:lnSpc>
                        <a:spcAft>
                          <a:spcPts val="800"/>
                        </a:spcAft>
                      </a:pPr>
                      <a:r>
                        <a:rPr lang="en-GB" sz="3200" kern="100">
                          <a:effectLst/>
                          <a:latin typeface="Calibri" panose="020F0502020204030204" pitchFamily="34" charset="0"/>
                          <a:cs typeface="Calibri" panose="020F0502020204030204" pitchFamily="34" charset="0"/>
                        </a:rPr>
                        <a:t>D F# or D A</a:t>
                      </a:r>
                      <a:endParaRPr lang="en-GB" sz="32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1869213096"/>
                  </a:ext>
                </a:extLst>
              </a:tr>
            </a:tbl>
          </a:graphicData>
        </a:graphic>
      </p:graphicFrame>
      <p:sp>
        <p:nvSpPr>
          <p:cNvPr id="3" name="Title Placeholder 9">
            <a:extLst>
              <a:ext uri="{FF2B5EF4-FFF2-40B4-BE49-F238E27FC236}">
                <a16:creationId xmlns:a16="http://schemas.microsoft.com/office/drawing/2014/main" id="{3A10A241-8A5E-5724-9C9C-FC11D6E2ECD9}"/>
              </a:ext>
            </a:extLst>
          </p:cNvPr>
          <p:cNvSpPr>
            <a:spLocks noGrp="1"/>
          </p:cNvSpPr>
          <p:nvPr>
            <p:ph type="title"/>
          </p:nvPr>
        </p:nvSpPr>
        <p:spPr>
          <a:xfrm>
            <a:off x="1728614" y="876322"/>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Let’s create chords!</a:t>
            </a:r>
            <a:endParaRPr lang="en-US" sz="3200" b="1">
              <a:latin typeface="Calibri" panose="020F0502020204030204" pitchFamily="34" charset="0"/>
              <a:cs typeface="Calibri" panose="020F0502020204030204" pitchFamily="34" charset="0"/>
            </a:endParaRPr>
          </a:p>
        </p:txBody>
      </p:sp>
      <p:pic>
        <p:nvPicPr>
          <p:cNvPr id="5" name="Graphic 4" descr="Xylophone with solid fill">
            <a:extLst>
              <a:ext uri="{FF2B5EF4-FFF2-40B4-BE49-F238E27FC236}">
                <a16:creationId xmlns:a16="http://schemas.microsoft.com/office/drawing/2014/main" id="{2E85E7D9-BA0E-55C4-85B6-E2DE23F5FB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6910" y="2848196"/>
            <a:ext cx="1572359" cy="1572359"/>
          </a:xfrm>
          <a:prstGeom prst="rect">
            <a:avLst/>
          </a:prstGeom>
        </p:spPr>
      </p:pic>
      <p:sp>
        <p:nvSpPr>
          <p:cNvPr id="4" name="Footer Placeholder 3">
            <a:extLst>
              <a:ext uri="{FF2B5EF4-FFF2-40B4-BE49-F238E27FC236}">
                <a16:creationId xmlns:a16="http://schemas.microsoft.com/office/drawing/2014/main" id="{F6CF1D84-13B6-A17F-6C93-F5619EE292D5}"/>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88649615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17</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graphicFrame>
        <p:nvGraphicFramePr>
          <p:cNvPr id="2" name="Table 1">
            <a:extLst>
              <a:ext uri="{FF2B5EF4-FFF2-40B4-BE49-F238E27FC236}">
                <a16:creationId xmlns:a16="http://schemas.microsoft.com/office/drawing/2014/main" id="{7DA96E5F-7665-E0AE-D410-1E5A131BEA08}"/>
              </a:ext>
            </a:extLst>
          </p:cNvPr>
          <p:cNvGraphicFramePr>
            <a:graphicFrameLocks noGrp="1"/>
          </p:cNvGraphicFramePr>
          <p:nvPr>
            <p:extLst>
              <p:ext uri="{D42A27DB-BD31-4B8C-83A1-F6EECF244321}">
                <p14:modId xmlns:p14="http://schemas.microsoft.com/office/powerpoint/2010/main" val="1180755081"/>
              </p:ext>
            </p:extLst>
          </p:nvPr>
        </p:nvGraphicFramePr>
        <p:xfrm>
          <a:off x="1718256" y="1155928"/>
          <a:ext cx="7385133" cy="4449510"/>
        </p:xfrm>
        <a:graphic>
          <a:graphicData uri="http://schemas.openxmlformats.org/drawingml/2006/table">
            <a:tbl>
              <a:tblPr firstRow="1" firstCol="1" bandRow="1">
                <a:tableStyleId>{5940675A-B579-460E-94D1-54222C63F5DA}</a:tableStyleId>
              </a:tblPr>
              <a:tblGrid>
                <a:gridCol w="3692180">
                  <a:extLst>
                    <a:ext uri="{9D8B030D-6E8A-4147-A177-3AD203B41FA5}">
                      <a16:colId xmlns:a16="http://schemas.microsoft.com/office/drawing/2014/main" val="632227976"/>
                    </a:ext>
                  </a:extLst>
                </a:gridCol>
                <a:gridCol w="3692953">
                  <a:extLst>
                    <a:ext uri="{9D8B030D-6E8A-4147-A177-3AD203B41FA5}">
                      <a16:colId xmlns:a16="http://schemas.microsoft.com/office/drawing/2014/main" val="1912727017"/>
                    </a:ext>
                  </a:extLst>
                </a:gridCol>
              </a:tblGrid>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1 Amazing grace (how sweet the sound) </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that saved a wretch like 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once was lost, but now am found,</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was blind, but now I see.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4 The Lord has promised good to 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his word my hope secures;</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he will my shield and portion be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as long as life endures.</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927596942"/>
                  </a:ext>
                </a:extLst>
              </a:tr>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2 'Twas grace that taught my heart to fear,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grace my fears relieved;</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how precious did that grace appear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the hour I first believed!</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5 Yes, when this flesh and heart shall fail,</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mortal life shall cease: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shall possess, within the veil,</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 life of joy and peace.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8770941"/>
                  </a:ext>
                </a:extLst>
              </a:tr>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3 Through many dangers, toils and snares</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have already come: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'tis grace has brought me safe thus far,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grace will lead me home.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6 The earth shall soon dissolve like snow,</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the sun forbear to shine;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but God, who called me here below,</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will be forever mine.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824725986"/>
                  </a:ext>
                </a:extLst>
              </a:tr>
            </a:tbl>
          </a:graphicData>
        </a:graphic>
      </p:graphicFrame>
      <p:sp>
        <p:nvSpPr>
          <p:cNvPr id="3" name="Title Placeholder 9">
            <a:extLst>
              <a:ext uri="{FF2B5EF4-FFF2-40B4-BE49-F238E27FC236}">
                <a16:creationId xmlns:a16="http://schemas.microsoft.com/office/drawing/2014/main" id="{3F067032-AB68-9024-ABC4-D9FF7D34F99C}"/>
              </a:ext>
            </a:extLst>
          </p:cNvPr>
          <p:cNvSpPr>
            <a:spLocks noGrp="1"/>
          </p:cNvSpPr>
          <p:nvPr>
            <p:ph type="title"/>
          </p:nvPr>
        </p:nvSpPr>
        <p:spPr>
          <a:xfrm>
            <a:off x="1673716" y="315028"/>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Amazing Grace Lyrics</a:t>
            </a:r>
            <a:endParaRPr lang="en-US" sz="3200" b="1">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E13FC501-B9DC-9052-107F-235EE7C21D44}"/>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76345226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18</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graphicFrame>
        <p:nvGraphicFramePr>
          <p:cNvPr id="3" name="Table 2">
            <a:extLst>
              <a:ext uri="{FF2B5EF4-FFF2-40B4-BE49-F238E27FC236}">
                <a16:creationId xmlns:a16="http://schemas.microsoft.com/office/drawing/2014/main" id="{D3A0A714-EBDC-B6A2-0307-99DAFB84ECC7}"/>
              </a:ext>
            </a:extLst>
          </p:cNvPr>
          <p:cNvGraphicFramePr>
            <a:graphicFrameLocks noGrp="1"/>
          </p:cNvGraphicFramePr>
          <p:nvPr>
            <p:extLst>
              <p:ext uri="{D42A27DB-BD31-4B8C-83A1-F6EECF244321}">
                <p14:modId xmlns:p14="http://schemas.microsoft.com/office/powerpoint/2010/main" val="1326794494"/>
              </p:ext>
            </p:extLst>
          </p:nvPr>
        </p:nvGraphicFramePr>
        <p:xfrm>
          <a:off x="1971274" y="495543"/>
          <a:ext cx="6970218" cy="5423994"/>
        </p:xfrm>
        <a:graphic>
          <a:graphicData uri="http://schemas.openxmlformats.org/drawingml/2006/table">
            <a:tbl>
              <a:tblPr firstRow="1" firstCol="1" bandRow="1">
                <a:tableStyleId>{5940675A-B579-460E-94D1-54222C63F5DA}</a:tableStyleId>
              </a:tblPr>
              <a:tblGrid>
                <a:gridCol w="1572768">
                  <a:extLst>
                    <a:ext uri="{9D8B030D-6E8A-4147-A177-3AD203B41FA5}">
                      <a16:colId xmlns:a16="http://schemas.microsoft.com/office/drawing/2014/main" val="2207724370"/>
                    </a:ext>
                  </a:extLst>
                </a:gridCol>
                <a:gridCol w="5397450">
                  <a:extLst>
                    <a:ext uri="{9D8B030D-6E8A-4147-A177-3AD203B41FA5}">
                      <a16:colId xmlns:a16="http://schemas.microsoft.com/office/drawing/2014/main" val="1434405512"/>
                    </a:ext>
                  </a:extLst>
                </a:gridCol>
              </a:tblGrid>
              <a:tr h="1390643">
                <a:tc>
                  <a:txBody>
                    <a:bodyPr/>
                    <a:lstStyle/>
                    <a:p>
                      <a:pPr algn="ctr">
                        <a:lnSpc>
                          <a:spcPct val="115000"/>
                        </a:lnSpc>
                        <a:spcAft>
                          <a:spcPts val="800"/>
                        </a:spcAft>
                      </a:pPr>
                      <a:r>
                        <a:rPr lang="en-GB" sz="2000" kern="100">
                          <a:effectLst/>
                          <a:latin typeface="Calibri" panose="020F0502020204030204" pitchFamily="34" charset="0"/>
                          <a:cs typeface="Calibri" panose="020F0502020204030204" pitchFamily="34" charset="0"/>
                        </a:rPr>
                        <a:t> </a:t>
                      </a:r>
                    </a:p>
                    <a:p>
                      <a:pPr algn="ctr">
                        <a:lnSpc>
                          <a:spcPct val="115000"/>
                        </a:lnSpc>
                        <a:spcAft>
                          <a:spcPts val="800"/>
                        </a:spcAft>
                      </a:pPr>
                      <a:r>
                        <a:rPr lang="en-GB" sz="2000" kern="100">
                          <a:effectLst/>
                          <a:latin typeface="Calibri" panose="020F0502020204030204" pitchFamily="34" charset="0"/>
                          <a:cs typeface="Calibri" panose="020F0502020204030204" pitchFamily="34" charset="0"/>
                        </a:rPr>
                        <a:t> Phrase 1 </a:t>
                      </a:r>
                    </a:p>
                    <a:p>
                      <a:pPr algn="ctr">
                        <a:lnSpc>
                          <a:spcPct val="115000"/>
                        </a:lnSpc>
                        <a:spcAft>
                          <a:spcPts val="800"/>
                        </a:spcAft>
                      </a:pPr>
                      <a:r>
                        <a:rPr lang="en-GB" sz="2000" kern="100">
                          <a:effectLst/>
                          <a:latin typeface="Calibri" panose="020F0502020204030204" pitchFamily="34" charset="0"/>
                          <a:cs typeface="Calibri" panose="020F0502020204030204" pitchFamily="34" charset="0"/>
                        </a:rPr>
                        <a:t> </a:t>
                      </a:r>
                      <a:endParaRPr lang="en-GB" sz="2000" kern="100">
                        <a:effectLst/>
                        <a:latin typeface="Calibri" panose="020F0502020204030204" pitchFamily="34" charset="0"/>
                        <a:ea typeface="Aptos" panose="020B0004020202020204" pitchFamily="34" charset="0"/>
                        <a:cs typeface="Calibri" panose="020F0502020204030204" pitchFamily="34" charset="0"/>
                      </a:endParaRPr>
                    </a:p>
                  </a:txBody>
                  <a:tcPr marL="54490" marR="54490" marT="0" marB="0" anchor="ctr"/>
                </a:tc>
                <a:tc>
                  <a:txBody>
                    <a:bodyPr/>
                    <a:lstStyle/>
                    <a:p>
                      <a:pPr>
                        <a:lnSpc>
                          <a:spcPct val="115000"/>
                        </a:lnSpc>
                        <a:spcAft>
                          <a:spcPts val="800"/>
                        </a:spcAft>
                      </a:pPr>
                      <a:endParaRPr lang="en-GB" sz="1600" kern="100">
                        <a:effectLst/>
                        <a:latin typeface="Calibri" panose="020F0502020204030204" pitchFamily="34" charset="0"/>
                        <a:ea typeface="Aptos" panose="020B0004020202020204" pitchFamily="34" charset="0"/>
                        <a:cs typeface="Arial" panose="020B0604020202020204" pitchFamily="34" charset="0"/>
                      </a:endParaRPr>
                    </a:p>
                  </a:txBody>
                  <a:tcPr marL="54490" marR="54490" marT="0" marB="0"/>
                </a:tc>
                <a:extLst>
                  <a:ext uri="{0D108BD9-81ED-4DB2-BD59-A6C34878D82A}">
                    <a16:rowId xmlns:a16="http://schemas.microsoft.com/office/drawing/2014/main" val="947016896"/>
                  </a:ext>
                </a:extLst>
              </a:tr>
              <a:tr h="1390643">
                <a:tc>
                  <a:txBody>
                    <a:bodyPr/>
                    <a:lstStyle/>
                    <a:p>
                      <a:pPr algn="ctr">
                        <a:lnSpc>
                          <a:spcPct val="115000"/>
                        </a:lnSpc>
                        <a:spcAft>
                          <a:spcPts val="800"/>
                        </a:spcAft>
                      </a:pPr>
                      <a:r>
                        <a:rPr lang="en-GB" sz="2000" kern="100">
                          <a:effectLst/>
                          <a:latin typeface="Calibri" panose="020F0502020204030204" pitchFamily="34" charset="0"/>
                          <a:cs typeface="Calibri" panose="020F0502020204030204" pitchFamily="34" charset="0"/>
                        </a:rPr>
                        <a:t>Phrase 2</a:t>
                      </a:r>
                    </a:p>
                  </a:txBody>
                  <a:tcPr marL="54490" marR="54490" marT="0" marB="0" anchor="ctr"/>
                </a:tc>
                <a:tc>
                  <a:txBody>
                    <a:bodyPr/>
                    <a:lstStyle/>
                    <a:p>
                      <a:pPr>
                        <a:lnSpc>
                          <a:spcPct val="115000"/>
                        </a:lnSpc>
                        <a:spcAft>
                          <a:spcPts val="800"/>
                        </a:spcAft>
                      </a:pPr>
                      <a:endParaRPr lang="en-GB" sz="1600" kern="100">
                        <a:effectLst/>
                        <a:latin typeface="Calibri" panose="020F0502020204030204" pitchFamily="34" charset="0"/>
                        <a:ea typeface="Aptos" panose="020B0004020202020204" pitchFamily="34" charset="0"/>
                        <a:cs typeface="Arial" panose="020B0604020202020204" pitchFamily="34" charset="0"/>
                      </a:endParaRPr>
                    </a:p>
                  </a:txBody>
                  <a:tcPr marL="54490" marR="54490" marT="0" marB="0"/>
                </a:tc>
                <a:extLst>
                  <a:ext uri="{0D108BD9-81ED-4DB2-BD59-A6C34878D82A}">
                    <a16:rowId xmlns:a16="http://schemas.microsoft.com/office/drawing/2014/main" val="2301938049"/>
                  </a:ext>
                </a:extLst>
              </a:tr>
              <a:tr h="1390643">
                <a:tc>
                  <a:txBody>
                    <a:bodyPr/>
                    <a:lstStyle/>
                    <a:p>
                      <a:pPr algn="ctr">
                        <a:lnSpc>
                          <a:spcPct val="115000"/>
                        </a:lnSpc>
                        <a:spcAft>
                          <a:spcPts val="800"/>
                        </a:spcAft>
                      </a:pPr>
                      <a:r>
                        <a:rPr lang="en-GB" sz="2000" kern="100">
                          <a:effectLst/>
                          <a:latin typeface="Calibri" panose="020F0502020204030204" pitchFamily="34" charset="0"/>
                          <a:cs typeface="Calibri" panose="020F0502020204030204" pitchFamily="34" charset="0"/>
                        </a:rPr>
                        <a:t>Phrase 3  </a:t>
                      </a:r>
                      <a:endParaRPr lang="en-GB" sz="2000" kern="100">
                        <a:effectLst/>
                        <a:latin typeface="Calibri" panose="020F0502020204030204" pitchFamily="34" charset="0"/>
                        <a:ea typeface="Aptos" panose="020B0004020202020204" pitchFamily="34" charset="0"/>
                        <a:cs typeface="Calibri" panose="020F0502020204030204" pitchFamily="34" charset="0"/>
                      </a:endParaRPr>
                    </a:p>
                  </a:txBody>
                  <a:tcPr marL="54490" marR="54490" marT="0" marB="0" anchor="ctr"/>
                </a:tc>
                <a:tc>
                  <a:txBody>
                    <a:bodyPr/>
                    <a:lstStyle/>
                    <a:p>
                      <a:pPr>
                        <a:lnSpc>
                          <a:spcPct val="115000"/>
                        </a:lnSpc>
                        <a:spcAft>
                          <a:spcPts val="800"/>
                        </a:spcAft>
                      </a:pPr>
                      <a:endParaRPr lang="en-GB" sz="1600" kern="100">
                        <a:effectLst/>
                      </a:endParaRPr>
                    </a:p>
                    <a:p>
                      <a:pPr>
                        <a:lnSpc>
                          <a:spcPct val="115000"/>
                        </a:lnSpc>
                        <a:spcAft>
                          <a:spcPts val="800"/>
                        </a:spcAft>
                      </a:pPr>
                      <a:r>
                        <a:rPr lang="en-GB" sz="1600" kern="100">
                          <a:effectLst/>
                        </a:rPr>
                        <a:t> </a:t>
                      </a:r>
                      <a:endParaRPr lang="en-GB" sz="1100" kern="100">
                        <a:effectLst/>
                      </a:endParaRPr>
                    </a:p>
                    <a:p>
                      <a:pPr>
                        <a:lnSpc>
                          <a:spcPct val="115000"/>
                        </a:lnSpc>
                        <a:spcAft>
                          <a:spcPts val="800"/>
                        </a:spcAft>
                      </a:pPr>
                      <a:r>
                        <a:rPr lang="en-GB" sz="1600" kern="100">
                          <a:effectLst/>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54490" marR="54490" marT="0" marB="0"/>
                </a:tc>
                <a:extLst>
                  <a:ext uri="{0D108BD9-81ED-4DB2-BD59-A6C34878D82A}">
                    <a16:rowId xmlns:a16="http://schemas.microsoft.com/office/drawing/2014/main" val="1444439277"/>
                  </a:ext>
                </a:extLst>
              </a:tr>
              <a:tr h="1252065">
                <a:tc>
                  <a:txBody>
                    <a:bodyPr/>
                    <a:lstStyle/>
                    <a:p>
                      <a:pPr algn="ctr">
                        <a:lnSpc>
                          <a:spcPct val="115000"/>
                        </a:lnSpc>
                        <a:spcAft>
                          <a:spcPts val="800"/>
                        </a:spcAft>
                      </a:pPr>
                      <a:r>
                        <a:rPr lang="en-GB" sz="2000" kern="100">
                          <a:effectLst/>
                          <a:latin typeface="Calibri" panose="020F0502020204030204" pitchFamily="34" charset="0"/>
                          <a:cs typeface="Calibri" panose="020F0502020204030204" pitchFamily="34" charset="0"/>
                        </a:rPr>
                        <a:t> Phrase 4</a:t>
                      </a:r>
                    </a:p>
                  </a:txBody>
                  <a:tcPr marL="54490" marR="54490" marT="0" marB="0" anchor="ctr"/>
                </a:tc>
                <a:tc>
                  <a:txBody>
                    <a:bodyPr/>
                    <a:lstStyle/>
                    <a:p>
                      <a:pPr>
                        <a:lnSpc>
                          <a:spcPct val="115000"/>
                        </a:lnSpc>
                        <a:spcAft>
                          <a:spcPts val="800"/>
                        </a:spcAft>
                      </a:pPr>
                      <a:endParaRPr lang="en-GB" sz="1600" kern="100">
                        <a:effectLst/>
                      </a:endParaRPr>
                    </a:p>
                    <a:p>
                      <a:pPr>
                        <a:lnSpc>
                          <a:spcPct val="115000"/>
                        </a:lnSpc>
                        <a:spcAft>
                          <a:spcPts val="800"/>
                        </a:spcAft>
                      </a:pPr>
                      <a:r>
                        <a:rPr lang="en-GB" sz="1600" kern="100">
                          <a:effectLst/>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54490" marR="54490" marT="0" marB="0"/>
                </a:tc>
                <a:extLst>
                  <a:ext uri="{0D108BD9-81ED-4DB2-BD59-A6C34878D82A}">
                    <a16:rowId xmlns:a16="http://schemas.microsoft.com/office/drawing/2014/main" val="2223556333"/>
                  </a:ext>
                </a:extLst>
              </a:tr>
            </a:tbl>
          </a:graphicData>
        </a:graphic>
      </p:graphicFrame>
      <p:pic>
        <p:nvPicPr>
          <p:cNvPr id="5124" name="Picture 19" descr="A close-up of a music note&#10;&#10;Description automatically generated">
            <a:extLst>
              <a:ext uri="{FF2B5EF4-FFF2-40B4-BE49-F238E27FC236}">
                <a16:creationId xmlns:a16="http://schemas.microsoft.com/office/drawing/2014/main" id="{3932978B-1561-87EB-531E-DD8F5F47A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9361" y="629726"/>
            <a:ext cx="4406895" cy="110335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20" descr="A close-up of a music note&#10;&#10;Description automatically generated">
            <a:extLst>
              <a:ext uri="{FF2B5EF4-FFF2-40B4-BE49-F238E27FC236}">
                <a16:creationId xmlns:a16="http://schemas.microsoft.com/office/drawing/2014/main" id="{CA58C076-F6BE-7FFB-5447-303D22A66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8730" y="1971639"/>
            <a:ext cx="4587040" cy="11959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2" descr="A close-up of a music note&#10;&#10;Description automatically generated">
            <a:extLst>
              <a:ext uri="{FF2B5EF4-FFF2-40B4-BE49-F238E27FC236}">
                <a16:creationId xmlns:a16="http://schemas.microsoft.com/office/drawing/2014/main" id="{72C8A5FC-394A-F620-10EF-DD3993C27F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646" y="3406129"/>
            <a:ext cx="4433610" cy="1099116"/>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21" descr="A close-up of a music note&#10;&#10;Description automatically generated">
            <a:extLst>
              <a:ext uri="{FF2B5EF4-FFF2-40B4-BE49-F238E27FC236}">
                <a16:creationId xmlns:a16="http://schemas.microsoft.com/office/drawing/2014/main" id="{9C5BC0CE-9B2A-BF33-68CA-69FBBCF21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9361" y="4674274"/>
            <a:ext cx="4406896" cy="10707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7A67713C-C04D-3476-742C-48008B356418}"/>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82934750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19</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itle Placeholder 9">
            <a:extLst>
              <a:ext uri="{FF2B5EF4-FFF2-40B4-BE49-F238E27FC236}">
                <a16:creationId xmlns:a16="http://schemas.microsoft.com/office/drawing/2014/main" id="{C37EC2DF-977C-F167-36CF-2820BA858F61}"/>
              </a:ext>
            </a:extLst>
          </p:cNvPr>
          <p:cNvSpPr txBox="1">
            <a:spLocks/>
          </p:cNvSpPr>
          <p:nvPr/>
        </p:nvSpPr>
        <p:spPr>
          <a:xfrm>
            <a:off x="1752628" y="926546"/>
            <a:ext cx="7012582" cy="843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Calibri" panose="020F0502020204030204" pitchFamily="34" charset="0"/>
                <a:cs typeface="Calibri" panose="020F0502020204030204" pitchFamily="34" charset="0"/>
              </a:rPr>
              <a:t>Time to share!</a:t>
            </a:r>
            <a:endParaRPr lang="en-US" b="1">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8B144FF-178C-6C3B-45E6-6A6E4C304242}"/>
              </a:ext>
            </a:extLst>
          </p:cNvPr>
          <p:cNvGrpSpPr/>
          <p:nvPr/>
        </p:nvGrpSpPr>
        <p:grpSpPr>
          <a:xfrm>
            <a:off x="1847021" y="2314943"/>
            <a:ext cx="2171111" cy="2794875"/>
            <a:chOff x="4185584" y="2041860"/>
            <a:chExt cx="2892099" cy="3889594"/>
          </a:xfrm>
        </p:grpSpPr>
        <p:pic>
          <p:nvPicPr>
            <p:cNvPr id="4" name="Graphic 3" descr="Piano with solid fill">
              <a:extLst>
                <a:ext uri="{FF2B5EF4-FFF2-40B4-BE49-F238E27FC236}">
                  <a16:creationId xmlns:a16="http://schemas.microsoft.com/office/drawing/2014/main" id="{D3A34E68-D527-0A5B-3893-D8A8356A8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1014" y="3281823"/>
              <a:ext cx="914400" cy="914400"/>
            </a:xfrm>
            <a:prstGeom prst="rect">
              <a:avLst/>
            </a:prstGeom>
          </p:spPr>
        </p:pic>
        <p:pic>
          <p:nvPicPr>
            <p:cNvPr id="5" name="Graphic 4" descr="Bongo with solid fill">
              <a:extLst>
                <a:ext uri="{FF2B5EF4-FFF2-40B4-BE49-F238E27FC236}">
                  <a16:creationId xmlns:a16="http://schemas.microsoft.com/office/drawing/2014/main" id="{6514E89B-112D-38E0-5CF3-E33FE2AC95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1985" y="3308192"/>
              <a:ext cx="914400" cy="914400"/>
            </a:xfrm>
            <a:prstGeom prst="rect">
              <a:avLst/>
            </a:prstGeom>
          </p:spPr>
        </p:pic>
        <p:pic>
          <p:nvPicPr>
            <p:cNvPr id="6" name="Graphic 5" descr="Guitar with solid fill">
              <a:extLst>
                <a:ext uri="{FF2B5EF4-FFF2-40B4-BE49-F238E27FC236}">
                  <a16:creationId xmlns:a16="http://schemas.microsoft.com/office/drawing/2014/main" id="{F842CDD9-1FDA-5437-FE6A-154223D2E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22531" y="3303563"/>
              <a:ext cx="914400" cy="914400"/>
            </a:xfrm>
            <a:prstGeom prst="rect">
              <a:avLst/>
            </a:prstGeom>
          </p:spPr>
        </p:pic>
        <p:pic>
          <p:nvPicPr>
            <p:cNvPr id="7" name="Graphic 6" descr="Harp with solid fill">
              <a:extLst>
                <a:ext uri="{FF2B5EF4-FFF2-40B4-BE49-F238E27FC236}">
                  <a16:creationId xmlns:a16="http://schemas.microsoft.com/office/drawing/2014/main" id="{4C54A509-3610-622D-28C5-C37FCA2972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40943" y="4190931"/>
              <a:ext cx="914400" cy="914400"/>
            </a:xfrm>
            <a:prstGeom prst="rect">
              <a:avLst/>
            </a:prstGeom>
          </p:spPr>
        </p:pic>
        <p:pic>
          <p:nvPicPr>
            <p:cNvPr id="8" name="Graphic 7" descr="Gong with solid fill">
              <a:extLst>
                <a:ext uri="{FF2B5EF4-FFF2-40B4-BE49-F238E27FC236}">
                  <a16:creationId xmlns:a16="http://schemas.microsoft.com/office/drawing/2014/main" id="{7D3513CF-B6CF-9BB1-709D-B3F4AF2247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50609" y="4244994"/>
              <a:ext cx="914400" cy="914400"/>
            </a:xfrm>
            <a:prstGeom prst="rect">
              <a:avLst/>
            </a:prstGeom>
          </p:spPr>
        </p:pic>
        <p:pic>
          <p:nvPicPr>
            <p:cNvPr id="9" name="Graphic 8" descr="Violin with solid fill">
              <a:extLst>
                <a:ext uri="{FF2B5EF4-FFF2-40B4-BE49-F238E27FC236}">
                  <a16:creationId xmlns:a16="http://schemas.microsoft.com/office/drawing/2014/main" id="{5D096967-6ADC-D28D-A775-010F526536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85584" y="4180579"/>
              <a:ext cx="914400" cy="914400"/>
            </a:xfrm>
            <a:prstGeom prst="rect">
              <a:avLst/>
            </a:prstGeom>
          </p:spPr>
        </p:pic>
        <p:pic>
          <p:nvPicPr>
            <p:cNvPr id="12" name="Graphic 11" descr="Banjo with solid fill">
              <a:extLst>
                <a:ext uri="{FF2B5EF4-FFF2-40B4-BE49-F238E27FC236}">
                  <a16:creationId xmlns:a16="http://schemas.microsoft.com/office/drawing/2014/main" id="{F8A73D42-4321-DFB9-E7D3-9600767C14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13492" y="2640937"/>
              <a:ext cx="914400" cy="914400"/>
            </a:xfrm>
            <a:prstGeom prst="rect">
              <a:avLst/>
            </a:prstGeom>
          </p:spPr>
        </p:pic>
        <p:pic>
          <p:nvPicPr>
            <p:cNvPr id="13" name="Graphic 12" descr="Saxophone with solid fill">
              <a:extLst>
                <a:ext uri="{FF2B5EF4-FFF2-40B4-BE49-F238E27FC236}">
                  <a16:creationId xmlns:a16="http://schemas.microsoft.com/office/drawing/2014/main" id="{738672D1-027F-CE2F-3BE2-701425C2B9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15009" y="3523356"/>
              <a:ext cx="914400" cy="914400"/>
            </a:xfrm>
            <a:prstGeom prst="rect">
              <a:avLst/>
            </a:prstGeom>
          </p:spPr>
        </p:pic>
        <p:pic>
          <p:nvPicPr>
            <p:cNvPr id="14" name="Graphic 13" descr="Medieval Trumpet with solid fill">
              <a:extLst>
                <a:ext uri="{FF2B5EF4-FFF2-40B4-BE49-F238E27FC236}">
                  <a16:creationId xmlns:a16="http://schemas.microsoft.com/office/drawing/2014/main" id="{2ED8D176-955B-F80C-16A1-04EDD85430D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48500" y="2790836"/>
              <a:ext cx="914400" cy="914400"/>
            </a:xfrm>
            <a:prstGeom prst="rect">
              <a:avLst/>
            </a:prstGeom>
          </p:spPr>
        </p:pic>
        <p:pic>
          <p:nvPicPr>
            <p:cNvPr id="15" name="Graphic 14" descr="Drum with solid fill">
              <a:extLst>
                <a:ext uri="{FF2B5EF4-FFF2-40B4-BE49-F238E27FC236}">
                  <a16:creationId xmlns:a16="http://schemas.microsoft.com/office/drawing/2014/main" id="{6E8EDD3A-A49A-4798-BB87-62D11A9B14D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63257" y="2140623"/>
              <a:ext cx="650213" cy="650213"/>
            </a:xfrm>
            <a:prstGeom prst="rect">
              <a:avLst/>
            </a:prstGeom>
          </p:spPr>
        </p:pic>
        <p:pic>
          <p:nvPicPr>
            <p:cNvPr id="16" name="Graphic 15" descr="Clarinet with solid fill">
              <a:extLst>
                <a:ext uri="{FF2B5EF4-FFF2-40B4-BE49-F238E27FC236}">
                  <a16:creationId xmlns:a16="http://schemas.microsoft.com/office/drawing/2014/main" id="{18AE7617-5AD7-3EE9-98A8-7CD424AB3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20975540">
              <a:off x="6163283" y="4540915"/>
              <a:ext cx="914400" cy="914400"/>
            </a:xfrm>
            <a:prstGeom prst="rect">
              <a:avLst/>
            </a:prstGeom>
          </p:spPr>
        </p:pic>
        <p:pic>
          <p:nvPicPr>
            <p:cNvPr id="20" name="Graphic 19" descr="Flute with solid fill">
              <a:extLst>
                <a:ext uri="{FF2B5EF4-FFF2-40B4-BE49-F238E27FC236}">
                  <a16:creationId xmlns:a16="http://schemas.microsoft.com/office/drawing/2014/main" id="{14850C8A-D13D-9BEA-1BDB-A64DEB4CE5E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55469" y="2079504"/>
              <a:ext cx="1253659" cy="1253659"/>
            </a:xfrm>
            <a:prstGeom prst="rect">
              <a:avLst/>
            </a:prstGeom>
          </p:spPr>
        </p:pic>
        <p:pic>
          <p:nvPicPr>
            <p:cNvPr id="21" name="Graphic 20" descr="Trumpet with solid fill">
              <a:extLst>
                <a:ext uri="{FF2B5EF4-FFF2-40B4-BE49-F238E27FC236}">
                  <a16:creationId xmlns:a16="http://schemas.microsoft.com/office/drawing/2014/main" id="{B8DDC780-C386-762F-E194-60E63E5960A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39638" y="4858849"/>
              <a:ext cx="1072605" cy="1072605"/>
            </a:xfrm>
            <a:prstGeom prst="rect">
              <a:avLst/>
            </a:prstGeom>
          </p:spPr>
        </p:pic>
        <p:pic>
          <p:nvPicPr>
            <p:cNvPr id="23" name="Graphic 22" descr="Drum set with solid fill">
              <a:extLst>
                <a:ext uri="{FF2B5EF4-FFF2-40B4-BE49-F238E27FC236}">
                  <a16:creationId xmlns:a16="http://schemas.microsoft.com/office/drawing/2014/main" id="{72BFB829-A568-12DD-392E-A20F3C00E42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696544" y="2041860"/>
              <a:ext cx="914400" cy="914400"/>
            </a:xfrm>
            <a:prstGeom prst="rect">
              <a:avLst/>
            </a:prstGeom>
          </p:spPr>
        </p:pic>
        <p:pic>
          <p:nvPicPr>
            <p:cNvPr id="24" name="Graphic 23" descr="Electric guitar with solid fill">
              <a:extLst>
                <a:ext uri="{FF2B5EF4-FFF2-40B4-BE49-F238E27FC236}">
                  <a16:creationId xmlns:a16="http://schemas.microsoft.com/office/drawing/2014/main" id="{20F462D8-D0BF-6779-417E-AA4E5ED30AE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89829" y="4824634"/>
              <a:ext cx="914400" cy="914400"/>
            </a:xfrm>
            <a:prstGeom prst="rect">
              <a:avLst/>
            </a:prstGeom>
          </p:spPr>
        </p:pic>
      </p:grpSp>
      <p:pic>
        <p:nvPicPr>
          <p:cNvPr id="25" name="Graphic 24" descr="Theatre outline">
            <a:extLst>
              <a:ext uri="{FF2B5EF4-FFF2-40B4-BE49-F238E27FC236}">
                <a16:creationId xmlns:a16="http://schemas.microsoft.com/office/drawing/2014/main" id="{85ED8C89-6453-0B8D-A987-983496C2F78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228175" y="2619515"/>
            <a:ext cx="1950442" cy="1950442"/>
          </a:xfrm>
          <a:prstGeom prst="rect">
            <a:avLst/>
          </a:prstGeom>
        </p:spPr>
      </p:pic>
      <p:pic>
        <p:nvPicPr>
          <p:cNvPr id="26" name="Graphic 25" descr="Conductor female with solid fill">
            <a:extLst>
              <a:ext uri="{FF2B5EF4-FFF2-40B4-BE49-F238E27FC236}">
                <a16:creationId xmlns:a16="http://schemas.microsoft.com/office/drawing/2014/main" id="{4410F6FD-52AF-1B5F-51CA-22B73315CD9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780107" y="2831511"/>
            <a:ext cx="1572341" cy="1572341"/>
          </a:xfrm>
          <a:prstGeom prst="rect">
            <a:avLst/>
          </a:prstGeom>
        </p:spPr>
      </p:pic>
      <p:sp>
        <p:nvSpPr>
          <p:cNvPr id="27" name="Footer Placeholder 3">
            <a:extLst>
              <a:ext uri="{FF2B5EF4-FFF2-40B4-BE49-F238E27FC236}">
                <a16:creationId xmlns:a16="http://schemas.microsoft.com/office/drawing/2014/main" id="{F3597E81-7887-849D-DF72-EE82F61E411F}"/>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59215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07CAD68C-D437-ABD3-1C11-19A28E4FDD6B}"/>
              </a:ext>
            </a:extLst>
          </p:cNvPr>
          <p:cNvSpPr>
            <a:spLocks noGrp="1"/>
          </p:cNvSpPr>
          <p:nvPr>
            <p:ph type="title" hasCustomPrompt="1"/>
          </p:nvPr>
        </p:nvSpPr>
        <p:spPr>
          <a:xfrm>
            <a:off x="1885024" y="1179481"/>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Lesson outcomes</a:t>
            </a:r>
            <a:endParaRPr lang="en-US" b="1">
              <a:latin typeface="Calibri" panose="020F0502020204030204" pitchFamily="34" charset="0"/>
              <a:cs typeface="Calibri" panose="020F0502020204030204" pitchFamily="34" charset="0"/>
            </a:endParaRPr>
          </a:p>
        </p:txBody>
      </p:sp>
      <p:sp>
        <p:nvSpPr>
          <p:cNvPr id="5" name="Text Placeholder 10">
            <a:extLst>
              <a:ext uri="{FF2B5EF4-FFF2-40B4-BE49-F238E27FC236}">
                <a16:creationId xmlns:a16="http://schemas.microsoft.com/office/drawing/2014/main" id="{DE2FDA27-3321-1301-FB33-4CF86D6D3BDD}"/>
              </a:ext>
            </a:extLst>
          </p:cNvPr>
          <p:cNvSpPr txBox="1">
            <a:spLocks/>
          </p:cNvSpPr>
          <p:nvPr/>
        </p:nvSpPr>
        <p:spPr>
          <a:xfrm>
            <a:off x="1885024" y="2420557"/>
            <a:ext cx="7012582" cy="3044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kern="100">
                <a:effectLst/>
                <a:latin typeface="Calibri" panose="020F0502020204030204" pitchFamily="34" charset="0"/>
                <a:cs typeface="Calibri" panose="020F0502020204030204" pitchFamily="34" charset="0"/>
              </a:rPr>
              <a:t>Learners will:</a:t>
            </a: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Calibri" panose="020F0502020204030204" pitchFamily="34" charset="0"/>
              </a:rPr>
              <a:t>Listen and describe the music, with a focus on the spiritual</a:t>
            </a: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Calibri" panose="020F0502020204030204" pitchFamily="34" charset="0"/>
              </a:rPr>
              <a:t>Sing and play music</a:t>
            </a: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Calibri" panose="020F0502020204030204" pitchFamily="34" charset="0"/>
              </a:rPr>
              <a:t>Create music using </a:t>
            </a:r>
            <a:r>
              <a:rPr lang="en-GB" sz="2400" b="1" kern="100">
                <a:effectLst/>
                <a:latin typeface="Calibri" panose="020F0502020204030204" pitchFamily="34" charset="0"/>
                <a:ea typeface="Aptos" panose="020B0004020202020204" pitchFamily="34" charset="0"/>
                <a:cs typeface="Calibri" panose="020F0502020204030204" pitchFamily="34" charset="0"/>
              </a:rPr>
              <a:t>call and response, a pentatonic scale, chords, pitched and unpitched sounds</a:t>
            </a: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Calibri" panose="020F0502020204030204" pitchFamily="34" charset="0"/>
              </a:rPr>
              <a:t>Perform in an ensemble</a:t>
            </a: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Calibri" panose="020F0502020204030204" pitchFamily="34" charset="0"/>
              </a:rPr>
              <a:t>Learn musical vocabulary </a:t>
            </a:r>
          </a:p>
          <a:p>
            <a:pPr marL="342900" lvl="0" indent="-342900">
              <a:buFont typeface="Symbol" panose="05050102010706020507" pitchFamily="18" charset="2"/>
              <a:buChar cha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E046022-0AD6-113A-DA8A-BDC4C1DBFE1C}"/>
              </a:ext>
            </a:extLst>
          </p:cNvPr>
          <p:cNvSpPr/>
          <p:nvPr/>
        </p:nvSpPr>
        <p:spPr>
          <a:xfrm flipV="1">
            <a:off x="1885024" y="2051392"/>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FBAAB5-288F-2480-2FAA-66237FF4A035}"/>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8" name="Picture 7">
            <a:extLst>
              <a:ext uri="{FF2B5EF4-FFF2-40B4-BE49-F238E27FC236}">
                <a16:creationId xmlns:a16="http://schemas.microsoft.com/office/drawing/2014/main" id="{CF275D6B-A80F-1386-3111-CE7B0EB9AC6B}"/>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9" name="Date Placeholder 2">
            <a:extLst>
              <a:ext uri="{FF2B5EF4-FFF2-40B4-BE49-F238E27FC236}">
                <a16:creationId xmlns:a16="http://schemas.microsoft.com/office/drawing/2014/main" id="{8F3DDC08-F1C7-5E09-8F1B-9D0795631393}"/>
              </a:ext>
            </a:extLst>
          </p:cNvPr>
          <p:cNvSpPr>
            <a:spLocks noGrp="1"/>
          </p:cNvSpPr>
          <p:nvPr>
            <p:ph type="dt" sz="half" idx="10"/>
          </p:nvPr>
        </p:nvSpPr>
        <p:spPr>
          <a:xfrm>
            <a:off x="1464278" y="6177847"/>
            <a:ext cx="1891632" cy="365125"/>
          </a:xfrm>
        </p:spPr>
        <p:txBody>
          <a:bodyPr/>
          <a:lstStyle/>
          <a:p>
            <a:endParaRPr lang="en-US"/>
          </a:p>
        </p:txBody>
      </p:sp>
      <p:sp>
        <p:nvSpPr>
          <p:cNvPr id="11" name="Slide Number Placeholder 4">
            <a:extLst>
              <a:ext uri="{FF2B5EF4-FFF2-40B4-BE49-F238E27FC236}">
                <a16:creationId xmlns:a16="http://schemas.microsoft.com/office/drawing/2014/main" id="{F0EDB525-6918-30DF-DF90-519AE96C5749}"/>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a:t>
            </a:fld>
            <a:endParaRPr lang="en-US"/>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96AD993D-EDAF-B72C-9D03-EBFDBDEA9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Footer Placeholder 3">
            <a:extLst>
              <a:ext uri="{FF2B5EF4-FFF2-40B4-BE49-F238E27FC236}">
                <a16:creationId xmlns:a16="http://schemas.microsoft.com/office/drawing/2014/main" id="{2ABD87A9-7AE0-9065-D6A8-4E103E2E6A72}"/>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139906567"/>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4C99"/>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2653FDD-9B82-22F4-E19B-62E8E20B5BF8}"/>
              </a:ext>
            </a:extLst>
          </p:cNvPr>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45520C-B3CE-D1FE-CF7D-C5CDDAAA0B28}"/>
              </a:ext>
            </a:extLst>
          </p:cNvPr>
          <p:cNvPicPr>
            <a:picLocks noChangeAspect="1"/>
          </p:cNvPicPr>
          <p:nvPr/>
        </p:nvPicPr>
        <p:blipFill>
          <a:blip r:embed="rId3"/>
          <a:stretch>
            <a:fillRect/>
          </a:stretch>
        </p:blipFill>
        <p:spPr>
          <a:xfrm>
            <a:off x="-301802" y="-232555"/>
            <a:ext cx="2125550" cy="2673324"/>
          </a:xfrm>
          <a:prstGeom prst="rect">
            <a:avLst/>
          </a:prstGeom>
        </p:spPr>
      </p:pic>
      <p:sp>
        <p:nvSpPr>
          <p:cNvPr id="8" name="Right Triangle 7">
            <a:extLst>
              <a:ext uri="{FF2B5EF4-FFF2-40B4-BE49-F238E27FC236}">
                <a16:creationId xmlns:a16="http://schemas.microsoft.com/office/drawing/2014/main" id="{D261A0F2-E4BC-0B44-FE58-0D347D838372}"/>
              </a:ext>
            </a:extLst>
          </p:cNvPr>
          <p:cNvSpPr/>
          <p:nvPr/>
        </p:nvSpPr>
        <p:spPr>
          <a:xfrm flipH="1">
            <a:off x="10910957" y="4538870"/>
            <a:ext cx="1281043" cy="2319130"/>
          </a:xfrm>
          <a:prstGeom prst="r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A570A9-4E43-F4EA-79D8-1FB7767E2051}"/>
              </a:ext>
            </a:extLst>
          </p:cNvPr>
          <p:cNvPicPr>
            <a:picLocks noChangeAspect="1"/>
          </p:cNvPicPr>
          <p:nvPr/>
        </p:nvPicPr>
        <p:blipFill>
          <a:blip r:embed="rId4"/>
          <a:stretch>
            <a:fillRect/>
          </a:stretch>
        </p:blipFill>
        <p:spPr>
          <a:xfrm>
            <a:off x="10607708" y="4129443"/>
            <a:ext cx="1688898" cy="2728557"/>
          </a:xfrm>
          <a:prstGeom prst="rect">
            <a:avLst/>
          </a:prstGeom>
        </p:spPr>
      </p:pic>
      <p:sp>
        <p:nvSpPr>
          <p:cNvPr id="10" name="Text Placeholder 7">
            <a:extLst>
              <a:ext uri="{FF2B5EF4-FFF2-40B4-BE49-F238E27FC236}">
                <a16:creationId xmlns:a16="http://schemas.microsoft.com/office/drawing/2014/main" id="{63B5B7EF-101B-A120-753F-9882877159F3}"/>
              </a:ext>
            </a:extLst>
          </p:cNvPr>
          <p:cNvSpPr txBox="1">
            <a:spLocks/>
          </p:cNvSpPr>
          <p:nvPr/>
        </p:nvSpPr>
        <p:spPr>
          <a:xfrm>
            <a:off x="2583656" y="3072606"/>
            <a:ext cx="7024687" cy="712787"/>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solidFill>
                  <a:schemeClr val="bg1"/>
                </a:solidFill>
                <a:latin typeface="Calibri" panose="020F0502020204030204" pitchFamily="34" charset="0"/>
                <a:cs typeface="Calibri" panose="020F0502020204030204" pitchFamily="34" charset="0"/>
              </a:rPr>
              <a:t>Lesson 2</a:t>
            </a:r>
            <a:endParaRPr lang="en-US" sz="4400">
              <a:latin typeface="Calibri" panose="020F0502020204030204" pitchFamily="34" charset="0"/>
              <a:cs typeface="Calibri" panose="020F0502020204030204" pitchFamily="34" charset="0"/>
            </a:endParaRPr>
          </a:p>
        </p:txBody>
      </p:sp>
      <p:pic>
        <p:nvPicPr>
          <p:cNvPr id="14" name="Picture 13" descr="A black and white logo&#10;&#10;Description automatically generated">
            <a:extLst>
              <a:ext uri="{FF2B5EF4-FFF2-40B4-BE49-F238E27FC236}">
                <a16:creationId xmlns:a16="http://schemas.microsoft.com/office/drawing/2014/main" id="{3C5EAEBC-94BD-810F-369F-7C936D058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0" cy="2696570"/>
          </a:xfrm>
          <a:prstGeom prst="rect">
            <a:avLst/>
          </a:prstGeom>
        </p:spPr>
      </p:pic>
      <p:sp>
        <p:nvSpPr>
          <p:cNvPr id="2" name="Text Placeholder 3">
            <a:extLst>
              <a:ext uri="{FF2B5EF4-FFF2-40B4-BE49-F238E27FC236}">
                <a16:creationId xmlns:a16="http://schemas.microsoft.com/office/drawing/2014/main" id="{FB3F7C3F-98E1-3F52-0F8B-B4747FD4E11B}"/>
              </a:ext>
            </a:extLst>
          </p:cNvPr>
          <p:cNvSpPr txBox="1">
            <a:spLocks/>
          </p:cNvSpPr>
          <p:nvPr/>
        </p:nvSpPr>
        <p:spPr>
          <a:xfrm>
            <a:off x="4648200" y="5101608"/>
            <a:ext cx="2895600" cy="78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a:solidFill>
                  <a:schemeClr val="bg1"/>
                </a:solidFill>
              </a:rPr>
              <a:t>Copyright Fran Hart &amp; BBC</a:t>
            </a:r>
          </a:p>
        </p:txBody>
      </p:sp>
    </p:spTree>
    <p:extLst>
      <p:ext uri="{BB962C8B-B14F-4D97-AF65-F5344CB8AC3E}">
        <p14:creationId xmlns:p14="http://schemas.microsoft.com/office/powerpoint/2010/main" val="336121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21</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group of people in a large room with a large orchestra&#10;&#10;Description automatically generated">
            <a:extLst>
              <a:ext uri="{FF2B5EF4-FFF2-40B4-BE49-F238E27FC236}">
                <a16:creationId xmlns:a16="http://schemas.microsoft.com/office/drawing/2014/main" id="{53366907-0E40-9CEB-263C-1DB46085A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200" y="1386166"/>
            <a:ext cx="6956298" cy="3912918"/>
          </a:xfrm>
          <a:prstGeom prst="rect">
            <a:avLst/>
          </a:prstGeom>
        </p:spPr>
      </p:pic>
      <p:sp>
        <p:nvSpPr>
          <p:cNvPr id="3" name="Title Placeholder 9">
            <a:extLst>
              <a:ext uri="{FF2B5EF4-FFF2-40B4-BE49-F238E27FC236}">
                <a16:creationId xmlns:a16="http://schemas.microsoft.com/office/drawing/2014/main" id="{ED551297-2570-5E9F-8BF2-27BC3735561A}"/>
              </a:ext>
            </a:extLst>
          </p:cNvPr>
          <p:cNvSpPr>
            <a:spLocks noGrp="1"/>
          </p:cNvSpPr>
          <p:nvPr>
            <p:ph type="title"/>
          </p:nvPr>
        </p:nvSpPr>
        <p:spPr>
          <a:xfrm>
            <a:off x="1885024" y="542688"/>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Watch the orchestral performance</a:t>
            </a:r>
            <a:endParaRPr lang="en-US" sz="3200" b="1">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A272B5A7-98AB-936B-DA49-53FC22C32124}"/>
              </a:ext>
            </a:extLst>
          </p:cNvPr>
          <p:cNvGraphicFramePr>
            <a:graphicFrameLocks noGrp="1"/>
          </p:cNvGraphicFramePr>
          <p:nvPr>
            <p:extLst>
              <p:ext uri="{D42A27DB-BD31-4B8C-83A1-F6EECF244321}">
                <p14:modId xmlns:p14="http://schemas.microsoft.com/office/powerpoint/2010/main" val="3072548121"/>
              </p:ext>
            </p:extLst>
          </p:nvPr>
        </p:nvGraphicFramePr>
        <p:xfrm>
          <a:off x="2076880" y="5590510"/>
          <a:ext cx="6628869" cy="326390"/>
        </p:xfrm>
        <a:graphic>
          <a:graphicData uri="http://schemas.openxmlformats.org/drawingml/2006/table">
            <a:tbl>
              <a:tblPr/>
              <a:tblGrid>
                <a:gridCol w="6628869">
                  <a:extLst>
                    <a:ext uri="{9D8B030D-6E8A-4147-A177-3AD203B41FA5}">
                      <a16:colId xmlns:a16="http://schemas.microsoft.com/office/drawing/2014/main" val="50905004"/>
                    </a:ext>
                  </a:extLst>
                </a:gridCol>
              </a:tblGrid>
              <a:tr h="190500">
                <a:tc>
                  <a:txBody>
                    <a:bodyPr/>
                    <a:lstStyle/>
                    <a:p>
                      <a:pPr algn="ctr" fontAlgn="b"/>
                      <a:r>
                        <a:rPr lang="en-GB" sz="1800" b="0" i="0" u="sng" strike="noStrike">
                          <a:solidFill>
                            <a:srgbClr val="467886"/>
                          </a:solidFill>
                          <a:effectLst/>
                          <a:latin typeface="Aptos Narrow" panose="020B0004020202020204" pitchFamily="34" charset="0"/>
                          <a:hlinkClick r:id="rId8"/>
                        </a:rPr>
                        <a:t>https://www.bbc.co.uk/teach/ten-pieces/articles/zhfg239</a:t>
                      </a:r>
                      <a:endParaRPr lang="en-GB" sz="1800" b="0" i="0" u="sng" strike="noStrike">
                        <a:solidFill>
                          <a:srgbClr val="467886"/>
                        </a:solidFill>
                        <a:effectLst/>
                        <a:latin typeface="Aptos Narrow" panose="020B0004020202020204" pitchFamily="34" charset="0"/>
                      </a:endParaRPr>
                    </a:p>
                  </a:txBody>
                  <a:tcPr marL="6350" marR="6350" marT="6350" anchor="b">
                    <a:lnL>
                      <a:noFill/>
                    </a:lnL>
                    <a:lnR>
                      <a:noFill/>
                    </a:lnR>
                    <a:lnT>
                      <a:noFill/>
                    </a:lnT>
                    <a:lnB>
                      <a:noFill/>
                    </a:lnB>
                  </a:tcPr>
                </a:tc>
                <a:extLst>
                  <a:ext uri="{0D108BD9-81ED-4DB2-BD59-A6C34878D82A}">
                    <a16:rowId xmlns:a16="http://schemas.microsoft.com/office/drawing/2014/main" val="931875258"/>
                  </a:ext>
                </a:extLst>
              </a:tr>
            </a:tbl>
          </a:graphicData>
        </a:graphic>
      </p:graphicFrame>
      <p:sp>
        <p:nvSpPr>
          <p:cNvPr id="5" name="Footer Placeholder 3">
            <a:extLst>
              <a:ext uri="{FF2B5EF4-FFF2-40B4-BE49-F238E27FC236}">
                <a16:creationId xmlns:a16="http://schemas.microsoft.com/office/drawing/2014/main" id="{76428E37-1D97-3777-1C65-C95AFE1681D2}"/>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17651350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22</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sheet music with music notes&#10;&#10;Description automatically generated">
            <a:extLst>
              <a:ext uri="{FF2B5EF4-FFF2-40B4-BE49-F238E27FC236}">
                <a16:creationId xmlns:a16="http://schemas.microsoft.com/office/drawing/2014/main" id="{9613D114-6124-29A8-7F3D-E59FEBDFF7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431"/>
          <a:stretch/>
        </p:blipFill>
        <p:spPr bwMode="auto">
          <a:xfrm>
            <a:off x="990455" y="2296231"/>
            <a:ext cx="10211089" cy="3264044"/>
          </a:xfrm>
          <a:prstGeom prst="rect">
            <a:avLst/>
          </a:prstGeom>
          <a:ln>
            <a:noFill/>
          </a:ln>
          <a:extLst>
            <a:ext uri="{53640926-AAD7-44D8-BBD7-CCE9431645EC}">
              <a14:shadowObscured xmlns:a14="http://schemas.microsoft.com/office/drawing/2010/main"/>
            </a:ext>
          </a:extLst>
        </p:spPr>
      </p:pic>
      <p:sp>
        <p:nvSpPr>
          <p:cNvPr id="3" name="Title Placeholder 9">
            <a:extLst>
              <a:ext uri="{FF2B5EF4-FFF2-40B4-BE49-F238E27FC236}">
                <a16:creationId xmlns:a16="http://schemas.microsoft.com/office/drawing/2014/main" id="{B3194DD5-AACF-A583-4829-D2829B5B57E9}"/>
              </a:ext>
            </a:extLst>
          </p:cNvPr>
          <p:cNvSpPr>
            <a:spLocks noGrp="1"/>
          </p:cNvSpPr>
          <p:nvPr>
            <p:ph type="title"/>
          </p:nvPr>
        </p:nvSpPr>
        <p:spPr>
          <a:xfrm>
            <a:off x="1625590" y="1141544"/>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Swing Low Sweet Chariot</a:t>
            </a:r>
            <a:endParaRPr lang="en-US" sz="3200" b="1">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9506BCB-664D-5BE8-EB85-5BCC7BAFC205}"/>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75247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23</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sheet music with music notes&#10;&#10;Description automatically generated">
            <a:extLst>
              <a:ext uri="{FF2B5EF4-FFF2-40B4-BE49-F238E27FC236}">
                <a16:creationId xmlns:a16="http://schemas.microsoft.com/office/drawing/2014/main" id="{5C8843ED-59C7-BB94-9165-648D0ACFBE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852"/>
          <a:stretch/>
        </p:blipFill>
        <p:spPr bwMode="auto">
          <a:xfrm>
            <a:off x="354302" y="2362391"/>
            <a:ext cx="10881927" cy="2997170"/>
          </a:xfrm>
          <a:prstGeom prst="rect">
            <a:avLst/>
          </a:prstGeom>
          <a:ln>
            <a:noFill/>
          </a:ln>
          <a:extLst>
            <a:ext uri="{53640926-AAD7-44D8-BBD7-CCE9431645EC}">
              <a14:shadowObscured xmlns:a14="http://schemas.microsoft.com/office/drawing/2010/main"/>
            </a:ext>
          </a:extLst>
        </p:spPr>
      </p:pic>
      <p:sp>
        <p:nvSpPr>
          <p:cNvPr id="3" name="Title Placeholder 9">
            <a:extLst>
              <a:ext uri="{FF2B5EF4-FFF2-40B4-BE49-F238E27FC236}">
                <a16:creationId xmlns:a16="http://schemas.microsoft.com/office/drawing/2014/main" id="{AF97ECBE-ED8A-2A39-F89E-B21E7FFEC58A}"/>
              </a:ext>
            </a:extLst>
          </p:cNvPr>
          <p:cNvSpPr>
            <a:spLocks noGrp="1"/>
          </p:cNvSpPr>
          <p:nvPr>
            <p:ph type="title"/>
          </p:nvPr>
        </p:nvSpPr>
        <p:spPr>
          <a:xfrm>
            <a:off x="1625590" y="1141544"/>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Amazing Grace</a:t>
            </a:r>
            <a:endParaRPr lang="en-US" sz="3200" b="1">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8B9DDB22-15F3-D82F-8F71-86F4AD2E7C0C}"/>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4226716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4C99"/>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2653FDD-9B82-22F4-E19B-62E8E20B5BF8}"/>
              </a:ext>
            </a:extLst>
          </p:cNvPr>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45520C-B3CE-D1FE-CF7D-C5CDDAAA0B28}"/>
              </a:ext>
            </a:extLst>
          </p:cNvPr>
          <p:cNvPicPr>
            <a:picLocks noChangeAspect="1"/>
          </p:cNvPicPr>
          <p:nvPr/>
        </p:nvPicPr>
        <p:blipFill>
          <a:blip r:embed="rId2"/>
          <a:stretch>
            <a:fillRect/>
          </a:stretch>
        </p:blipFill>
        <p:spPr>
          <a:xfrm>
            <a:off x="-301802" y="-232555"/>
            <a:ext cx="2125550" cy="2673324"/>
          </a:xfrm>
          <a:prstGeom prst="rect">
            <a:avLst/>
          </a:prstGeom>
        </p:spPr>
      </p:pic>
      <p:sp>
        <p:nvSpPr>
          <p:cNvPr id="8" name="Right Triangle 7">
            <a:extLst>
              <a:ext uri="{FF2B5EF4-FFF2-40B4-BE49-F238E27FC236}">
                <a16:creationId xmlns:a16="http://schemas.microsoft.com/office/drawing/2014/main" id="{D261A0F2-E4BC-0B44-FE58-0D347D838372}"/>
              </a:ext>
            </a:extLst>
          </p:cNvPr>
          <p:cNvSpPr/>
          <p:nvPr/>
        </p:nvSpPr>
        <p:spPr>
          <a:xfrm flipH="1">
            <a:off x="10910957" y="4538870"/>
            <a:ext cx="1281043" cy="2319130"/>
          </a:xfrm>
          <a:prstGeom prst="r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A570A9-4E43-F4EA-79D8-1FB7767E2051}"/>
              </a:ext>
            </a:extLst>
          </p:cNvPr>
          <p:cNvPicPr>
            <a:picLocks noChangeAspect="1"/>
          </p:cNvPicPr>
          <p:nvPr/>
        </p:nvPicPr>
        <p:blipFill>
          <a:blip r:embed="rId3"/>
          <a:stretch>
            <a:fillRect/>
          </a:stretch>
        </p:blipFill>
        <p:spPr>
          <a:xfrm>
            <a:off x="10607708" y="4129443"/>
            <a:ext cx="1688898" cy="2728557"/>
          </a:xfrm>
          <a:prstGeom prst="rect">
            <a:avLst/>
          </a:prstGeom>
        </p:spPr>
      </p:pic>
      <p:sp>
        <p:nvSpPr>
          <p:cNvPr id="10" name="Text Placeholder 7">
            <a:extLst>
              <a:ext uri="{FF2B5EF4-FFF2-40B4-BE49-F238E27FC236}">
                <a16:creationId xmlns:a16="http://schemas.microsoft.com/office/drawing/2014/main" id="{63B5B7EF-101B-A120-753F-9882877159F3}"/>
              </a:ext>
            </a:extLst>
          </p:cNvPr>
          <p:cNvSpPr txBox="1">
            <a:spLocks/>
          </p:cNvSpPr>
          <p:nvPr/>
        </p:nvSpPr>
        <p:spPr>
          <a:xfrm>
            <a:off x="2583656" y="3072606"/>
            <a:ext cx="7024687" cy="712787"/>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solidFill>
                  <a:schemeClr val="bg1"/>
                </a:solidFill>
                <a:latin typeface="Calibri" panose="020F0502020204030204" pitchFamily="34" charset="0"/>
                <a:cs typeface="Calibri" panose="020F0502020204030204" pitchFamily="34" charset="0"/>
              </a:rPr>
              <a:t>Lesson 3</a:t>
            </a:r>
            <a:endParaRPr lang="en-US" sz="4400">
              <a:latin typeface="Calibri" panose="020F0502020204030204" pitchFamily="34" charset="0"/>
              <a:cs typeface="Calibri" panose="020F0502020204030204" pitchFamily="34" charset="0"/>
            </a:endParaRPr>
          </a:p>
        </p:txBody>
      </p:sp>
      <p:pic>
        <p:nvPicPr>
          <p:cNvPr id="14" name="Picture 13" descr="A black and white logo&#10;&#10;Description automatically generated">
            <a:extLst>
              <a:ext uri="{FF2B5EF4-FFF2-40B4-BE49-F238E27FC236}">
                <a16:creationId xmlns:a16="http://schemas.microsoft.com/office/drawing/2014/main" id="{3C5EAEBC-94BD-810F-369F-7C936D058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0" cy="2696570"/>
          </a:xfrm>
          <a:prstGeom prst="rect">
            <a:avLst/>
          </a:prstGeom>
        </p:spPr>
      </p:pic>
      <p:sp>
        <p:nvSpPr>
          <p:cNvPr id="2" name="Text Placeholder 3">
            <a:extLst>
              <a:ext uri="{FF2B5EF4-FFF2-40B4-BE49-F238E27FC236}">
                <a16:creationId xmlns:a16="http://schemas.microsoft.com/office/drawing/2014/main" id="{FB3F7C3F-98E1-3F52-0F8B-B4747FD4E11B}"/>
              </a:ext>
            </a:extLst>
          </p:cNvPr>
          <p:cNvSpPr txBox="1">
            <a:spLocks/>
          </p:cNvSpPr>
          <p:nvPr/>
        </p:nvSpPr>
        <p:spPr>
          <a:xfrm>
            <a:off x="4648200" y="5101608"/>
            <a:ext cx="2895600" cy="78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a:solidFill>
                  <a:schemeClr val="bg1"/>
                </a:solidFill>
              </a:rPr>
              <a:t>Copyright Fran Hart &amp; BBC</a:t>
            </a:r>
          </a:p>
        </p:txBody>
      </p:sp>
    </p:spTree>
    <p:extLst>
      <p:ext uri="{BB962C8B-B14F-4D97-AF65-F5344CB8AC3E}">
        <p14:creationId xmlns:p14="http://schemas.microsoft.com/office/powerpoint/2010/main" val="213298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25</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3" name="Title Placeholder 9">
            <a:extLst>
              <a:ext uri="{FF2B5EF4-FFF2-40B4-BE49-F238E27FC236}">
                <a16:creationId xmlns:a16="http://schemas.microsoft.com/office/drawing/2014/main" id="{8C3301B6-29E2-F956-4713-3A6543CB59B7}"/>
              </a:ext>
            </a:extLst>
          </p:cNvPr>
          <p:cNvSpPr>
            <a:spLocks noGrp="1"/>
          </p:cNvSpPr>
          <p:nvPr>
            <p:ph type="title"/>
          </p:nvPr>
        </p:nvSpPr>
        <p:spPr>
          <a:xfrm>
            <a:off x="1589014" y="436986"/>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What patterns do you hear? </a:t>
            </a:r>
            <a:endParaRPr lang="en-US" b="1">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1A6570E4-EAA1-2711-0B5B-011DC1C15BB4}"/>
              </a:ext>
            </a:extLst>
          </p:cNvPr>
          <p:cNvGraphicFramePr>
            <a:graphicFrameLocks noGrp="1"/>
          </p:cNvGraphicFramePr>
          <p:nvPr>
            <p:extLst>
              <p:ext uri="{D42A27DB-BD31-4B8C-83A1-F6EECF244321}">
                <p14:modId xmlns:p14="http://schemas.microsoft.com/office/powerpoint/2010/main" val="2648032037"/>
              </p:ext>
            </p:extLst>
          </p:nvPr>
        </p:nvGraphicFramePr>
        <p:xfrm>
          <a:off x="863600" y="5717887"/>
          <a:ext cx="8394541" cy="234950"/>
        </p:xfrm>
        <a:graphic>
          <a:graphicData uri="http://schemas.openxmlformats.org/drawingml/2006/table">
            <a:tbl>
              <a:tblPr/>
              <a:tblGrid>
                <a:gridCol w="8394541">
                  <a:extLst>
                    <a:ext uri="{9D8B030D-6E8A-4147-A177-3AD203B41FA5}">
                      <a16:colId xmlns:a16="http://schemas.microsoft.com/office/drawing/2014/main" val="3419457506"/>
                    </a:ext>
                  </a:extLst>
                </a:gridCol>
              </a:tblGrid>
              <a:tr h="190500">
                <a:tc>
                  <a:txBody>
                    <a:bodyPr/>
                    <a:lstStyle/>
                    <a:p>
                      <a:pPr algn="ctr" fontAlgn="b"/>
                      <a:r>
                        <a:rPr lang="en-GB" sz="1200" b="0" i="0" u="sng" strike="noStrike">
                          <a:solidFill>
                            <a:srgbClr val="467886"/>
                          </a:solidFill>
                          <a:effectLst/>
                          <a:latin typeface="Aptos Narrow" panose="020B0004020202020204" pitchFamily="34" charset="0"/>
                          <a:hlinkClick r:id="rId7"/>
                        </a:rPr>
                        <a:t>https://teach.files.bbci.co.uk/tenpieces/audio-Errollyn-Wallen-Mighty-River-abridged-BBC.mp3</a:t>
                      </a:r>
                      <a:endParaRPr lang="en-GB" sz="1200" b="0" i="0" u="sng" strike="noStrike">
                        <a:solidFill>
                          <a:srgbClr val="467886"/>
                        </a:solidFill>
                        <a:effectLst/>
                        <a:latin typeface="Aptos Narrow" panose="020B0004020202020204" pitchFamily="34" charset="0"/>
                      </a:endParaRPr>
                    </a:p>
                  </a:txBody>
                  <a:tcPr marL="6350" marR="6350" marT="6350" anchor="b">
                    <a:lnL>
                      <a:noFill/>
                    </a:lnL>
                    <a:lnR>
                      <a:noFill/>
                    </a:lnR>
                    <a:lnT>
                      <a:noFill/>
                    </a:lnT>
                    <a:lnB>
                      <a:noFill/>
                    </a:lnB>
                  </a:tcPr>
                </a:tc>
                <a:extLst>
                  <a:ext uri="{0D108BD9-81ED-4DB2-BD59-A6C34878D82A}">
                    <a16:rowId xmlns:a16="http://schemas.microsoft.com/office/drawing/2014/main" val="4280283860"/>
                  </a:ext>
                </a:extLst>
              </a:tr>
            </a:tbl>
          </a:graphicData>
        </a:graphic>
      </p:graphicFrame>
      <p:sp>
        <p:nvSpPr>
          <p:cNvPr id="5" name="Footer Placeholder 3">
            <a:extLst>
              <a:ext uri="{FF2B5EF4-FFF2-40B4-BE49-F238E27FC236}">
                <a16:creationId xmlns:a16="http://schemas.microsoft.com/office/drawing/2014/main" id="{90707C94-263C-0625-ACD6-83CF6652FD1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pic>
        <p:nvPicPr>
          <p:cNvPr id="6" name="Picture 5" descr="A group of people in a large room with a large orchestra&#10;&#10;Description automatically generated">
            <a:extLst>
              <a:ext uri="{FF2B5EF4-FFF2-40B4-BE49-F238E27FC236}">
                <a16:creationId xmlns:a16="http://schemas.microsoft.com/office/drawing/2014/main" id="{C6440BC2-DD4A-9FE7-E40D-824C8913E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5298" y="1582544"/>
            <a:ext cx="6956298" cy="3912918"/>
          </a:xfrm>
          <a:prstGeom prst="rect">
            <a:avLst/>
          </a:prstGeom>
        </p:spPr>
      </p:pic>
    </p:spTree>
    <p:extLst>
      <p:ext uri="{BB962C8B-B14F-4D97-AF65-F5344CB8AC3E}">
        <p14:creationId xmlns:p14="http://schemas.microsoft.com/office/powerpoint/2010/main" val="120407965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26</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itle Placeholder 9">
            <a:extLst>
              <a:ext uri="{FF2B5EF4-FFF2-40B4-BE49-F238E27FC236}">
                <a16:creationId xmlns:a16="http://schemas.microsoft.com/office/drawing/2014/main" id="{70550E02-38D6-EE85-1337-15DFEE08E8B5}"/>
              </a:ext>
            </a:extLst>
          </p:cNvPr>
          <p:cNvSpPr>
            <a:spLocks noGrp="1"/>
          </p:cNvSpPr>
          <p:nvPr>
            <p:ph type="title"/>
          </p:nvPr>
        </p:nvSpPr>
        <p:spPr>
          <a:xfrm>
            <a:off x="1625590" y="733240"/>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Lesson 1 and 2 Recap</a:t>
            </a:r>
            <a:endParaRPr lang="en-US" b="1">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BDF28E7-C02E-1BD8-1412-CB4C63A9F3CC}"/>
              </a:ext>
            </a:extLst>
          </p:cNvPr>
          <p:cNvSpPr txBox="1"/>
          <p:nvPr/>
        </p:nvSpPr>
        <p:spPr>
          <a:xfrm>
            <a:off x="1647285" y="2271488"/>
            <a:ext cx="7386567" cy="2328458"/>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GB" sz="3200" kern="100">
                <a:latin typeface="Calibri" panose="020F0502020204030204" pitchFamily="34" charset="0"/>
                <a:cs typeface="Arial" panose="020B0604020202020204" pitchFamily="34" charset="0"/>
              </a:rPr>
              <a:t>Amazing Grace</a:t>
            </a:r>
          </a:p>
          <a:p>
            <a:pPr marL="342900" lvl="0" indent="-342900">
              <a:lnSpc>
                <a:spcPct val="115000"/>
              </a:lnSpc>
              <a:buFont typeface="Symbol" panose="05050102010706020507" pitchFamily="18" charset="2"/>
              <a:buChar char=""/>
            </a:pPr>
            <a:r>
              <a:rPr lang="en-GB" sz="3200" kern="100">
                <a:latin typeface="Calibri" panose="020F0502020204030204" pitchFamily="34" charset="0"/>
                <a:cs typeface="Arial" panose="020B0604020202020204" pitchFamily="34" charset="0"/>
              </a:rPr>
              <a:t>Swing Low Sweet Chariot </a:t>
            </a:r>
          </a:p>
          <a:p>
            <a:pPr marL="342900" lvl="0" indent="-342900">
              <a:lnSpc>
                <a:spcPct val="115000"/>
              </a:lnSpc>
              <a:buFont typeface="Symbol" panose="05050102010706020507" pitchFamily="18" charset="2"/>
              <a:buChar char=""/>
            </a:pPr>
            <a:r>
              <a:rPr lang="en-GB" sz="3200" kern="100">
                <a:latin typeface="Calibri" panose="020F0502020204030204" pitchFamily="34" charset="0"/>
                <a:cs typeface="Arial" panose="020B0604020202020204" pitchFamily="34" charset="0"/>
              </a:rPr>
              <a:t>Call and Response </a:t>
            </a:r>
          </a:p>
          <a:p>
            <a:pPr marL="342900" lvl="0" indent="-342900">
              <a:lnSpc>
                <a:spcPct val="115000"/>
              </a:lnSpc>
              <a:buFont typeface="Symbol" panose="05050102010706020507" pitchFamily="18" charset="2"/>
              <a:buChar char=""/>
            </a:pPr>
            <a:r>
              <a:rPr lang="en-GB" sz="3200" kern="100">
                <a:latin typeface="Calibri" panose="020F0502020204030204" pitchFamily="34" charset="0"/>
                <a:cs typeface="Arial" panose="020B0604020202020204" pitchFamily="34" charset="0"/>
              </a:rPr>
              <a:t>Pentatonic Scales – D E G A B </a:t>
            </a:r>
            <a:endParaRPr lang="en-GB" sz="3200"/>
          </a:p>
        </p:txBody>
      </p:sp>
      <p:pic>
        <p:nvPicPr>
          <p:cNvPr id="5" name="Graphic 4" descr="Music notes with solid fill">
            <a:extLst>
              <a:ext uri="{FF2B5EF4-FFF2-40B4-BE49-F238E27FC236}">
                <a16:creationId xmlns:a16="http://schemas.microsoft.com/office/drawing/2014/main" id="{C8E395F6-A283-9FFD-D60E-70AB88AC20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39955" y="2625053"/>
            <a:ext cx="1796434" cy="1796434"/>
          </a:xfrm>
          <a:prstGeom prst="rect">
            <a:avLst/>
          </a:prstGeom>
        </p:spPr>
      </p:pic>
      <p:sp>
        <p:nvSpPr>
          <p:cNvPr id="4" name="Footer Placeholder 3">
            <a:extLst>
              <a:ext uri="{FF2B5EF4-FFF2-40B4-BE49-F238E27FC236}">
                <a16:creationId xmlns:a16="http://schemas.microsoft.com/office/drawing/2014/main" id="{8555E865-1E9C-25A9-8BB9-94773F97851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88744258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27</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3" name="TextBox 2">
            <a:extLst>
              <a:ext uri="{FF2B5EF4-FFF2-40B4-BE49-F238E27FC236}">
                <a16:creationId xmlns:a16="http://schemas.microsoft.com/office/drawing/2014/main" id="{817766B5-55C0-E082-0ACE-E3028C692E34}"/>
              </a:ext>
            </a:extLst>
          </p:cNvPr>
          <p:cNvSpPr txBox="1"/>
          <p:nvPr/>
        </p:nvSpPr>
        <p:spPr>
          <a:xfrm>
            <a:off x="1569871" y="2174000"/>
            <a:ext cx="6752062" cy="3036344"/>
          </a:xfrm>
          <a:prstGeom prst="rect">
            <a:avLst/>
          </a:prstGeom>
          <a:noFill/>
        </p:spPr>
        <p:txBody>
          <a:bodyPr wrap="square">
            <a:spAutoFit/>
          </a:bodyPr>
          <a:lstStyle/>
          <a:p>
            <a:pPr lvl="0">
              <a:lnSpc>
                <a:spcPct val="115000"/>
              </a:lnSpc>
            </a:pPr>
            <a:r>
              <a:rPr lang="en-GB" sz="2800" kern="100">
                <a:effectLst/>
                <a:latin typeface="Calibri" panose="020F0502020204030204" pitchFamily="34" charset="0"/>
                <a:ea typeface="Aptos" panose="020B0004020202020204" pitchFamily="34" charset="0"/>
                <a:cs typeface="Calibri" panose="020F0502020204030204" pitchFamily="34" charset="0"/>
              </a:rPr>
              <a:t>You can use: </a:t>
            </a: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Calibri" panose="020F0502020204030204" pitchFamily="34" charset="0"/>
              </a:rPr>
              <a:t>Pentatonic scale (D E G A B)</a:t>
            </a: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Calibri" panose="020F0502020204030204" pitchFamily="34" charset="0"/>
              </a:rPr>
              <a:t>Vocal sounds</a:t>
            </a: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Calibri" panose="020F0502020204030204" pitchFamily="34" charset="0"/>
              </a:rPr>
              <a:t>Pitched instruments</a:t>
            </a: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Calibri" panose="020F0502020204030204" pitchFamily="34" charset="0"/>
              </a:rPr>
              <a:t>Unpitched instruments</a:t>
            </a:r>
          </a:p>
          <a:p>
            <a:pPr marL="342900" lvl="0" indent="-342900">
              <a:lnSpc>
                <a:spcPct val="115000"/>
              </a:lnSpc>
              <a:spcAft>
                <a:spcPts val="800"/>
              </a:spcAft>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Calibri" panose="020F0502020204030204" pitchFamily="34" charset="0"/>
              </a:rPr>
              <a:t>Chords</a:t>
            </a:r>
          </a:p>
        </p:txBody>
      </p:sp>
      <p:sp>
        <p:nvSpPr>
          <p:cNvPr id="4" name="Title Placeholder 9">
            <a:extLst>
              <a:ext uri="{FF2B5EF4-FFF2-40B4-BE49-F238E27FC236}">
                <a16:creationId xmlns:a16="http://schemas.microsoft.com/office/drawing/2014/main" id="{45D87F1F-F4D2-F733-5144-D24B38AB5BFD}"/>
              </a:ext>
            </a:extLst>
          </p:cNvPr>
          <p:cNvSpPr>
            <a:spLocks noGrp="1"/>
          </p:cNvSpPr>
          <p:nvPr>
            <p:ph type="title"/>
          </p:nvPr>
        </p:nvSpPr>
        <p:spPr>
          <a:xfrm>
            <a:off x="1569871" y="542687"/>
            <a:ext cx="7507221" cy="1274961"/>
          </a:xfrm>
          <a:prstGeom prst="rect">
            <a:avLst/>
          </a:prstGeom>
        </p:spPr>
        <p:txBody>
          <a:bodyPr vert="horz" lIns="91440" tIns="45720" rIns="91440" bIns="45720" rtlCol="0" anchor="ctr">
            <a:normAutofit/>
          </a:bodyPr>
          <a:lstStyle/>
          <a:p>
            <a:r>
              <a:rPr lang="en-GB" sz="3600" b="1">
                <a:latin typeface="Calibri" panose="020F0502020204030204" pitchFamily="34" charset="0"/>
                <a:cs typeface="Calibri" panose="020F0502020204030204" pitchFamily="34" charset="0"/>
              </a:rPr>
              <a:t>Create your own an expressive piece of music</a:t>
            </a:r>
            <a:endParaRPr lang="en-US" sz="3600" b="1">
              <a:latin typeface="Calibri" panose="020F0502020204030204" pitchFamily="34" charset="0"/>
              <a:cs typeface="Calibri" panose="020F0502020204030204" pitchFamily="34" charset="0"/>
            </a:endParaRPr>
          </a:p>
        </p:txBody>
      </p:sp>
      <p:pic>
        <p:nvPicPr>
          <p:cNvPr id="5" name="Graphic 4" descr="Music notes with solid fill">
            <a:extLst>
              <a:ext uri="{FF2B5EF4-FFF2-40B4-BE49-F238E27FC236}">
                <a16:creationId xmlns:a16="http://schemas.microsoft.com/office/drawing/2014/main" id="{02349861-F44A-06B4-5DFF-AC7A6BAF0D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1166" y="2663264"/>
            <a:ext cx="1807092" cy="1807092"/>
          </a:xfrm>
          <a:prstGeom prst="rect">
            <a:avLst/>
          </a:prstGeom>
        </p:spPr>
      </p:pic>
      <p:sp>
        <p:nvSpPr>
          <p:cNvPr id="2" name="Footer Placeholder 3">
            <a:extLst>
              <a:ext uri="{FF2B5EF4-FFF2-40B4-BE49-F238E27FC236}">
                <a16:creationId xmlns:a16="http://schemas.microsoft.com/office/drawing/2014/main" id="{ADAAC687-FECF-993A-47F5-4009C0BF79B9}"/>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06278117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28</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7" name="Footer Placeholder 3">
            <a:extLst>
              <a:ext uri="{FF2B5EF4-FFF2-40B4-BE49-F238E27FC236}">
                <a16:creationId xmlns:a16="http://schemas.microsoft.com/office/drawing/2014/main" id="{041818DB-072B-C691-1445-E5D0808E11F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
        <p:nvSpPr>
          <p:cNvPr id="28" name="TextBox 27">
            <a:extLst>
              <a:ext uri="{FF2B5EF4-FFF2-40B4-BE49-F238E27FC236}">
                <a16:creationId xmlns:a16="http://schemas.microsoft.com/office/drawing/2014/main" id="{C1D7F5E1-7F4C-BB73-2A08-D080CB0BB2CF}"/>
              </a:ext>
            </a:extLst>
          </p:cNvPr>
          <p:cNvSpPr txBox="1"/>
          <p:nvPr/>
        </p:nvSpPr>
        <p:spPr>
          <a:xfrm>
            <a:off x="1707751" y="1128958"/>
            <a:ext cx="7728946" cy="4317785"/>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Will these work at the same time?</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Will the vocalists use lyrics or vocal sounds?</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How will the chords be used? </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Which chords will be used? Concords, e.g. G Major, C major, D major.</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Will there be discords – uncomfortable chords?</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Will the rhythms be an ostinato (constantly repeating pattern)?</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Which unpitched instruments would be suitable to use? </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When would this play? </a:t>
            </a:r>
            <a:endParaRPr lang="en-GB" sz="2400" kern="100">
              <a:effectLst/>
              <a:latin typeface="Aptos" panose="020B0004020202020204" pitchFamily="34" charset="0"/>
              <a:ea typeface="Aptos" panose="020B0004020202020204" pitchFamily="34" charset="0"/>
              <a:cs typeface="Arial" panose="020B0604020202020204" pitchFamily="34" charset="0"/>
            </a:endParaRPr>
          </a:p>
        </p:txBody>
      </p:sp>
      <p:pic>
        <p:nvPicPr>
          <p:cNvPr id="29" name="Graphic 28" descr="Music notes with solid fill">
            <a:extLst>
              <a:ext uri="{FF2B5EF4-FFF2-40B4-BE49-F238E27FC236}">
                <a16:creationId xmlns:a16="http://schemas.microsoft.com/office/drawing/2014/main" id="{2428227E-11CF-A078-7DD2-49AEAB9E3B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4202" y="2525345"/>
            <a:ext cx="1807092" cy="1807092"/>
          </a:xfrm>
          <a:prstGeom prst="rect">
            <a:avLst/>
          </a:prstGeom>
        </p:spPr>
      </p:pic>
    </p:spTree>
    <p:extLst>
      <p:ext uri="{BB962C8B-B14F-4D97-AF65-F5344CB8AC3E}">
        <p14:creationId xmlns:p14="http://schemas.microsoft.com/office/powerpoint/2010/main" val="2361464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29</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7" name="Footer Placeholder 3">
            <a:extLst>
              <a:ext uri="{FF2B5EF4-FFF2-40B4-BE49-F238E27FC236}">
                <a16:creationId xmlns:a16="http://schemas.microsoft.com/office/drawing/2014/main" id="{041818DB-072B-C691-1445-E5D0808E11F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
        <p:nvSpPr>
          <p:cNvPr id="3" name="TextBox 2">
            <a:extLst>
              <a:ext uri="{FF2B5EF4-FFF2-40B4-BE49-F238E27FC236}">
                <a16:creationId xmlns:a16="http://schemas.microsoft.com/office/drawing/2014/main" id="{098F3DC6-3283-F450-4EDA-449AD9ECE325}"/>
              </a:ext>
            </a:extLst>
          </p:cNvPr>
          <p:cNvSpPr txBox="1"/>
          <p:nvPr/>
        </p:nvSpPr>
        <p:spPr>
          <a:xfrm>
            <a:off x="1674707" y="1348285"/>
            <a:ext cx="6990321" cy="4030975"/>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Arial" panose="020B0604020202020204" pitchFamily="34" charset="0"/>
              </a:rPr>
              <a:t>How will vocals be used? </a:t>
            </a:r>
            <a:endParaRPr lang="en-GB" sz="2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Arial" panose="020B0604020202020204" pitchFamily="34" charset="0"/>
              </a:rPr>
              <a:t>How will unpitched sounds be used?</a:t>
            </a:r>
            <a:endParaRPr lang="en-GB" sz="2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Arial" panose="020B0604020202020204" pitchFamily="34" charset="0"/>
              </a:rPr>
              <a:t>How will the music be expressive to reflect the emotions of the journey? </a:t>
            </a:r>
            <a:endParaRPr lang="en-GB" sz="2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Arial" panose="020B0604020202020204" pitchFamily="34" charset="0"/>
              </a:rPr>
              <a:t>How will the groups use their call and response from lesson 2?</a:t>
            </a:r>
            <a:endParaRPr lang="en-GB" sz="2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2800" kern="100">
                <a:effectLst/>
                <a:latin typeface="Calibri" panose="020F0502020204030204" pitchFamily="34" charset="0"/>
                <a:ea typeface="Aptos" panose="020B0004020202020204" pitchFamily="34" charset="0"/>
                <a:cs typeface="Arial" panose="020B0604020202020204" pitchFamily="34" charset="0"/>
              </a:rPr>
              <a:t>How will their music reflect the movement of the sea?</a:t>
            </a:r>
            <a:endParaRPr lang="en-GB" sz="2800" kern="100">
              <a:effectLst/>
              <a:latin typeface="Aptos" panose="020B0004020202020204" pitchFamily="34" charset="0"/>
              <a:ea typeface="Aptos" panose="020B0004020202020204" pitchFamily="34" charset="0"/>
              <a:cs typeface="Arial" panose="020B0604020202020204" pitchFamily="34" charset="0"/>
            </a:endParaRPr>
          </a:p>
        </p:txBody>
      </p:sp>
      <p:pic>
        <p:nvPicPr>
          <p:cNvPr id="4" name="Graphic 3" descr="Music notes with solid fill">
            <a:extLst>
              <a:ext uri="{FF2B5EF4-FFF2-40B4-BE49-F238E27FC236}">
                <a16:creationId xmlns:a16="http://schemas.microsoft.com/office/drawing/2014/main" id="{173EB62F-1AEC-1B1B-CA81-4EDDF92504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4202" y="2525345"/>
            <a:ext cx="1807092" cy="1807092"/>
          </a:xfrm>
          <a:prstGeom prst="rect">
            <a:avLst/>
          </a:prstGeom>
        </p:spPr>
      </p:pic>
    </p:spTree>
    <p:extLst>
      <p:ext uri="{BB962C8B-B14F-4D97-AF65-F5344CB8AC3E}">
        <p14:creationId xmlns:p14="http://schemas.microsoft.com/office/powerpoint/2010/main" val="392163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07CAD68C-D437-ABD3-1C11-19A28E4FDD6B}"/>
              </a:ext>
            </a:extLst>
          </p:cNvPr>
          <p:cNvSpPr>
            <a:spLocks noGrp="1"/>
          </p:cNvSpPr>
          <p:nvPr>
            <p:ph type="title" hasCustomPrompt="1"/>
          </p:nvPr>
        </p:nvSpPr>
        <p:spPr>
          <a:xfrm>
            <a:off x="1885024" y="1179481"/>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Resources Required</a:t>
            </a:r>
            <a:endParaRPr lang="en-US" b="1">
              <a:latin typeface="Calibri" panose="020F0502020204030204" pitchFamily="34" charset="0"/>
              <a:cs typeface="Calibri" panose="020F0502020204030204" pitchFamily="34" charset="0"/>
            </a:endParaRPr>
          </a:p>
        </p:txBody>
      </p:sp>
      <p:sp>
        <p:nvSpPr>
          <p:cNvPr id="5" name="Text Placeholder 10">
            <a:extLst>
              <a:ext uri="{FF2B5EF4-FFF2-40B4-BE49-F238E27FC236}">
                <a16:creationId xmlns:a16="http://schemas.microsoft.com/office/drawing/2014/main" id="{DE2FDA27-3321-1301-FB33-4CF86D6D3BDD}"/>
              </a:ext>
            </a:extLst>
          </p:cNvPr>
          <p:cNvSpPr txBox="1">
            <a:spLocks/>
          </p:cNvSpPr>
          <p:nvPr/>
        </p:nvSpPr>
        <p:spPr>
          <a:xfrm>
            <a:off x="1792565" y="2501753"/>
            <a:ext cx="7012582" cy="2524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Tuned classroom instruments e.g. xylophones, glockenspiels</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2400" kern="100">
                <a:effectLst/>
                <a:latin typeface="Calibri" panose="020F0502020204030204" pitchFamily="34" charset="0"/>
                <a:ea typeface="Aptos" panose="020B0004020202020204" pitchFamily="34" charset="0"/>
                <a:cs typeface="Arial" panose="020B0604020202020204" pitchFamily="34" charset="0"/>
              </a:rPr>
              <a:t>Untuned classroom instruments e.g. tambourines, triangles, drums, cymbals  </a:t>
            </a:r>
            <a:endParaRPr lang="en-GB" sz="2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E046022-0AD6-113A-DA8A-BDC4C1DBFE1C}"/>
              </a:ext>
            </a:extLst>
          </p:cNvPr>
          <p:cNvSpPr/>
          <p:nvPr/>
        </p:nvSpPr>
        <p:spPr>
          <a:xfrm flipV="1">
            <a:off x="1885024" y="2051392"/>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FBAAB5-288F-2480-2FAA-66237FF4A035}"/>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8" name="Picture 7">
            <a:extLst>
              <a:ext uri="{FF2B5EF4-FFF2-40B4-BE49-F238E27FC236}">
                <a16:creationId xmlns:a16="http://schemas.microsoft.com/office/drawing/2014/main" id="{CF275D6B-A80F-1386-3111-CE7B0EB9AC6B}"/>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9" name="Date Placeholder 2">
            <a:extLst>
              <a:ext uri="{FF2B5EF4-FFF2-40B4-BE49-F238E27FC236}">
                <a16:creationId xmlns:a16="http://schemas.microsoft.com/office/drawing/2014/main" id="{8F3DDC08-F1C7-5E09-8F1B-9D0795631393}"/>
              </a:ext>
            </a:extLst>
          </p:cNvPr>
          <p:cNvSpPr>
            <a:spLocks noGrp="1"/>
          </p:cNvSpPr>
          <p:nvPr>
            <p:ph type="dt" sz="half" idx="10"/>
          </p:nvPr>
        </p:nvSpPr>
        <p:spPr>
          <a:xfrm>
            <a:off x="1464278" y="6177847"/>
            <a:ext cx="1891632" cy="365125"/>
          </a:xfrm>
        </p:spPr>
        <p:txBody>
          <a:bodyPr/>
          <a:lstStyle/>
          <a:p>
            <a:endParaRPr lang="en-US"/>
          </a:p>
        </p:txBody>
      </p:sp>
      <p:sp>
        <p:nvSpPr>
          <p:cNvPr id="11" name="Slide Number Placeholder 4">
            <a:extLst>
              <a:ext uri="{FF2B5EF4-FFF2-40B4-BE49-F238E27FC236}">
                <a16:creationId xmlns:a16="http://schemas.microsoft.com/office/drawing/2014/main" id="{F0EDB525-6918-30DF-DF90-519AE96C5749}"/>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a:t>
            </a:fld>
            <a:endParaRPr lang="en-US"/>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96AD993D-EDAF-B72C-9D03-EBFDBDEA9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Footer Placeholder 3">
            <a:extLst>
              <a:ext uri="{FF2B5EF4-FFF2-40B4-BE49-F238E27FC236}">
                <a16:creationId xmlns:a16="http://schemas.microsoft.com/office/drawing/2014/main" id="{2ABD87A9-7AE0-9065-D6A8-4E103E2E6A72}"/>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449303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30</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itle Placeholder 9">
            <a:extLst>
              <a:ext uri="{FF2B5EF4-FFF2-40B4-BE49-F238E27FC236}">
                <a16:creationId xmlns:a16="http://schemas.microsoft.com/office/drawing/2014/main" id="{C37EC2DF-977C-F167-36CF-2820BA858F61}"/>
              </a:ext>
            </a:extLst>
          </p:cNvPr>
          <p:cNvSpPr txBox="1">
            <a:spLocks/>
          </p:cNvSpPr>
          <p:nvPr/>
        </p:nvSpPr>
        <p:spPr>
          <a:xfrm>
            <a:off x="1752628" y="926546"/>
            <a:ext cx="7012582" cy="843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Calibri" panose="020F0502020204030204" pitchFamily="34" charset="0"/>
                <a:cs typeface="Calibri" panose="020F0502020204030204" pitchFamily="34" charset="0"/>
              </a:rPr>
              <a:t>Time to share!</a:t>
            </a:r>
            <a:endParaRPr lang="en-US" b="1">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8B144FF-178C-6C3B-45E6-6A6E4C304242}"/>
              </a:ext>
            </a:extLst>
          </p:cNvPr>
          <p:cNvGrpSpPr/>
          <p:nvPr/>
        </p:nvGrpSpPr>
        <p:grpSpPr>
          <a:xfrm>
            <a:off x="1847021" y="2314943"/>
            <a:ext cx="2171111" cy="2794875"/>
            <a:chOff x="4185584" y="2041860"/>
            <a:chExt cx="2892099" cy="3889594"/>
          </a:xfrm>
        </p:grpSpPr>
        <p:pic>
          <p:nvPicPr>
            <p:cNvPr id="4" name="Graphic 3" descr="Piano with solid fill">
              <a:extLst>
                <a:ext uri="{FF2B5EF4-FFF2-40B4-BE49-F238E27FC236}">
                  <a16:creationId xmlns:a16="http://schemas.microsoft.com/office/drawing/2014/main" id="{D3A34E68-D527-0A5B-3893-D8A8356A8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1014" y="3281823"/>
              <a:ext cx="914400" cy="914400"/>
            </a:xfrm>
            <a:prstGeom prst="rect">
              <a:avLst/>
            </a:prstGeom>
          </p:spPr>
        </p:pic>
        <p:pic>
          <p:nvPicPr>
            <p:cNvPr id="5" name="Graphic 4" descr="Bongo with solid fill">
              <a:extLst>
                <a:ext uri="{FF2B5EF4-FFF2-40B4-BE49-F238E27FC236}">
                  <a16:creationId xmlns:a16="http://schemas.microsoft.com/office/drawing/2014/main" id="{6514E89B-112D-38E0-5CF3-E33FE2AC95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1985" y="3308192"/>
              <a:ext cx="914400" cy="914400"/>
            </a:xfrm>
            <a:prstGeom prst="rect">
              <a:avLst/>
            </a:prstGeom>
          </p:spPr>
        </p:pic>
        <p:pic>
          <p:nvPicPr>
            <p:cNvPr id="6" name="Graphic 5" descr="Guitar with solid fill">
              <a:extLst>
                <a:ext uri="{FF2B5EF4-FFF2-40B4-BE49-F238E27FC236}">
                  <a16:creationId xmlns:a16="http://schemas.microsoft.com/office/drawing/2014/main" id="{F842CDD9-1FDA-5437-FE6A-154223D2E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22531" y="3303563"/>
              <a:ext cx="914400" cy="914400"/>
            </a:xfrm>
            <a:prstGeom prst="rect">
              <a:avLst/>
            </a:prstGeom>
          </p:spPr>
        </p:pic>
        <p:pic>
          <p:nvPicPr>
            <p:cNvPr id="7" name="Graphic 6" descr="Harp with solid fill">
              <a:extLst>
                <a:ext uri="{FF2B5EF4-FFF2-40B4-BE49-F238E27FC236}">
                  <a16:creationId xmlns:a16="http://schemas.microsoft.com/office/drawing/2014/main" id="{4C54A509-3610-622D-28C5-C37FCA2972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40943" y="4190931"/>
              <a:ext cx="914400" cy="914400"/>
            </a:xfrm>
            <a:prstGeom prst="rect">
              <a:avLst/>
            </a:prstGeom>
          </p:spPr>
        </p:pic>
        <p:pic>
          <p:nvPicPr>
            <p:cNvPr id="8" name="Graphic 7" descr="Gong with solid fill">
              <a:extLst>
                <a:ext uri="{FF2B5EF4-FFF2-40B4-BE49-F238E27FC236}">
                  <a16:creationId xmlns:a16="http://schemas.microsoft.com/office/drawing/2014/main" id="{7D3513CF-B6CF-9BB1-709D-B3F4AF2247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50609" y="4244994"/>
              <a:ext cx="914400" cy="914400"/>
            </a:xfrm>
            <a:prstGeom prst="rect">
              <a:avLst/>
            </a:prstGeom>
          </p:spPr>
        </p:pic>
        <p:pic>
          <p:nvPicPr>
            <p:cNvPr id="9" name="Graphic 8" descr="Violin with solid fill">
              <a:extLst>
                <a:ext uri="{FF2B5EF4-FFF2-40B4-BE49-F238E27FC236}">
                  <a16:creationId xmlns:a16="http://schemas.microsoft.com/office/drawing/2014/main" id="{5D096967-6ADC-D28D-A775-010F526536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85584" y="4180579"/>
              <a:ext cx="914400" cy="914400"/>
            </a:xfrm>
            <a:prstGeom prst="rect">
              <a:avLst/>
            </a:prstGeom>
          </p:spPr>
        </p:pic>
        <p:pic>
          <p:nvPicPr>
            <p:cNvPr id="12" name="Graphic 11" descr="Banjo with solid fill">
              <a:extLst>
                <a:ext uri="{FF2B5EF4-FFF2-40B4-BE49-F238E27FC236}">
                  <a16:creationId xmlns:a16="http://schemas.microsoft.com/office/drawing/2014/main" id="{F8A73D42-4321-DFB9-E7D3-9600767C14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13492" y="2640937"/>
              <a:ext cx="914400" cy="914400"/>
            </a:xfrm>
            <a:prstGeom prst="rect">
              <a:avLst/>
            </a:prstGeom>
          </p:spPr>
        </p:pic>
        <p:pic>
          <p:nvPicPr>
            <p:cNvPr id="13" name="Graphic 12" descr="Saxophone with solid fill">
              <a:extLst>
                <a:ext uri="{FF2B5EF4-FFF2-40B4-BE49-F238E27FC236}">
                  <a16:creationId xmlns:a16="http://schemas.microsoft.com/office/drawing/2014/main" id="{738672D1-027F-CE2F-3BE2-701425C2B9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15009" y="3523356"/>
              <a:ext cx="914400" cy="914400"/>
            </a:xfrm>
            <a:prstGeom prst="rect">
              <a:avLst/>
            </a:prstGeom>
          </p:spPr>
        </p:pic>
        <p:pic>
          <p:nvPicPr>
            <p:cNvPr id="14" name="Graphic 13" descr="Medieval Trumpet with solid fill">
              <a:extLst>
                <a:ext uri="{FF2B5EF4-FFF2-40B4-BE49-F238E27FC236}">
                  <a16:creationId xmlns:a16="http://schemas.microsoft.com/office/drawing/2014/main" id="{2ED8D176-955B-F80C-16A1-04EDD85430D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48500" y="2790836"/>
              <a:ext cx="914400" cy="914400"/>
            </a:xfrm>
            <a:prstGeom prst="rect">
              <a:avLst/>
            </a:prstGeom>
          </p:spPr>
        </p:pic>
        <p:pic>
          <p:nvPicPr>
            <p:cNvPr id="15" name="Graphic 14" descr="Drum with solid fill">
              <a:extLst>
                <a:ext uri="{FF2B5EF4-FFF2-40B4-BE49-F238E27FC236}">
                  <a16:creationId xmlns:a16="http://schemas.microsoft.com/office/drawing/2014/main" id="{6E8EDD3A-A49A-4798-BB87-62D11A9B14D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63257" y="2140623"/>
              <a:ext cx="650213" cy="650213"/>
            </a:xfrm>
            <a:prstGeom prst="rect">
              <a:avLst/>
            </a:prstGeom>
          </p:spPr>
        </p:pic>
        <p:pic>
          <p:nvPicPr>
            <p:cNvPr id="16" name="Graphic 15" descr="Clarinet with solid fill">
              <a:extLst>
                <a:ext uri="{FF2B5EF4-FFF2-40B4-BE49-F238E27FC236}">
                  <a16:creationId xmlns:a16="http://schemas.microsoft.com/office/drawing/2014/main" id="{18AE7617-5AD7-3EE9-98A8-7CD424AB3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20975540">
              <a:off x="6163283" y="4540915"/>
              <a:ext cx="914400" cy="914400"/>
            </a:xfrm>
            <a:prstGeom prst="rect">
              <a:avLst/>
            </a:prstGeom>
          </p:spPr>
        </p:pic>
        <p:pic>
          <p:nvPicPr>
            <p:cNvPr id="20" name="Graphic 19" descr="Flute with solid fill">
              <a:extLst>
                <a:ext uri="{FF2B5EF4-FFF2-40B4-BE49-F238E27FC236}">
                  <a16:creationId xmlns:a16="http://schemas.microsoft.com/office/drawing/2014/main" id="{14850C8A-D13D-9BEA-1BDB-A64DEB4CE5E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55469" y="2079504"/>
              <a:ext cx="1253659" cy="1253659"/>
            </a:xfrm>
            <a:prstGeom prst="rect">
              <a:avLst/>
            </a:prstGeom>
          </p:spPr>
        </p:pic>
        <p:pic>
          <p:nvPicPr>
            <p:cNvPr id="21" name="Graphic 20" descr="Trumpet with solid fill">
              <a:extLst>
                <a:ext uri="{FF2B5EF4-FFF2-40B4-BE49-F238E27FC236}">
                  <a16:creationId xmlns:a16="http://schemas.microsoft.com/office/drawing/2014/main" id="{B8DDC780-C386-762F-E194-60E63E5960A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39638" y="4858849"/>
              <a:ext cx="1072605" cy="1072605"/>
            </a:xfrm>
            <a:prstGeom prst="rect">
              <a:avLst/>
            </a:prstGeom>
          </p:spPr>
        </p:pic>
        <p:pic>
          <p:nvPicPr>
            <p:cNvPr id="23" name="Graphic 22" descr="Drum set with solid fill">
              <a:extLst>
                <a:ext uri="{FF2B5EF4-FFF2-40B4-BE49-F238E27FC236}">
                  <a16:creationId xmlns:a16="http://schemas.microsoft.com/office/drawing/2014/main" id="{72BFB829-A568-12DD-392E-A20F3C00E42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696544" y="2041860"/>
              <a:ext cx="914400" cy="914400"/>
            </a:xfrm>
            <a:prstGeom prst="rect">
              <a:avLst/>
            </a:prstGeom>
          </p:spPr>
        </p:pic>
        <p:pic>
          <p:nvPicPr>
            <p:cNvPr id="24" name="Graphic 23" descr="Electric guitar with solid fill">
              <a:extLst>
                <a:ext uri="{FF2B5EF4-FFF2-40B4-BE49-F238E27FC236}">
                  <a16:creationId xmlns:a16="http://schemas.microsoft.com/office/drawing/2014/main" id="{20F462D8-D0BF-6779-417E-AA4E5ED30AE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89829" y="4824634"/>
              <a:ext cx="914400" cy="914400"/>
            </a:xfrm>
            <a:prstGeom prst="rect">
              <a:avLst/>
            </a:prstGeom>
          </p:spPr>
        </p:pic>
      </p:grpSp>
      <p:pic>
        <p:nvPicPr>
          <p:cNvPr id="25" name="Graphic 24" descr="Theatre outline">
            <a:extLst>
              <a:ext uri="{FF2B5EF4-FFF2-40B4-BE49-F238E27FC236}">
                <a16:creationId xmlns:a16="http://schemas.microsoft.com/office/drawing/2014/main" id="{85ED8C89-6453-0B8D-A987-983496C2F78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228175" y="2619515"/>
            <a:ext cx="1950442" cy="1950442"/>
          </a:xfrm>
          <a:prstGeom prst="rect">
            <a:avLst/>
          </a:prstGeom>
        </p:spPr>
      </p:pic>
      <p:pic>
        <p:nvPicPr>
          <p:cNvPr id="26" name="Graphic 25" descr="Conductor female with solid fill">
            <a:extLst>
              <a:ext uri="{FF2B5EF4-FFF2-40B4-BE49-F238E27FC236}">
                <a16:creationId xmlns:a16="http://schemas.microsoft.com/office/drawing/2014/main" id="{4410F6FD-52AF-1B5F-51CA-22B73315CD9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780107" y="2831511"/>
            <a:ext cx="1572341" cy="1572341"/>
          </a:xfrm>
          <a:prstGeom prst="rect">
            <a:avLst/>
          </a:prstGeom>
        </p:spPr>
      </p:pic>
      <p:sp>
        <p:nvSpPr>
          <p:cNvPr id="27" name="Footer Placeholder 3">
            <a:extLst>
              <a:ext uri="{FF2B5EF4-FFF2-40B4-BE49-F238E27FC236}">
                <a16:creationId xmlns:a16="http://schemas.microsoft.com/office/drawing/2014/main" id="{041818DB-072B-C691-1445-E5D0808E11F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019918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4C99"/>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2653FDD-9B82-22F4-E19B-62E8E20B5BF8}"/>
              </a:ext>
            </a:extLst>
          </p:cNvPr>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45520C-B3CE-D1FE-CF7D-C5CDDAAA0B28}"/>
              </a:ext>
            </a:extLst>
          </p:cNvPr>
          <p:cNvPicPr>
            <a:picLocks noChangeAspect="1"/>
          </p:cNvPicPr>
          <p:nvPr/>
        </p:nvPicPr>
        <p:blipFill>
          <a:blip r:embed="rId2"/>
          <a:stretch>
            <a:fillRect/>
          </a:stretch>
        </p:blipFill>
        <p:spPr>
          <a:xfrm>
            <a:off x="-301802" y="-232555"/>
            <a:ext cx="2125550" cy="2673324"/>
          </a:xfrm>
          <a:prstGeom prst="rect">
            <a:avLst/>
          </a:prstGeom>
        </p:spPr>
      </p:pic>
      <p:sp>
        <p:nvSpPr>
          <p:cNvPr id="8" name="Right Triangle 7">
            <a:extLst>
              <a:ext uri="{FF2B5EF4-FFF2-40B4-BE49-F238E27FC236}">
                <a16:creationId xmlns:a16="http://schemas.microsoft.com/office/drawing/2014/main" id="{D261A0F2-E4BC-0B44-FE58-0D347D838372}"/>
              </a:ext>
            </a:extLst>
          </p:cNvPr>
          <p:cNvSpPr/>
          <p:nvPr/>
        </p:nvSpPr>
        <p:spPr>
          <a:xfrm flipH="1">
            <a:off x="10910957" y="4538870"/>
            <a:ext cx="1281043" cy="2319130"/>
          </a:xfrm>
          <a:prstGeom prst="r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A570A9-4E43-F4EA-79D8-1FB7767E2051}"/>
              </a:ext>
            </a:extLst>
          </p:cNvPr>
          <p:cNvPicPr>
            <a:picLocks noChangeAspect="1"/>
          </p:cNvPicPr>
          <p:nvPr/>
        </p:nvPicPr>
        <p:blipFill>
          <a:blip r:embed="rId3"/>
          <a:stretch>
            <a:fillRect/>
          </a:stretch>
        </p:blipFill>
        <p:spPr>
          <a:xfrm>
            <a:off x="10607708" y="4129443"/>
            <a:ext cx="1688898" cy="2728557"/>
          </a:xfrm>
          <a:prstGeom prst="rect">
            <a:avLst/>
          </a:prstGeom>
        </p:spPr>
      </p:pic>
      <p:sp>
        <p:nvSpPr>
          <p:cNvPr id="10" name="Text Placeholder 7">
            <a:extLst>
              <a:ext uri="{FF2B5EF4-FFF2-40B4-BE49-F238E27FC236}">
                <a16:creationId xmlns:a16="http://schemas.microsoft.com/office/drawing/2014/main" id="{63B5B7EF-101B-A120-753F-9882877159F3}"/>
              </a:ext>
            </a:extLst>
          </p:cNvPr>
          <p:cNvSpPr txBox="1">
            <a:spLocks/>
          </p:cNvSpPr>
          <p:nvPr/>
        </p:nvSpPr>
        <p:spPr>
          <a:xfrm>
            <a:off x="2583656" y="3072606"/>
            <a:ext cx="7024687" cy="712787"/>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solidFill>
                  <a:schemeClr val="bg1"/>
                </a:solidFill>
                <a:latin typeface="Calibri" panose="020F0502020204030204" pitchFamily="34" charset="0"/>
                <a:cs typeface="Calibri" panose="020F0502020204030204" pitchFamily="34" charset="0"/>
              </a:rPr>
              <a:t>Lesson 4</a:t>
            </a:r>
            <a:endParaRPr lang="en-US" sz="4400">
              <a:latin typeface="Calibri" panose="020F0502020204030204" pitchFamily="34" charset="0"/>
              <a:cs typeface="Calibri" panose="020F0502020204030204" pitchFamily="34" charset="0"/>
            </a:endParaRPr>
          </a:p>
        </p:txBody>
      </p:sp>
      <p:pic>
        <p:nvPicPr>
          <p:cNvPr id="14" name="Picture 13" descr="A black and white logo&#10;&#10;Description automatically generated">
            <a:extLst>
              <a:ext uri="{FF2B5EF4-FFF2-40B4-BE49-F238E27FC236}">
                <a16:creationId xmlns:a16="http://schemas.microsoft.com/office/drawing/2014/main" id="{3C5EAEBC-94BD-810F-369F-7C936D058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0" cy="2696570"/>
          </a:xfrm>
          <a:prstGeom prst="rect">
            <a:avLst/>
          </a:prstGeom>
        </p:spPr>
      </p:pic>
      <p:sp>
        <p:nvSpPr>
          <p:cNvPr id="2" name="Text Placeholder 3">
            <a:extLst>
              <a:ext uri="{FF2B5EF4-FFF2-40B4-BE49-F238E27FC236}">
                <a16:creationId xmlns:a16="http://schemas.microsoft.com/office/drawing/2014/main" id="{FB3F7C3F-98E1-3F52-0F8B-B4747FD4E11B}"/>
              </a:ext>
            </a:extLst>
          </p:cNvPr>
          <p:cNvSpPr txBox="1">
            <a:spLocks/>
          </p:cNvSpPr>
          <p:nvPr/>
        </p:nvSpPr>
        <p:spPr>
          <a:xfrm>
            <a:off x="4648200" y="5101608"/>
            <a:ext cx="2895600" cy="78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a:solidFill>
                  <a:schemeClr val="bg1"/>
                </a:solidFill>
              </a:rPr>
              <a:t>Copyright Fran Hart &amp; BBC</a:t>
            </a:r>
          </a:p>
        </p:txBody>
      </p:sp>
    </p:spTree>
    <p:extLst>
      <p:ext uri="{BB962C8B-B14F-4D97-AF65-F5344CB8AC3E}">
        <p14:creationId xmlns:p14="http://schemas.microsoft.com/office/powerpoint/2010/main" val="2108287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32</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group of people in a large room with a large orchestra&#10;&#10;Description automatically generated">
            <a:extLst>
              <a:ext uri="{FF2B5EF4-FFF2-40B4-BE49-F238E27FC236}">
                <a16:creationId xmlns:a16="http://schemas.microsoft.com/office/drawing/2014/main" id="{C117245E-825C-ED1E-AE0C-273F5608A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200" y="1386166"/>
            <a:ext cx="6956298" cy="3912918"/>
          </a:xfrm>
          <a:prstGeom prst="rect">
            <a:avLst/>
          </a:prstGeom>
        </p:spPr>
      </p:pic>
      <p:sp>
        <p:nvSpPr>
          <p:cNvPr id="3" name="Title Placeholder 9">
            <a:extLst>
              <a:ext uri="{FF2B5EF4-FFF2-40B4-BE49-F238E27FC236}">
                <a16:creationId xmlns:a16="http://schemas.microsoft.com/office/drawing/2014/main" id="{F0EACD47-2A6D-4114-B21D-CE8634644282}"/>
              </a:ext>
            </a:extLst>
          </p:cNvPr>
          <p:cNvSpPr>
            <a:spLocks noGrp="1"/>
          </p:cNvSpPr>
          <p:nvPr>
            <p:ph type="title"/>
          </p:nvPr>
        </p:nvSpPr>
        <p:spPr>
          <a:xfrm>
            <a:off x="1885024" y="542688"/>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Listen and reflect</a:t>
            </a:r>
            <a:endParaRPr lang="en-US" sz="3200" b="1">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9E916EB-D79D-27B4-33EC-882AA5BFCB4E}"/>
              </a:ext>
            </a:extLst>
          </p:cNvPr>
          <p:cNvGraphicFramePr>
            <a:graphicFrameLocks noGrp="1"/>
          </p:cNvGraphicFramePr>
          <p:nvPr>
            <p:extLst>
              <p:ext uri="{D42A27DB-BD31-4B8C-83A1-F6EECF244321}">
                <p14:modId xmlns:p14="http://schemas.microsoft.com/office/powerpoint/2010/main" val="1355978408"/>
              </p:ext>
            </p:extLst>
          </p:nvPr>
        </p:nvGraphicFramePr>
        <p:xfrm>
          <a:off x="2076880" y="5590510"/>
          <a:ext cx="6628869" cy="326390"/>
        </p:xfrm>
        <a:graphic>
          <a:graphicData uri="http://schemas.openxmlformats.org/drawingml/2006/table">
            <a:tbl>
              <a:tblPr/>
              <a:tblGrid>
                <a:gridCol w="6628869">
                  <a:extLst>
                    <a:ext uri="{9D8B030D-6E8A-4147-A177-3AD203B41FA5}">
                      <a16:colId xmlns:a16="http://schemas.microsoft.com/office/drawing/2014/main" val="50905004"/>
                    </a:ext>
                  </a:extLst>
                </a:gridCol>
              </a:tblGrid>
              <a:tr h="190500">
                <a:tc>
                  <a:txBody>
                    <a:bodyPr/>
                    <a:lstStyle/>
                    <a:p>
                      <a:pPr algn="ctr" fontAlgn="b"/>
                      <a:r>
                        <a:rPr lang="en-GB" sz="1800" b="0" i="0" u="sng" strike="noStrike">
                          <a:solidFill>
                            <a:srgbClr val="467886"/>
                          </a:solidFill>
                          <a:effectLst/>
                          <a:latin typeface="Aptos Narrow" panose="020B0004020202020204" pitchFamily="34" charset="0"/>
                          <a:hlinkClick r:id="rId8"/>
                        </a:rPr>
                        <a:t>https://www.bbc.co.uk/teach/ten-pieces/articles/zhfg239</a:t>
                      </a:r>
                      <a:endParaRPr lang="en-GB" sz="1800" b="0" i="0" u="sng" strike="noStrike">
                        <a:solidFill>
                          <a:srgbClr val="467886"/>
                        </a:solidFill>
                        <a:effectLst/>
                        <a:latin typeface="Aptos Narrow" panose="020B0004020202020204" pitchFamily="34" charset="0"/>
                      </a:endParaRPr>
                    </a:p>
                  </a:txBody>
                  <a:tcPr marL="6350" marR="6350" marT="6350" anchor="b">
                    <a:lnL>
                      <a:noFill/>
                    </a:lnL>
                    <a:lnR>
                      <a:noFill/>
                    </a:lnR>
                    <a:lnT>
                      <a:noFill/>
                    </a:lnT>
                    <a:lnB>
                      <a:noFill/>
                    </a:lnB>
                  </a:tcPr>
                </a:tc>
                <a:extLst>
                  <a:ext uri="{0D108BD9-81ED-4DB2-BD59-A6C34878D82A}">
                    <a16:rowId xmlns:a16="http://schemas.microsoft.com/office/drawing/2014/main" val="931875258"/>
                  </a:ext>
                </a:extLst>
              </a:tr>
            </a:tbl>
          </a:graphicData>
        </a:graphic>
      </p:graphicFrame>
      <p:sp>
        <p:nvSpPr>
          <p:cNvPr id="5" name="Footer Placeholder 3">
            <a:extLst>
              <a:ext uri="{FF2B5EF4-FFF2-40B4-BE49-F238E27FC236}">
                <a16:creationId xmlns:a16="http://schemas.microsoft.com/office/drawing/2014/main" id="{BC568CAF-B76A-9779-FB0B-AD5E0D3F5B4F}"/>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45226488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33</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pic>
        <p:nvPicPr>
          <p:cNvPr id="2" name="Picture 1" descr="A sheet music with music notes&#10;&#10;Description automatically generated">
            <a:extLst>
              <a:ext uri="{FF2B5EF4-FFF2-40B4-BE49-F238E27FC236}">
                <a16:creationId xmlns:a16="http://schemas.microsoft.com/office/drawing/2014/main" id="{7514601E-C46F-A2FC-04B4-C5397EF23A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134" y="1846438"/>
            <a:ext cx="9586665" cy="3404828"/>
          </a:xfrm>
          <a:prstGeom prst="rect">
            <a:avLst/>
          </a:prstGeom>
        </p:spPr>
      </p:pic>
      <p:sp>
        <p:nvSpPr>
          <p:cNvPr id="3" name="Footer Placeholder 3">
            <a:extLst>
              <a:ext uri="{FF2B5EF4-FFF2-40B4-BE49-F238E27FC236}">
                <a16:creationId xmlns:a16="http://schemas.microsoft.com/office/drawing/2014/main" id="{37E9B7B6-143D-2794-ED7D-1FD49F4A33A1}"/>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8957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34</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graphicFrame>
        <p:nvGraphicFramePr>
          <p:cNvPr id="2" name="Table 1">
            <a:extLst>
              <a:ext uri="{FF2B5EF4-FFF2-40B4-BE49-F238E27FC236}">
                <a16:creationId xmlns:a16="http://schemas.microsoft.com/office/drawing/2014/main" id="{FAD9F38F-5E4B-5FF6-A96A-31958F5A0F9A}"/>
              </a:ext>
            </a:extLst>
          </p:cNvPr>
          <p:cNvGraphicFramePr>
            <a:graphicFrameLocks noGrp="1"/>
          </p:cNvGraphicFramePr>
          <p:nvPr>
            <p:extLst>
              <p:ext uri="{D42A27DB-BD31-4B8C-83A1-F6EECF244321}">
                <p14:modId xmlns:p14="http://schemas.microsoft.com/office/powerpoint/2010/main" val="581961483"/>
              </p:ext>
            </p:extLst>
          </p:nvPr>
        </p:nvGraphicFramePr>
        <p:xfrm>
          <a:off x="1718256" y="956404"/>
          <a:ext cx="7385133" cy="4449510"/>
        </p:xfrm>
        <a:graphic>
          <a:graphicData uri="http://schemas.openxmlformats.org/drawingml/2006/table">
            <a:tbl>
              <a:tblPr firstRow="1" firstCol="1" bandRow="1">
                <a:tableStyleId>{5940675A-B579-460E-94D1-54222C63F5DA}</a:tableStyleId>
              </a:tblPr>
              <a:tblGrid>
                <a:gridCol w="3692180">
                  <a:extLst>
                    <a:ext uri="{9D8B030D-6E8A-4147-A177-3AD203B41FA5}">
                      <a16:colId xmlns:a16="http://schemas.microsoft.com/office/drawing/2014/main" val="632227976"/>
                    </a:ext>
                  </a:extLst>
                </a:gridCol>
                <a:gridCol w="3692953">
                  <a:extLst>
                    <a:ext uri="{9D8B030D-6E8A-4147-A177-3AD203B41FA5}">
                      <a16:colId xmlns:a16="http://schemas.microsoft.com/office/drawing/2014/main" val="1912727017"/>
                    </a:ext>
                  </a:extLst>
                </a:gridCol>
              </a:tblGrid>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1 Amazing grace (how sweet the sound) </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that saved a wretch like 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once was lost, but now am found,</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was blind, but now I see.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4 The Lord has promised good to 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his word my hope secures;</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he will my shield and portion be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as long as life endures.</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927596942"/>
                  </a:ext>
                </a:extLst>
              </a:tr>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2 'Twas grace that taught my heart to fear,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grace my fears relieved;</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how precious did that grace appear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the hour I first believed!</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5 Yes, when this flesh and heart shall fail,</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mortal life shall cease: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shall possess, within the veil,</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 life of joy and peace.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8770941"/>
                  </a:ext>
                </a:extLst>
              </a:tr>
              <a:tr h="0">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3 Through many dangers, toils and snares</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I have already come: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'tis grace has brought me safe thus far,</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and grace will lead me home.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tc>
                  <a:txBody>
                    <a:bodyPr/>
                    <a:lstStyle/>
                    <a:p>
                      <a:pPr algn="ctr"/>
                      <a:r>
                        <a:rPr lang="en-GB" sz="1600" kern="100">
                          <a:effectLst/>
                          <a:latin typeface="Calibri" panose="020F0502020204030204" pitchFamily="34" charset="0"/>
                          <a:cs typeface="Calibri" panose="020F0502020204030204" pitchFamily="34" charset="0"/>
                        </a:rPr>
                        <a:t> </a:t>
                      </a:r>
                    </a:p>
                    <a:p>
                      <a:pPr algn="ctr"/>
                      <a:r>
                        <a:rPr lang="en-GB" sz="1600" kern="100">
                          <a:effectLst/>
                          <a:latin typeface="Calibri" panose="020F0502020204030204" pitchFamily="34" charset="0"/>
                          <a:cs typeface="Calibri" panose="020F0502020204030204" pitchFamily="34" charset="0"/>
                        </a:rPr>
                        <a:t>6 The earth shall soon dissolve like snow,</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the sun forbear to shine;</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but God, who called me here below,</a:t>
                      </a:r>
                      <a:br>
                        <a:rPr lang="en-GB" sz="1600" kern="100">
                          <a:effectLst/>
                          <a:latin typeface="Calibri" panose="020F0502020204030204" pitchFamily="34" charset="0"/>
                          <a:cs typeface="Calibri" panose="020F0502020204030204" pitchFamily="34" charset="0"/>
                        </a:rPr>
                      </a:br>
                      <a:r>
                        <a:rPr lang="en-GB" sz="1600" kern="100">
                          <a:effectLst/>
                          <a:latin typeface="Calibri" panose="020F0502020204030204" pitchFamily="34" charset="0"/>
                          <a:cs typeface="Calibri" panose="020F0502020204030204" pitchFamily="34" charset="0"/>
                        </a:rPr>
                        <a:t>will be forever mine.</a:t>
                      </a:r>
                    </a:p>
                    <a:p>
                      <a:pPr algn="ctr">
                        <a:lnSpc>
                          <a:spcPct val="115000"/>
                        </a:lnSpc>
                        <a:spcAft>
                          <a:spcPts val="800"/>
                        </a:spcAft>
                      </a:pPr>
                      <a:r>
                        <a:rPr lang="en-GB" sz="1600" kern="100">
                          <a:effectLst/>
                          <a:latin typeface="Calibri" panose="020F0502020204030204" pitchFamily="34" charset="0"/>
                          <a:cs typeface="Calibri" panose="020F0502020204030204" pitchFamily="34" charset="0"/>
                        </a:rPr>
                        <a:t> </a:t>
                      </a:r>
                      <a:endParaRPr lang="en-GB" sz="16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824725986"/>
                  </a:ext>
                </a:extLst>
              </a:tr>
            </a:tbl>
          </a:graphicData>
        </a:graphic>
      </p:graphicFrame>
      <p:sp>
        <p:nvSpPr>
          <p:cNvPr id="3" name="Footer Placeholder 3">
            <a:extLst>
              <a:ext uri="{FF2B5EF4-FFF2-40B4-BE49-F238E27FC236}">
                <a16:creationId xmlns:a16="http://schemas.microsoft.com/office/drawing/2014/main" id="{8BA26647-F7F4-6F7C-3532-956F9951294A}"/>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095756501"/>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35</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3" name="TextBox 2">
            <a:extLst>
              <a:ext uri="{FF2B5EF4-FFF2-40B4-BE49-F238E27FC236}">
                <a16:creationId xmlns:a16="http://schemas.microsoft.com/office/drawing/2014/main" id="{82B7EED2-C0D7-9B02-38C3-3D9FE1B7F7ED}"/>
              </a:ext>
            </a:extLst>
          </p:cNvPr>
          <p:cNvSpPr txBox="1"/>
          <p:nvPr/>
        </p:nvSpPr>
        <p:spPr>
          <a:xfrm>
            <a:off x="1652287" y="1513812"/>
            <a:ext cx="8887426" cy="4401205"/>
          </a:xfrm>
          <a:prstGeom prst="rect">
            <a:avLst/>
          </a:prstGeom>
          <a:noFill/>
        </p:spPr>
        <p:txBody>
          <a:bodyPr wrap="square">
            <a:spAutoFit/>
          </a:bodyPr>
          <a:lstStyle/>
          <a:p>
            <a:pPr lvl="0"/>
            <a:r>
              <a:rPr lang="en-GB" sz="2000" b="1">
                <a:effectLst/>
                <a:latin typeface="Calibri" panose="020F0502020204030204" pitchFamily="34" charset="0"/>
                <a:ea typeface="Times New Roman" panose="02020603050405020304" pitchFamily="18" charset="0"/>
                <a:cs typeface="Calibri" panose="020F0502020204030204" pitchFamily="34" charset="0"/>
              </a:rPr>
              <a:t>The performance needs to: </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start with a call and response</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include the expressive pentatonic journey music</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include </a:t>
            </a:r>
            <a:r>
              <a:rPr lang="en-GB" sz="2000" i="1">
                <a:effectLst/>
                <a:latin typeface="Calibri" panose="020F0502020204030204" pitchFamily="34" charset="0"/>
                <a:ea typeface="Times New Roman" panose="02020603050405020304" pitchFamily="18" charset="0"/>
                <a:cs typeface="Calibri" panose="020F0502020204030204" pitchFamily="34" charset="0"/>
              </a:rPr>
              <a:t>Amazing Grace</a:t>
            </a:r>
            <a:endParaRPr lang="en-GB" sz="2000">
              <a:effectLst/>
              <a:latin typeface="Calibri" panose="020F0502020204030204" pitchFamily="34" charset="0"/>
              <a:ea typeface="Times New Roman" panose="02020603050405020304" pitchFamily="18" charset="0"/>
              <a:cs typeface="Calibri" panose="020F0502020204030204" pitchFamily="34" charset="0"/>
            </a:endParaRPr>
          </a:p>
          <a:p>
            <a:pPr lvl="0"/>
            <a:endParaRPr lang="en-GB" sz="2000">
              <a:latin typeface="Calibri" panose="020F0502020204030204" pitchFamily="34" charset="0"/>
              <a:ea typeface="Times New Roman" panose="02020603050405020304" pitchFamily="18" charset="0"/>
              <a:cs typeface="Calibri" panose="020F0502020204030204" pitchFamily="34" charset="0"/>
            </a:endParaRPr>
          </a:p>
          <a:p>
            <a:pPr lvl="0"/>
            <a:r>
              <a:rPr lang="en-GB" sz="2000" b="1">
                <a:effectLst/>
                <a:latin typeface="Calibri" panose="020F0502020204030204" pitchFamily="34" charset="0"/>
                <a:ea typeface="Times New Roman" panose="02020603050405020304" pitchFamily="18" charset="0"/>
                <a:cs typeface="Calibri" panose="020F0502020204030204" pitchFamily="34" charset="0"/>
              </a:rPr>
              <a:t>Think about: </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How will the performance start?</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How will it end?</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How will the song be performed? Solo? Accompanied? Unaccompanied?</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Will a conductor be needed? </a:t>
            </a:r>
            <a:r>
              <a:rPr lang="en-GB" sz="2000">
                <a:effectLst/>
                <a:latin typeface="Calibri" panose="020F0502020204030204" pitchFamily="34" charset="0"/>
                <a:ea typeface="Aptos" panose="020B0004020202020204" pitchFamily="34" charset="0"/>
                <a:cs typeface="Calibri" panose="020F0502020204030204" pitchFamily="34" charset="0"/>
              </a:rPr>
              <a:t>A conductor is the person who controls the performance, setting the tempo and pointing at players to start and stop. They might also help to show dynamics.</a:t>
            </a:r>
            <a:endParaRPr lang="en-GB" sz="200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How will the performance be expressive? Can this be improved?</a:t>
            </a:r>
          </a:p>
          <a:p>
            <a:pPr marL="342900" lvl="0" indent="-342900">
              <a:buFont typeface="Symbol" panose="05050102010706020507" pitchFamily="18" charset="2"/>
              <a:buChar char=""/>
            </a:pPr>
            <a:r>
              <a:rPr lang="en-GB" sz="2000">
                <a:effectLst/>
                <a:latin typeface="Calibri" panose="020F0502020204030204" pitchFamily="34" charset="0"/>
                <a:ea typeface="Times New Roman" panose="02020603050405020304" pitchFamily="18" charset="0"/>
                <a:cs typeface="Calibri" panose="020F0502020204030204" pitchFamily="34" charset="0"/>
              </a:rPr>
              <a:t>How will everyone know what they are singing or playing and when?</a:t>
            </a:r>
          </a:p>
        </p:txBody>
      </p:sp>
      <p:sp>
        <p:nvSpPr>
          <p:cNvPr id="4" name="Title Placeholder 9">
            <a:extLst>
              <a:ext uri="{FF2B5EF4-FFF2-40B4-BE49-F238E27FC236}">
                <a16:creationId xmlns:a16="http://schemas.microsoft.com/office/drawing/2014/main" id="{64A71C32-7A83-05E8-55A6-4B60F5159189}"/>
              </a:ext>
            </a:extLst>
          </p:cNvPr>
          <p:cNvSpPr>
            <a:spLocks noGrp="1"/>
          </p:cNvSpPr>
          <p:nvPr>
            <p:ph type="title"/>
          </p:nvPr>
        </p:nvSpPr>
        <p:spPr>
          <a:xfrm>
            <a:off x="1652287" y="504807"/>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Structure a performance</a:t>
            </a:r>
            <a:endParaRPr lang="en-US" sz="3200" b="1">
              <a:latin typeface="Calibri" panose="020F0502020204030204" pitchFamily="34" charset="0"/>
              <a:cs typeface="Calibri" panose="020F0502020204030204" pitchFamily="34" charset="0"/>
            </a:endParaRPr>
          </a:p>
        </p:txBody>
      </p:sp>
      <p:pic>
        <p:nvPicPr>
          <p:cNvPr id="5" name="Graphic 4" descr="Music notes with solid fill">
            <a:extLst>
              <a:ext uri="{FF2B5EF4-FFF2-40B4-BE49-F238E27FC236}">
                <a16:creationId xmlns:a16="http://schemas.microsoft.com/office/drawing/2014/main" id="{B7AF753A-9DFD-189B-DC5C-823EBA1079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84551" y="2115646"/>
            <a:ext cx="1492902" cy="1492902"/>
          </a:xfrm>
          <a:prstGeom prst="rect">
            <a:avLst/>
          </a:prstGeom>
        </p:spPr>
      </p:pic>
      <p:sp>
        <p:nvSpPr>
          <p:cNvPr id="2" name="Footer Placeholder 3">
            <a:extLst>
              <a:ext uri="{FF2B5EF4-FFF2-40B4-BE49-F238E27FC236}">
                <a16:creationId xmlns:a16="http://schemas.microsoft.com/office/drawing/2014/main" id="{7497F398-4A0D-3961-E5BF-58C71AB2325A}"/>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83332686"/>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36</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itle Placeholder 9">
            <a:extLst>
              <a:ext uri="{FF2B5EF4-FFF2-40B4-BE49-F238E27FC236}">
                <a16:creationId xmlns:a16="http://schemas.microsoft.com/office/drawing/2014/main" id="{C37EC2DF-977C-F167-36CF-2820BA858F61}"/>
              </a:ext>
            </a:extLst>
          </p:cNvPr>
          <p:cNvSpPr txBox="1">
            <a:spLocks/>
          </p:cNvSpPr>
          <p:nvPr/>
        </p:nvSpPr>
        <p:spPr>
          <a:xfrm>
            <a:off x="1752628" y="926546"/>
            <a:ext cx="7012582" cy="843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Calibri" panose="020F0502020204030204" pitchFamily="34" charset="0"/>
                <a:cs typeface="Calibri" panose="020F0502020204030204" pitchFamily="34" charset="0"/>
              </a:rPr>
              <a:t>Time to share!</a:t>
            </a:r>
            <a:endParaRPr lang="en-US" b="1">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8B144FF-178C-6C3B-45E6-6A6E4C304242}"/>
              </a:ext>
            </a:extLst>
          </p:cNvPr>
          <p:cNvGrpSpPr/>
          <p:nvPr/>
        </p:nvGrpSpPr>
        <p:grpSpPr>
          <a:xfrm>
            <a:off x="1238230" y="2473888"/>
            <a:ext cx="1891633" cy="2280429"/>
            <a:chOff x="4185584" y="2041860"/>
            <a:chExt cx="2892099" cy="3889594"/>
          </a:xfrm>
        </p:grpSpPr>
        <p:pic>
          <p:nvPicPr>
            <p:cNvPr id="4" name="Graphic 3" descr="Piano with solid fill">
              <a:extLst>
                <a:ext uri="{FF2B5EF4-FFF2-40B4-BE49-F238E27FC236}">
                  <a16:creationId xmlns:a16="http://schemas.microsoft.com/office/drawing/2014/main" id="{D3A34E68-D527-0A5B-3893-D8A8356A8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1014" y="3281823"/>
              <a:ext cx="914400" cy="914400"/>
            </a:xfrm>
            <a:prstGeom prst="rect">
              <a:avLst/>
            </a:prstGeom>
          </p:spPr>
        </p:pic>
        <p:pic>
          <p:nvPicPr>
            <p:cNvPr id="5" name="Graphic 4" descr="Bongo with solid fill">
              <a:extLst>
                <a:ext uri="{FF2B5EF4-FFF2-40B4-BE49-F238E27FC236}">
                  <a16:creationId xmlns:a16="http://schemas.microsoft.com/office/drawing/2014/main" id="{6514E89B-112D-38E0-5CF3-E33FE2AC95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1985" y="3308192"/>
              <a:ext cx="914400" cy="914400"/>
            </a:xfrm>
            <a:prstGeom prst="rect">
              <a:avLst/>
            </a:prstGeom>
          </p:spPr>
        </p:pic>
        <p:pic>
          <p:nvPicPr>
            <p:cNvPr id="6" name="Graphic 5" descr="Guitar with solid fill">
              <a:extLst>
                <a:ext uri="{FF2B5EF4-FFF2-40B4-BE49-F238E27FC236}">
                  <a16:creationId xmlns:a16="http://schemas.microsoft.com/office/drawing/2014/main" id="{F842CDD9-1FDA-5437-FE6A-154223D2E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22531" y="3303563"/>
              <a:ext cx="914400" cy="914400"/>
            </a:xfrm>
            <a:prstGeom prst="rect">
              <a:avLst/>
            </a:prstGeom>
          </p:spPr>
        </p:pic>
        <p:pic>
          <p:nvPicPr>
            <p:cNvPr id="7" name="Graphic 6" descr="Harp with solid fill">
              <a:extLst>
                <a:ext uri="{FF2B5EF4-FFF2-40B4-BE49-F238E27FC236}">
                  <a16:creationId xmlns:a16="http://schemas.microsoft.com/office/drawing/2014/main" id="{4C54A509-3610-622D-28C5-C37FCA2972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40943" y="4190931"/>
              <a:ext cx="914400" cy="914400"/>
            </a:xfrm>
            <a:prstGeom prst="rect">
              <a:avLst/>
            </a:prstGeom>
          </p:spPr>
        </p:pic>
        <p:pic>
          <p:nvPicPr>
            <p:cNvPr id="8" name="Graphic 7" descr="Gong with solid fill">
              <a:extLst>
                <a:ext uri="{FF2B5EF4-FFF2-40B4-BE49-F238E27FC236}">
                  <a16:creationId xmlns:a16="http://schemas.microsoft.com/office/drawing/2014/main" id="{7D3513CF-B6CF-9BB1-709D-B3F4AF2247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50609" y="4244994"/>
              <a:ext cx="914400" cy="914400"/>
            </a:xfrm>
            <a:prstGeom prst="rect">
              <a:avLst/>
            </a:prstGeom>
          </p:spPr>
        </p:pic>
        <p:pic>
          <p:nvPicPr>
            <p:cNvPr id="9" name="Graphic 8" descr="Violin with solid fill">
              <a:extLst>
                <a:ext uri="{FF2B5EF4-FFF2-40B4-BE49-F238E27FC236}">
                  <a16:creationId xmlns:a16="http://schemas.microsoft.com/office/drawing/2014/main" id="{5D096967-6ADC-D28D-A775-010F526536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85584" y="4180579"/>
              <a:ext cx="914400" cy="914400"/>
            </a:xfrm>
            <a:prstGeom prst="rect">
              <a:avLst/>
            </a:prstGeom>
          </p:spPr>
        </p:pic>
        <p:pic>
          <p:nvPicPr>
            <p:cNvPr id="12" name="Graphic 11" descr="Banjo with solid fill">
              <a:extLst>
                <a:ext uri="{FF2B5EF4-FFF2-40B4-BE49-F238E27FC236}">
                  <a16:creationId xmlns:a16="http://schemas.microsoft.com/office/drawing/2014/main" id="{F8A73D42-4321-DFB9-E7D3-9600767C14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13492" y="2640937"/>
              <a:ext cx="914400" cy="914400"/>
            </a:xfrm>
            <a:prstGeom prst="rect">
              <a:avLst/>
            </a:prstGeom>
          </p:spPr>
        </p:pic>
        <p:pic>
          <p:nvPicPr>
            <p:cNvPr id="13" name="Graphic 12" descr="Saxophone with solid fill">
              <a:extLst>
                <a:ext uri="{FF2B5EF4-FFF2-40B4-BE49-F238E27FC236}">
                  <a16:creationId xmlns:a16="http://schemas.microsoft.com/office/drawing/2014/main" id="{738672D1-027F-CE2F-3BE2-701425C2B9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15009" y="3523356"/>
              <a:ext cx="914400" cy="914400"/>
            </a:xfrm>
            <a:prstGeom prst="rect">
              <a:avLst/>
            </a:prstGeom>
          </p:spPr>
        </p:pic>
        <p:pic>
          <p:nvPicPr>
            <p:cNvPr id="14" name="Graphic 13" descr="Medieval Trumpet with solid fill">
              <a:extLst>
                <a:ext uri="{FF2B5EF4-FFF2-40B4-BE49-F238E27FC236}">
                  <a16:creationId xmlns:a16="http://schemas.microsoft.com/office/drawing/2014/main" id="{2ED8D176-955B-F80C-16A1-04EDD85430D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48500" y="2790836"/>
              <a:ext cx="914400" cy="914400"/>
            </a:xfrm>
            <a:prstGeom prst="rect">
              <a:avLst/>
            </a:prstGeom>
          </p:spPr>
        </p:pic>
        <p:pic>
          <p:nvPicPr>
            <p:cNvPr id="15" name="Graphic 14" descr="Drum with solid fill">
              <a:extLst>
                <a:ext uri="{FF2B5EF4-FFF2-40B4-BE49-F238E27FC236}">
                  <a16:creationId xmlns:a16="http://schemas.microsoft.com/office/drawing/2014/main" id="{6E8EDD3A-A49A-4798-BB87-62D11A9B14D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63257" y="2140623"/>
              <a:ext cx="650213" cy="650213"/>
            </a:xfrm>
            <a:prstGeom prst="rect">
              <a:avLst/>
            </a:prstGeom>
          </p:spPr>
        </p:pic>
        <p:pic>
          <p:nvPicPr>
            <p:cNvPr id="16" name="Graphic 15" descr="Clarinet with solid fill">
              <a:extLst>
                <a:ext uri="{FF2B5EF4-FFF2-40B4-BE49-F238E27FC236}">
                  <a16:creationId xmlns:a16="http://schemas.microsoft.com/office/drawing/2014/main" id="{18AE7617-5AD7-3EE9-98A8-7CD424AB3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20975540">
              <a:off x="6163283" y="4540915"/>
              <a:ext cx="914400" cy="914400"/>
            </a:xfrm>
            <a:prstGeom prst="rect">
              <a:avLst/>
            </a:prstGeom>
          </p:spPr>
        </p:pic>
        <p:pic>
          <p:nvPicPr>
            <p:cNvPr id="20" name="Graphic 19" descr="Flute with solid fill">
              <a:extLst>
                <a:ext uri="{FF2B5EF4-FFF2-40B4-BE49-F238E27FC236}">
                  <a16:creationId xmlns:a16="http://schemas.microsoft.com/office/drawing/2014/main" id="{14850C8A-D13D-9BEA-1BDB-A64DEB4CE5E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55469" y="2079504"/>
              <a:ext cx="1253659" cy="1253659"/>
            </a:xfrm>
            <a:prstGeom prst="rect">
              <a:avLst/>
            </a:prstGeom>
          </p:spPr>
        </p:pic>
        <p:pic>
          <p:nvPicPr>
            <p:cNvPr id="21" name="Graphic 20" descr="Trumpet with solid fill">
              <a:extLst>
                <a:ext uri="{FF2B5EF4-FFF2-40B4-BE49-F238E27FC236}">
                  <a16:creationId xmlns:a16="http://schemas.microsoft.com/office/drawing/2014/main" id="{B8DDC780-C386-762F-E194-60E63E5960A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039638" y="4858849"/>
              <a:ext cx="1072605" cy="1072605"/>
            </a:xfrm>
            <a:prstGeom prst="rect">
              <a:avLst/>
            </a:prstGeom>
          </p:spPr>
        </p:pic>
        <p:pic>
          <p:nvPicPr>
            <p:cNvPr id="23" name="Graphic 22" descr="Drum set with solid fill">
              <a:extLst>
                <a:ext uri="{FF2B5EF4-FFF2-40B4-BE49-F238E27FC236}">
                  <a16:creationId xmlns:a16="http://schemas.microsoft.com/office/drawing/2014/main" id="{72BFB829-A568-12DD-392E-A20F3C00E42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696544" y="2041860"/>
              <a:ext cx="914400" cy="914400"/>
            </a:xfrm>
            <a:prstGeom prst="rect">
              <a:avLst/>
            </a:prstGeom>
          </p:spPr>
        </p:pic>
        <p:pic>
          <p:nvPicPr>
            <p:cNvPr id="24" name="Graphic 23" descr="Electric guitar with solid fill">
              <a:extLst>
                <a:ext uri="{FF2B5EF4-FFF2-40B4-BE49-F238E27FC236}">
                  <a16:creationId xmlns:a16="http://schemas.microsoft.com/office/drawing/2014/main" id="{20F462D8-D0BF-6779-417E-AA4E5ED30AE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89829" y="4824634"/>
              <a:ext cx="914400" cy="914400"/>
            </a:xfrm>
            <a:prstGeom prst="rect">
              <a:avLst/>
            </a:prstGeom>
          </p:spPr>
        </p:pic>
      </p:grpSp>
      <p:pic>
        <p:nvPicPr>
          <p:cNvPr id="25" name="Graphic 24" descr="Theatre outline">
            <a:extLst>
              <a:ext uri="{FF2B5EF4-FFF2-40B4-BE49-F238E27FC236}">
                <a16:creationId xmlns:a16="http://schemas.microsoft.com/office/drawing/2014/main" id="{85ED8C89-6453-0B8D-A987-983496C2F78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126054" y="2638882"/>
            <a:ext cx="1950442" cy="1950442"/>
          </a:xfrm>
          <a:prstGeom prst="rect">
            <a:avLst/>
          </a:prstGeom>
        </p:spPr>
      </p:pic>
      <p:pic>
        <p:nvPicPr>
          <p:cNvPr id="26" name="Graphic 25" descr="Conductor female with solid fill">
            <a:extLst>
              <a:ext uri="{FF2B5EF4-FFF2-40B4-BE49-F238E27FC236}">
                <a16:creationId xmlns:a16="http://schemas.microsoft.com/office/drawing/2014/main" id="{4410F6FD-52AF-1B5F-51CA-22B73315CD9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782443" y="2797078"/>
            <a:ext cx="1572341" cy="1572341"/>
          </a:xfrm>
          <a:prstGeom prst="rect">
            <a:avLst/>
          </a:prstGeom>
        </p:spPr>
      </p:pic>
      <p:pic>
        <p:nvPicPr>
          <p:cNvPr id="27" name="Graphic 26" descr="Radio microphone with solid fill">
            <a:extLst>
              <a:ext uri="{FF2B5EF4-FFF2-40B4-BE49-F238E27FC236}">
                <a16:creationId xmlns:a16="http://schemas.microsoft.com/office/drawing/2014/main" id="{F8B52C9B-DC0E-3846-665A-A7FABA7DC6A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787355" y="2867039"/>
            <a:ext cx="1432421" cy="1432421"/>
          </a:xfrm>
          <a:prstGeom prst="rect">
            <a:avLst/>
          </a:prstGeom>
        </p:spPr>
      </p:pic>
      <p:sp>
        <p:nvSpPr>
          <p:cNvPr id="28" name="Footer Placeholder 3">
            <a:extLst>
              <a:ext uri="{FF2B5EF4-FFF2-40B4-BE49-F238E27FC236}">
                <a16:creationId xmlns:a16="http://schemas.microsoft.com/office/drawing/2014/main" id="{E8D4E449-BAA0-3E83-CB21-58A69598C67D}"/>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1178521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0D317-2E9F-7151-C807-1D1ACF116BAD}"/>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11" name="Picture 10">
            <a:extLst>
              <a:ext uri="{FF2B5EF4-FFF2-40B4-BE49-F238E27FC236}">
                <a16:creationId xmlns:a16="http://schemas.microsoft.com/office/drawing/2014/main" id="{AD2199DA-A27E-0792-4C95-5EEAD0FDA9EA}"/>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17" name="Date Placeholder 2">
            <a:extLst>
              <a:ext uri="{FF2B5EF4-FFF2-40B4-BE49-F238E27FC236}">
                <a16:creationId xmlns:a16="http://schemas.microsoft.com/office/drawing/2014/main" id="{3124F0FC-4E7B-3B29-1899-F16832E27D45}"/>
              </a:ext>
            </a:extLst>
          </p:cNvPr>
          <p:cNvSpPr>
            <a:spLocks noGrp="1"/>
          </p:cNvSpPr>
          <p:nvPr>
            <p:ph type="dt" sz="half" idx="10"/>
          </p:nvPr>
        </p:nvSpPr>
        <p:spPr>
          <a:xfrm>
            <a:off x="1464278" y="6177847"/>
            <a:ext cx="1891632" cy="365125"/>
          </a:xfrm>
        </p:spPr>
        <p:txBody>
          <a:bodyPr/>
          <a:lstStyle/>
          <a:p>
            <a:endParaRPr lang="en-US"/>
          </a:p>
        </p:txBody>
      </p:sp>
      <p:sp>
        <p:nvSpPr>
          <p:cNvPr id="19" name="Slide Number Placeholder 4">
            <a:extLst>
              <a:ext uri="{FF2B5EF4-FFF2-40B4-BE49-F238E27FC236}">
                <a16:creationId xmlns:a16="http://schemas.microsoft.com/office/drawing/2014/main" id="{8E70308A-F2A6-90E8-D780-0CB7F17975C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37</a:t>
            </a:fld>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0960AE09-594F-4399-DD9B-8BB16D789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itle Placeholder 9">
            <a:extLst>
              <a:ext uri="{FF2B5EF4-FFF2-40B4-BE49-F238E27FC236}">
                <a16:creationId xmlns:a16="http://schemas.microsoft.com/office/drawing/2014/main" id="{929A5310-297F-4D29-5E73-B34BD3A89EBA}"/>
              </a:ext>
            </a:extLst>
          </p:cNvPr>
          <p:cNvSpPr>
            <a:spLocks noGrp="1"/>
          </p:cNvSpPr>
          <p:nvPr>
            <p:ph type="title"/>
          </p:nvPr>
        </p:nvSpPr>
        <p:spPr>
          <a:xfrm>
            <a:off x="1464278" y="542688"/>
            <a:ext cx="7012582" cy="843478"/>
          </a:xfrm>
          <a:prstGeom prst="rect">
            <a:avLst/>
          </a:prstGeom>
        </p:spPr>
        <p:txBody>
          <a:bodyPr vert="horz" lIns="91440" tIns="45720" rIns="91440" bIns="45720" rtlCol="0" anchor="ctr">
            <a:normAutofit fontScale="90000"/>
          </a:bodyPr>
          <a:lstStyle/>
          <a:p>
            <a:r>
              <a:rPr lang="en-GB" sz="3200" b="1">
                <a:latin typeface="Calibri" panose="020F0502020204030204" pitchFamily="34" charset="0"/>
                <a:cs typeface="Calibri" panose="020F0502020204030204" pitchFamily="34" charset="0"/>
              </a:rPr>
              <a:t>Taking it further – cross curricular activities</a:t>
            </a:r>
            <a:endParaRPr lang="en-US" sz="3200" b="1">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4C0899F-6465-A317-C826-46227102C382}"/>
              </a:ext>
            </a:extLst>
          </p:cNvPr>
          <p:cNvSpPr txBox="1"/>
          <p:nvPr/>
        </p:nvSpPr>
        <p:spPr>
          <a:xfrm>
            <a:off x="1328587" y="1386166"/>
            <a:ext cx="7848867" cy="4539320"/>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GB" sz="1400" b="1" kern="100">
                <a:effectLst/>
                <a:latin typeface="Calibri" panose="020F0502020204030204" pitchFamily="34" charset="0"/>
                <a:ea typeface="Aptos" panose="020B0004020202020204" pitchFamily="34" charset="0"/>
                <a:cs typeface="Arial" panose="020B0604020202020204" pitchFamily="34" charset="0"/>
              </a:rPr>
              <a:t>MUSIC: </a:t>
            </a:r>
            <a:r>
              <a:rPr lang="en-GB" sz="1400" kern="100">
                <a:effectLst/>
                <a:latin typeface="Calibri" panose="020F0502020204030204" pitchFamily="34" charset="0"/>
                <a:ea typeface="Aptos" panose="020B0004020202020204" pitchFamily="34" charset="0"/>
                <a:cs typeface="Arial" panose="020B0604020202020204" pitchFamily="34" charset="0"/>
              </a:rPr>
              <a:t>Listen and learn to sing other spirituals, e.g. </a:t>
            </a:r>
            <a:r>
              <a:rPr lang="en-GB" sz="1400" i="1" kern="100">
                <a:effectLst/>
                <a:latin typeface="Calibri" panose="020F0502020204030204" pitchFamily="34" charset="0"/>
                <a:ea typeface="Aptos" panose="020B0004020202020204" pitchFamily="34" charset="0"/>
                <a:cs typeface="Arial" panose="020B0604020202020204" pitchFamily="34" charset="0"/>
              </a:rPr>
              <a:t>Down By The Riverside, Good News, Go Down Moses, Steal Away. </a:t>
            </a:r>
            <a:r>
              <a:rPr lang="en-GB" sz="1400" kern="100">
                <a:effectLst/>
                <a:latin typeface="Calibri" panose="020F0502020204030204" pitchFamily="34" charset="0"/>
                <a:ea typeface="Aptos" panose="020B0004020202020204" pitchFamily="34" charset="0"/>
                <a:cs typeface="Arial" panose="020B0604020202020204" pitchFamily="34" charset="0"/>
              </a:rPr>
              <a:t>Perform a range of these in a school assembly or concert (see below).</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pPr>
            <a:r>
              <a:rPr lang="en-GB" sz="1400" kern="100">
                <a:effectLst/>
                <a:latin typeface="Calibri" panose="020F0502020204030204" pitchFamily="34" charset="0"/>
                <a:ea typeface="Aptos" panose="020B0004020202020204" pitchFamily="34" charset="0"/>
                <a:cs typeface="Arial" panose="020B0604020202020204" pitchFamily="34" charset="0"/>
              </a:rPr>
              <a:t> </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400" b="1" kern="100">
                <a:effectLst/>
                <a:latin typeface="Calibri" panose="020F0502020204030204" pitchFamily="34" charset="0"/>
                <a:ea typeface="Aptos" panose="020B0004020202020204" pitchFamily="34" charset="0"/>
                <a:cs typeface="Arial" panose="020B0604020202020204" pitchFamily="34" charset="0"/>
              </a:rPr>
              <a:t>ENGLISH/RE: </a:t>
            </a:r>
            <a:r>
              <a:rPr lang="en-GB" sz="1400" kern="100">
                <a:effectLst/>
                <a:latin typeface="Calibri" panose="020F0502020204030204" pitchFamily="34" charset="0"/>
                <a:ea typeface="Aptos" panose="020B0004020202020204" pitchFamily="34" charset="0"/>
                <a:cs typeface="Arial" panose="020B0604020202020204" pitchFamily="34" charset="0"/>
              </a:rPr>
              <a:t>Analyse the words of spirituals and compare. Do they have common metre? Do they have common number of lines? What do they mean? Are there references to the bible? What can we learn from them?</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pPr>
            <a:r>
              <a:rPr lang="en-GB" sz="1400" kern="100">
                <a:effectLst/>
                <a:latin typeface="Calibri" panose="020F0502020204030204" pitchFamily="34" charset="0"/>
                <a:ea typeface="Aptos" panose="020B0004020202020204" pitchFamily="34" charset="0"/>
                <a:cs typeface="Arial" panose="020B0604020202020204" pitchFamily="34" charset="0"/>
              </a:rPr>
              <a:t> </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400" b="1" kern="100">
                <a:effectLst/>
                <a:latin typeface="Calibri" panose="020F0502020204030204" pitchFamily="34" charset="0"/>
                <a:ea typeface="Aptos" panose="020B0004020202020204" pitchFamily="34" charset="0"/>
                <a:cs typeface="Arial" panose="020B0604020202020204" pitchFamily="34" charset="0"/>
              </a:rPr>
              <a:t>DANCE: </a:t>
            </a:r>
            <a:r>
              <a:rPr lang="en-GB" sz="1400" kern="100">
                <a:effectLst/>
                <a:latin typeface="Calibri" panose="020F0502020204030204" pitchFamily="34" charset="0"/>
                <a:ea typeface="Aptos" panose="020B0004020202020204" pitchFamily="34" charset="0"/>
                <a:cs typeface="Arial" panose="020B0604020202020204" pitchFamily="34" charset="0"/>
              </a:rPr>
              <a:t>Learn an African Juba dance which uses patterns of clapping body parts, which were drumming rhythms used to communicate messages. See </a:t>
            </a:r>
            <a:r>
              <a:rPr lang="en-GB" sz="14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6"/>
              </a:rPr>
              <a:t>BBC Ten Pieces – Florence Price Symphony No. 1, </a:t>
            </a:r>
            <a:r>
              <a:rPr lang="en-GB" sz="1400" i="1"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6"/>
              </a:rPr>
              <a:t>Juba Dance</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pPr>
            <a:r>
              <a:rPr lang="en-GB" sz="1400" kern="100">
                <a:effectLst/>
                <a:latin typeface="Calibri" panose="020F0502020204030204" pitchFamily="34" charset="0"/>
                <a:ea typeface="Aptos" panose="020B0004020202020204" pitchFamily="34" charset="0"/>
                <a:cs typeface="Arial" panose="020B0604020202020204" pitchFamily="34" charset="0"/>
              </a:rPr>
              <a:t> </a:t>
            </a: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GB" sz="1400" b="1" kern="100">
                <a:effectLst/>
                <a:latin typeface="Calibri" panose="020F0502020204030204" pitchFamily="34" charset="0"/>
                <a:ea typeface="Aptos" panose="020B0004020202020204" pitchFamily="34" charset="0"/>
                <a:cs typeface="Arial" panose="020B0604020202020204" pitchFamily="34" charset="0"/>
              </a:rPr>
              <a:t>MUSIC: </a:t>
            </a:r>
            <a:r>
              <a:rPr lang="en-GB" sz="1400" kern="100">
                <a:effectLst/>
                <a:latin typeface="Calibri" panose="020F0502020204030204" pitchFamily="34" charset="0"/>
                <a:ea typeface="Aptos" panose="020B0004020202020204" pitchFamily="34" charset="0"/>
                <a:cs typeface="Arial" panose="020B0604020202020204" pitchFamily="34" charset="0"/>
              </a:rPr>
              <a:t>Learn about African instruments and rhythms. Research how these influenced to other musical styles e.g. Blues, Samba etc.</a:t>
            </a:r>
            <a:br>
              <a:rPr lang="en-GB" sz="1400" kern="100">
                <a:effectLst/>
                <a:latin typeface="Calibri" panose="020F0502020204030204" pitchFamily="34" charset="0"/>
                <a:ea typeface="Aptos" panose="020B0004020202020204" pitchFamily="34" charset="0"/>
                <a:cs typeface="Arial" panose="020B0604020202020204" pitchFamily="34" charset="0"/>
              </a:rPr>
            </a:br>
            <a:endParaRPr lang="en-GB" sz="14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GB" sz="1400" b="1" kern="100">
                <a:effectLst/>
                <a:latin typeface="Calibri" panose="020F0502020204030204" pitchFamily="34" charset="0"/>
                <a:ea typeface="Aptos" panose="020B0004020202020204" pitchFamily="34" charset="0"/>
                <a:cs typeface="Arial" panose="020B0604020202020204" pitchFamily="34" charset="0"/>
              </a:rPr>
              <a:t>HISTORY/GEOGRAPHY: </a:t>
            </a:r>
            <a:r>
              <a:rPr lang="en-GB" sz="1400" kern="100">
                <a:effectLst/>
                <a:latin typeface="Calibri" panose="020F0502020204030204" pitchFamily="34" charset="0"/>
                <a:ea typeface="Aptos" panose="020B0004020202020204" pitchFamily="34" charset="0"/>
                <a:cs typeface="Arial" panose="020B0604020202020204" pitchFamily="34" charset="0"/>
              </a:rPr>
              <a:t>Learn about the slave trade, including the movement of people around the world and the impact on life today (including the music that has resulted from this, for example, blues). Present the information learnt in the assembly above, helping other children and/or families to have a deeper understanding of slavery.</a:t>
            </a:r>
            <a:endParaRPr lang="en-GB" sz="1400" kern="100">
              <a:effectLst/>
              <a:latin typeface="Aptos" panose="020B0004020202020204" pitchFamily="34" charset="0"/>
              <a:ea typeface="Aptos" panose="020B0004020202020204" pitchFamily="34" charset="0"/>
              <a:cs typeface="Arial" panose="020B0604020202020204" pitchFamily="34" charset="0"/>
            </a:endParaRPr>
          </a:p>
        </p:txBody>
      </p:sp>
      <p:sp>
        <p:nvSpPr>
          <p:cNvPr id="3" name="Footer Placeholder 3">
            <a:extLst>
              <a:ext uri="{FF2B5EF4-FFF2-40B4-BE49-F238E27FC236}">
                <a16:creationId xmlns:a16="http://schemas.microsoft.com/office/drawing/2014/main" id="{DA01C19D-DAA1-E2BA-1B72-FAA55F398362}"/>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03602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07CAD68C-D437-ABD3-1C11-19A28E4FDD6B}"/>
              </a:ext>
            </a:extLst>
          </p:cNvPr>
          <p:cNvSpPr>
            <a:spLocks noGrp="1"/>
          </p:cNvSpPr>
          <p:nvPr>
            <p:ph type="title" hasCustomPrompt="1"/>
          </p:nvPr>
        </p:nvSpPr>
        <p:spPr>
          <a:xfrm>
            <a:off x="1823510" y="504807"/>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Curriculum Checklist</a:t>
            </a:r>
            <a:endParaRPr lang="en-US" b="1">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E046022-0AD6-113A-DA8A-BDC4C1DBFE1C}"/>
              </a:ext>
            </a:extLst>
          </p:cNvPr>
          <p:cNvSpPr/>
          <p:nvPr/>
        </p:nvSpPr>
        <p:spPr>
          <a:xfrm flipV="1">
            <a:off x="1823510" y="1252105"/>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FBAAB5-288F-2480-2FAA-66237FF4A035}"/>
              </a:ext>
            </a:extLst>
          </p:cNvPr>
          <p:cNvPicPr>
            <a:picLocks noChangeAspect="1"/>
          </p:cNvPicPr>
          <p:nvPr/>
        </p:nvPicPr>
        <p:blipFill>
          <a:blip r:embed="rId2"/>
          <a:stretch>
            <a:fillRect/>
          </a:stretch>
        </p:blipFill>
        <p:spPr>
          <a:xfrm>
            <a:off x="-816454" y="-734410"/>
            <a:ext cx="2701478" cy="3397674"/>
          </a:xfrm>
          <a:prstGeom prst="rect">
            <a:avLst/>
          </a:prstGeom>
        </p:spPr>
      </p:pic>
      <p:pic>
        <p:nvPicPr>
          <p:cNvPr id="8" name="Picture 7">
            <a:extLst>
              <a:ext uri="{FF2B5EF4-FFF2-40B4-BE49-F238E27FC236}">
                <a16:creationId xmlns:a16="http://schemas.microsoft.com/office/drawing/2014/main" id="{CF275D6B-A80F-1386-3111-CE7B0EB9AC6B}"/>
              </a:ext>
            </a:extLst>
          </p:cNvPr>
          <p:cNvPicPr>
            <a:picLocks noChangeAspect="1"/>
          </p:cNvPicPr>
          <p:nvPr/>
        </p:nvPicPr>
        <p:blipFill>
          <a:blip r:embed="rId3"/>
          <a:stretch>
            <a:fillRect/>
          </a:stretch>
        </p:blipFill>
        <p:spPr>
          <a:xfrm>
            <a:off x="10518799" y="4161211"/>
            <a:ext cx="2171111" cy="3507613"/>
          </a:xfrm>
          <a:prstGeom prst="rect">
            <a:avLst/>
          </a:prstGeom>
        </p:spPr>
      </p:pic>
      <p:sp>
        <p:nvSpPr>
          <p:cNvPr id="9" name="Date Placeholder 2">
            <a:extLst>
              <a:ext uri="{FF2B5EF4-FFF2-40B4-BE49-F238E27FC236}">
                <a16:creationId xmlns:a16="http://schemas.microsoft.com/office/drawing/2014/main" id="{8F3DDC08-F1C7-5E09-8F1B-9D0795631393}"/>
              </a:ext>
            </a:extLst>
          </p:cNvPr>
          <p:cNvSpPr>
            <a:spLocks noGrp="1"/>
          </p:cNvSpPr>
          <p:nvPr>
            <p:ph type="dt" sz="half" idx="10"/>
          </p:nvPr>
        </p:nvSpPr>
        <p:spPr>
          <a:xfrm>
            <a:off x="1464278" y="6177847"/>
            <a:ext cx="1891632" cy="365125"/>
          </a:xfrm>
        </p:spPr>
        <p:txBody>
          <a:bodyPr/>
          <a:lstStyle/>
          <a:p>
            <a:endParaRPr lang="en-US" sz="900"/>
          </a:p>
        </p:txBody>
      </p:sp>
      <p:sp>
        <p:nvSpPr>
          <p:cNvPr id="10" name="Footer Placeholder 3">
            <a:extLst>
              <a:ext uri="{FF2B5EF4-FFF2-40B4-BE49-F238E27FC236}">
                <a16:creationId xmlns:a16="http://schemas.microsoft.com/office/drawing/2014/main" id="{873FB62F-17B1-4ADF-427E-DB990DFF650A}"/>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
        <p:nvSpPr>
          <p:cNvPr id="11" name="Slide Number Placeholder 4">
            <a:extLst>
              <a:ext uri="{FF2B5EF4-FFF2-40B4-BE49-F238E27FC236}">
                <a16:creationId xmlns:a16="http://schemas.microsoft.com/office/drawing/2014/main" id="{F0EDB525-6918-30DF-DF90-519AE96C5749}"/>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z="900" smtClean="0"/>
              <a:pPr algn="l"/>
              <a:t>4</a:t>
            </a:fld>
            <a:endParaRPr lang="en-US" sz="90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96AD993D-EDAF-B72C-9D03-EBFDBDEA9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3" name="TextBox 2">
            <a:extLst>
              <a:ext uri="{FF2B5EF4-FFF2-40B4-BE49-F238E27FC236}">
                <a16:creationId xmlns:a16="http://schemas.microsoft.com/office/drawing/2014/main" id="{1A87F9DB-6399-1DC0-D41A-37D2AC3B69AF}"/>
              </a:ext>
            </a:extLst>
          </p:cNvPr>
          <p:cNvSpPr txBox="1"/>
          <p:nvPr/>
        </p:nvSpPr>
        <p:spPr>
          <a:xfrm>
            <a:off x="1823510" y="1455783"/>
            <a:ext cx="7702430" cy="4493538"/>
          </a:xfrm>
          <a:prstGeom prst="rect">
            <a:avLst/>
          </a:prstGeom>
          <a:noFill/>
        </p:spPr>
        <p:txBody>
          <a:bodyPr wrap="square">
            <a:spAutoFit/>
          </a:bodyPr>
          <a:lstStyle/>
          <a:p>
            <a:pPr lvl="0"/>
            <a:r>
              <a:rPr lang="en-GB" sz="1300" b="1">
                <a:effectLst/>
                <a:latin typeface="Calibri" panose="020F0502020204030204" pitchFamily="34" charset="0"/>
                <a:ea typeface="Aptos" panose="020B0004020202020204" pitchFamily="34" charset="0"/>
              </a:rPr>
              <a:t>National Curriculum in ENGLAND (KS2)</a:t>
            </a:r>
            <a:endPar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endParaRPr>
          </a:p>
          <a:p>
            <a:pPr marL="285750" lvl="0" indent="-2857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Play and perform in solo and ensemble contexts, using their voices and playing musical instruments with increasing accuracy, fluency, control and expression</a:t>
            </a:r>
          </a:p>
          <a:p>
            <a:pPr marL="285750" lvl="0" indent="-2857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Compose music for a range of purposes using the interrelated dimensions of music</a:t>
            </a:r>
            <a:endParaRPr lang="en-GB" sz="1300" kern="100">
              <a:solidFill>
                <a:srgbClr val="242D34"/>
              </a:solidFill>
              <a:latin typeface="Aptos" panose="020B0004020202020204" pitchFamily="34" charset="0"/>
              <a:ea typeface="Aptos" panose="020B0004020202020204" pitchFamily="34" charset="0"/>
              <a:cs typeface="Arial" panose="020B0604020202020204" pitchFamily="34" charset="0"/>
            </a:endParaRPr>
          </a:p>
          <a:p>
            <a:pPr marL="285750" lvl="0" indent="-285750">
              <a:buFont typeface="Arial" panose="020B0604020202020204" pitchFamily="34" charset="0"/>
              <a:buChar char="•"/>
            </a:pPr>
            <a:r>
              <a:rPr lang="en-GB" sz="1300" kern="100">
                <a:effectLst/>
                <a:latin typeface="Calibri" panose="020F0502020204030204" pitchFamily="34" charset="0"/>
                <a:ea typeface="Aptos" panose="020B0004020202020204" pitchFamily="34" charset="0"/>
                <a:cs typeface="Arial" panose="020B0604020202020204" pitchFamily="34" charset="0"/>
              </a:rPr>
              <a:t>Listen with attention to detail and recall sounds with increasing aural memory</a:t>
            </a:r>
          </a:p>
          <a:p>
            <a:r>
              <a:rPr lang="en-GB" sz="1300" b="1" kern="100">
                <a:effectLst/>
                <a:latin typeface="Calibri" panose="020F0502020204030204" pitchFamily="34" charset="0"/>
                <a:ea typeface="Aptos" panose="020B0004020202020204" pitchFamily="34" charset="0"/>
                <a:cs typeface="Arial" panose="020B0604020202020204" pitchFamily="34" charset="0"/>
              </a:rPr>
              <a:t>SCOTLAND Curriculum for Excellence (Second Level)</a:t>
            </a:r>
            <a:endParaRPr lang="en-GB" sz="1300" kern="100">
              <a:effectLst/>
              <a:latin typeface="Aptos" panose="020B0004020202020204" pitchFamily="34" charset="0"/>
              <a:ea typeface="Aptos" panose="020B0004020202020204" pitchFamily="34" charset="0"/>
              <a:cs typeface="Arial" panose="020B0604020202020204" pitchFamily="34" charset="0"/>
            </a:endParaRPr>
          </a:p>
          <a:p>
            <a:pPr marL="171450" lvl="0" indent="-1714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Perform songs in unison and in parts, individually or as part of a group, and communicates the mood and character of songs from a range of styles and cultures</a:t>
            </a:r>
            <a:endParaRPr lang="en-GB" sz="1300" kern="100">
              <a:latin typeface="Aptos" panose="020B0004020202020204" pitchFamily="34" charset="0"/>
              <a:ea typeface="Aptos" panose="020B0004020202020204" pitchFamily="34" charset="0"/>
              <a:cs typeface="Arial" panose="020B0604020202020204" pitchFamily="34" charset="0"/>
            </a:endParaRPr>
          </a:p>
          <a:p>
            <a:pPr marL="171450" lvl="0" indent="-1714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Uses voice, instruments and technology to create music, experimenting with timbre</a:t>
            </a:r>
            <a:endParaRPr lang="en-GB" sz="1300" kern="100">
              <a:latin typeface="Aptos" panose="020B0004020202020204" pitchFamily="34" charset="0"/>
              <a:ea typeface="Aptos" panose="020B0004020202020204" pitchFamily="34" charset="0"/>
              <a:cs typeface="Arial" panose="020B0604020202020204" pitchFamily="34" charset="0"/>
            </a:endParaRPr>
          </a:p>
          <a:p>
            <a:pPr marL="171450" lvl="0" indent="-1714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Perform on instruments, individually or as part of a group, to communicate the mood and character of a piece of music</a:t>
            </a:r>
            <a:endParaRPr lang="en-GB" sz="1300" kern="100">
              <a:effectLst/>
              <a:latin typeface="Aptos" panose="020B0004020202020204" pitchFamily="34" charset="0"/>
              <a:ea typeface="Aptos" panose="020B0004020202020204" pitchFamily="34" charset="0"/>
              <a:cs typeface="Arial" panose="020B0604020202020204" pitchFamily="34" charset="0"/>
            </a:endParaRPr>
          </a:p>
          <a:p>
            <a:pPr lvl="0"/>
            <a:r>
              <a:rPr lang="en-GB" sz="1300" b="1">
                <a:effectLst/>
                <a:latin typeface="Calibri" panose="020F0502020204030204" pitchFamily="34" charset="0"/>
                <a:ea typeface="Aptos" panose="020B0004020202020204" pitchFamily="34" charset="0"/>
              </a:rPr>
              <a:t>Curriculum for WALES: Expressive Arts (Progression Step 3)</a:t>
            </a:r>
          </a:p>
          <a:p>
            <a:pPr marL="285750" lvl="0" indent="-2857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I can explore how creative work can represent, document, share and celebrate personal, social and cultural identities</a:t>
            </a:r>
            <a:endParaRPr lang="en-GB" sz="1300" kern="100">
              <a:latin typeface="Aptos" panose="020B0004020202020204" pitchFamily="34" charset="0"/>
              <a:ea typeface="Aptos" panose="020B0004020202020204" pitchFamily="34" charset="0"/>
              <a:cs typeface="Arial" panose="020B0604020202020204" pitchFamily="34" charset="0"/>
            </a:endParaRPr>
          </a:p>
          <a:p>
            <a:pPr marL="285750" lvl="0" indent="-2857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I can reflect upon how artists have achieved effects or communicated moods, emotions and ideas in their work</a:t>
            </a:r>
            <a:endParaRPr lang="en-GB" sz="1300" kern="100">
              <a:latin typeface="Aptos" panose="020B0004020202020204" pitchFamily="34" charset="0"/>
              <a:ea typeface="Aptos" panose="020B0004020202020204" pitchFamily="34" charset="0"/>
              <a:cs typeface="Arial" panose="020B0604020202020204" pitchFamily="34" charset="0"/>
            </a:endParaRPr>
          </a:p>
          <a:p>
            <a:pPr marL="285750" lvl="0" indent="-285750">
              <a:buFont typeface="Arial" panose="020B0604020202020204" pitchFamily="34" charset="0"/>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I can identify and respond creatively to challenges with resilience and flexibility </a:t>
            </a:r>
            <a:endParaRPr lang="en-GB" sz="1300" kern="100">
              <a:effectLst/>
              <a:latin typeface="Aptos" panose="020B0004020202020204" pitchFamily="34" charset="0"/>
              <a:ea typeface="Aptos" panose="020B0004020202020204" pitchFamily="34" charset="0"/>
              <a:cs typeface="Arial" panose="020B0604020202020204" pitchFamily="34" charset="0"/>
            </a:endParaRPr>
          </a:p>
          <a:p>
            <a:pPr lvl="0"/>
            <a:r>
              <a:rPr lang="en-GB" sz="1300" b="1">
                <a:effectLst/>
                <a:latin typeface="Calibri" panose="020F0502020204030204" pitchFamily="34" charset="0"/>
                <a:ea typeface="Aptos" panose="020B0004020202020204" pitchFamily="34" charset="0"/>
              </a:rPr>
              <a:t>NORTHERN IRELAND Primary Curriculum (KS2)</a:t>
            </a:r>
          </a:p>
          <a:p>
            <a:pPr marL="342900" lvl="0" indent="-342900">
              <a:buFont typeface="Symbol" panose="05050102010706020507" pitchFamily="18" charset="2"/>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Sing and perform with simple instruments from memory, by ear or from notation to develop vocal and instrumental skills</a:t>
            </a:r>
            <a:endParaRPr lang="en-GB" sz="13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300" kern="100">
                <a:solidFill>
                  <a:srgbClr val="242D34"/>
                </a:solidFill>
                <a:effectLst/>
                <a:latin typeface="Calibri" panose="020F0502020204030204" pitchFamily="34" charset="0"/>
                <a:ea typeface="Aptos" panose="020B0004020202020204" pitchFamily="34" charset="0"/>
                <a:cs typeface="Arial" panose="020B0604020202020204" pitchFamily="34" charset="0"/>
              </a:rPr>
              <a:t>Work creatively with sound by creating musical stories, pictures, patterns, conversations, accompaniments and by investigating ways of preserving the music they have created</a:t>
            </a:r>
            <a:endParaRPr lang="en-GB" sz="1300" kern="10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84763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D8288D53-A08C-FF1D-7A45-379A09F19165}"/>
              </a:ext>
            </a:extLst>
          </p:cNvPr>
          <p:cNvGraphicFramePr>
            <a:graphicFrameLocks/>
          </p:cNvGraphicFramePr>
          <p:nvPr>
            <p:extLst>
              <p:ext uri="{D42A27DB-BD31-4B8C-83A1-F6EECF244321}">
                <p14:modId xmlns:p14="http://schemas.microsoft.com/office/powerpoint/2010/main" val="2940524538"/>
              </p:ext>
            </p:extLst>
          </p:nvPr>
        </p:nvGraphicFramePr>
        <p:xfrm>
          <a:off x="1748859" y="1164374"/>
          <a:ext cx="7510563" cy="4677984"/>
        </p:xfrm>
        <a:graphic>
          <a:graphicData uri="http://schemas.openxmlformats.org/drawingml/2006/table">
            <a:tbl>
              <a:tblPr firstRow="1" bandRow="1">
                <a:tableStyleId>{5C22544A-7EE6-4342-B048-85BDC9FD1C3A}</a:tableStyleId>
              </a:tblPr>
              <a:tblGrid>
                <a:gridCol w="1466235">
                  <a:extLst>
                    <a:ext uri="{9D8B030D-6E8A-4147-A177-3AD203B41FA5}">
                      <a16:colId xmlns:a16="http://schemas.microsoft.com/office/drawing/2014/main" val="20000"/>
                    </a:ext>
                  </a:extLst>
                </a:gridCol>
                <a:gridCol w="6044328">
                  <a:extLst>
                    <a:ext uri="{9D8B030D-6E8A-4147-A177-3AD203B41FA5}">
                      <a16:colId xmlns:a16="http://schemas.microsoft.com/office/drawing/2014/main" val="20001"/>
                    </a:ext>
                  </a:extLst>
                </a:gridCol>
              </a:tblGrid>
              <a:tr h="398058">
                <a:tc>
                  <a:txBody>
                    <a:bodyPr/>
                    <a:lstStyle/>
                    <a:p>
                      <a:r>
                        <a:rPr lang="en-US" sz="2000">
                          <a:latin typeface="Calibri" panose="020F0502020204030204" pitchFamily="34" charset="0"/>
                          <a:cs typeface="Calibri" panose="020F0502020204030204" pitchFamily="34" charset="0"/>
                        </a:rPr>
                        <a:t>Term</a:t>
                      </a:r>
                    </a:p>
                  </a:txBody>
                  <a:tcPr>
                    <a:solidFill>
                      <a:srgbClr val="4F81BD"/>
                    </a:solidFill>
                  </a:tcPr>
                </a:tc>
                <a:tc>
                  <a:txBody>
                    <a:bodyPr/>
                    <a:lstStyle/>
                    <a:p>
                      <a:r>
                        <a:rPr lang="en-US" sz="2000">
                          <a:latin typeface="Calibri" panose="020F0502020204030204" pitchFamily="34" charset="0"/>
                          <a:cs typeface="Calibri" panose="020F0502020204030204" pitchFamily="34" charset="0"/>
                        </a:rPr>
                        <a:t>Definition</a:t>
                      </a:r>
                    </a:p>
                  </a:txBody>
                  <a:tcPr>
                    <a:solidFill>
                      <a:srgbClr val="4F81BD"/>
                    </a:solidFill>
                  </a:tcPr>
                </a:tc>
                <a:extLst>
                  <a:ext uri="{0D108BD9-81ED-4DB2-BD59-A6C34878D82A}">
                    <a16:rowId xmlns:a16="http://schemas.microsoft.com/office/drawing/2014/main" val="10000"/>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Call and response</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One musician sings or plays a musical phrase, and other musicians reply to or copy the phrase</a:t>
                      </a:r>
                    </a:p>
                  </a:txBody>
                  <a:tcPr marL="68580" marR="68580" marT="0" marB="0"/>
                </a:tc>
                <a:extLst>
                  <a:ext uri="{0D108BD9-81ED-4DB2-BD59-A6C34878D82A}">
                    <a16:rowId xmlns:a16="http://schemas.microsoft.com/office/drawing/2014/main" val="10001"/>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Chords</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Two or more notes played at the same time</a:t>
                      </a:r>
                    </a:p>
                  </a:txBody>
                  <a:tcPr marL="68580" marR="68580" marT="0" marB="0"/>
                </a:tc>
                <a:extLst>
                  <a:ext uri="{0D108BD9-81ED-4DB2-BD59-A6C34878D82A}">
                    <a16:rowId xmlns:a16="http://schemas.microsoft.com/office/drawing/2014/main" val="3623490434"/>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Compose</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Create original music</a:t>
                      </a:r>
                    </a:p>
                  </a:txBody>
                  <a:tcPr marL="68580" marR="68580" marT="0" marB="0"/>
                </a:tc>
                <a:extLst>
                  <a:ext uri="{0D108BD9-81ED-4DB2-BD59-A6C34878D82A}">
                    <a16:rowId xmlns:a16="http://schemas.microsoft.com/office/drawing/2014/main" val="3757819106"/>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Hymn</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A religious song</a:t>
                      </a:r>
                    </a:p>
                  </a:txBody>
                  <a:tcPr marL="68580" marR="68580" marT="0" marB="0"/>
                </a:tc>
                <a:extLst>
                  <a:ext uri="{0D108BD9-81ED-4DB2-BD59-A6C34878D82A}">
                    <a16:rowId xmlns:a16="http://schemas.microsoft.com/office/drawing/2014/main" val="3919301314"/>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Legato</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Smooth sounds</a:t>
                      </a:r>
                    </a:p>
                  </a:txBody>
                  <a:tcPr marL="68580" marR="68580" marT="0" marB="0"/>
                </a:tc>
                <a:extLst>
                  <a:ext uri="{0D108BD9-81ED-4DB2-BD59-A6C34878D82A}">
                    <a16:rowId xmlns:a16="http://schemas.microsoft.com/office/drawing/2014/main" val="1275769823"/>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Melody</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The tune, made up of a mixture of high and low pitch sounds played one after the other (it’s the part of the music that you often find yourself singing along to or remembering)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771074838"/>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Movement</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A structure used to divide up a longer musical composition e.g. a symphony may be made up of three or four movements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260201505"/>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Notation</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Sound represented in symbols e.g. staff notation</a:t>
                      </a:r>
                    </a:p>
                  </a:txBody>
                  <a:tcPr marL="68580" marR="68580" marT="0" marB="0"/>
                </a:tc>
                <a:extLst>
                  <a:ext uri="{0D108BD9-81ED-4DB2-BD59-A6C34878D82A}">
                    <a16:rowId xmlns:a16="http://schemas.microsoft.com/office/drawing/2014/main" val="637091228"/>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Pentatonic scale</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A 5-note scale, e.g. CDEGA or DEGAB</a:t>
                      </a:r>
                    </a:p>
                  </a:txBody>
                  <a:tcPr marL="68580" marR="68580" marT="0" marB="0"/>
                </a:tc>
                <a:extLst>
                  <a:ext uri="{0D108BD9-81ED-4DB2-BD59-A6C34878D82A}">
                    <a16:rowId xmlns:a16="http://schemas.microsoft.com/office/drawing/2014/main" val="2878257266"/>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Phrase</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A part of a melody or rhythm, e.g. a place to breathe, like a comma in writing</a:t>
                      </a:r>
                    </a:p>
                  </a:txBody>
                  <a:tcPr marL="68580" marR="68580" marT="0" marB="0"/>
                </a:tc>
                <a:extLst>
                  <a:ext uri="{0D108BD9-81ED-4DB2-BD59-A6C34878D82A}">
                    <a16:rowId xmlns:a16="http://schemas.microsoft.com/office/drawing/2014/main" val="3418582899"/>
                  </a:ext>
                </a:extLst>
              </a:tr>
            </a:tbl>
          </a:graphicData>
        </a:graphic>
      </p:graphicFrame>
      <p:sp>
        <p:nvSpPr>
          <p:cNvPr id="5" name="Title 1">
            <a:extLst>
              <a:ext uri="{FF2B5EF4-FFF2-40B4-BE49-F238E27FC236}">
                <a16:creationId xmlns:a16="http://schemas.microsoft.com/office/drawing/2014/main" id="{5CA92773-CBC2-310F-B1C5-5395416D665E}"/>
              </a:ext>
            </a:extLst>
          </p:cNvPr>
          <p:cNvSpPr>
            <a:spLocks noGrp="1"/>
          </p:cNvSpPr>
          <p:nvPr>
            <p:ph type="title"/>
          </p:nvPr>
        </p:nvSpPr>
        <p:spPr>
          <a:xfrm>
            <a:off x="1674817" y="354681"/>
            <a:ext cx="7012582" cy="937442"/>
          </a:xfrm>
        </p:spPr>
        <p:txBody>
          <a:bodyPr>
            <a:normAutofit/>
          </a:bodyPr>
          <a:lstStyle/>
          <a:p>
            <a:r>
              <a:rPr lang="en-US" sz="3200" b="1">
                <a:latin typeface="Calibri" panose="020F0502020204030204" pitchFamily="34" charset="0"/>
                <a:cs typeface="Calibri" panose="020F0502020204030204" pitchFamily="34" charset="0"/>
              </a:rPr>
              <a:t>Glossary of music terms</a:t>
            </a:r>
          </a:p>
        </p:txBody>
      </p:sp>
      <p:pic>
        <p:nvPicPr>
          <p:cNvPr id="6" name="Picture 5">
            <a:extLst>
              <a:ext uri="{FF2B5EF4-FFF2-40B4-BE49-F238E27FC236}">
                <a16:creationId xmlns:a16="http://schemas.microsoft.com/office/drawing/2014/main" id="{3481185B-72DA-1F9D-9E3D-BF941B1DE47C}"/>
              </a:ext>
            </a:extLst>
          </p:cNvPr>
          <p:cNvPicPr>
            <a:picLocks noChangeAspect="1"/>
          </p:cNvPicPr>
          <p:nvPr/>
        </p:nvPicPr>
        <p:blipFill>
          <a:blip r:embed="rId2"/>
          <a:stretch>
            <a:fillRect/>
          </a:stretch>
        </p:blipFill>
        <p:spPr>
          <a:xfrm>
            <a:off x="-816454" y="-734410"/>
            <a:ext cx="2701478" cy="3397674"/>
          </a:xfrm>
          <a:prstGeom prst="rect">
            <a:avLst/>
          </a:prstGeom>
        </p:spPr>
      </p:pic>
      <p:pic>
        <p:nvPicPr>
          <p:cNvPr id="7" name="Picture 6">
            <a:extLst>
              <a:ext uri="{FF2B5EF4-FFF2-40B4-BE49-F238E27FC236}">
                <a16:creationId xmlns:a16="http://schemas.microsoft.com/office/drawing/2014/main" id="{D9405E4B-1F4E-AA1C-68B4-7BC853DB5615}"/>
              </a:ext>
            </a:extLst>
          </p:cNvPr>
          <p:cNvPicPr>
            <a:picLocks noChangeAspect="1"/>
          </p:cNvPicPr>
          <p:nvPr/>
        </p:nvPicPr>
        <p:blipFill>
          <a:blip r:embed="rId3"/>
          <a:stretch>
            <a:fillRect/>
          </a:stretch>
        </p:blipFill>
        <p:spPr>
          <a:xfrm>
            <a:off x="10518799" y="4161211"/>
            <a:ext cx="2171111" cy="3507613"/>
          </a:xfrm>
          <a:prstGeom prst="rect">
            <a:avLst/>
          </a:prstGeom>
        </p:spPr>
      </p:pic>
      <p:sp>
        <p:nvSpPr>
          <p:cNvPr id="8" name="Date Placeholder 2">
            <a:extLst>
              <a:ext uri="{FF2B5EF4-FFF2-40B4-BE49-F238E27FC236}">
                <a16:creationId xmlns:a16="http://schemas.microsoft.com/office/drawing/2014/main" id="{F29CCE60-8479-7809-B6B2-CE75CF2BBD12}"/>
              </a:ext>
            </a:extLst>
          </p:cNvPr>
          <p:cNvSpPr>
            <a:spLocks noGrp="1"/>
          </p:cNvSpPr>
          <p:nvPr>
            <p:ph type="dt" sz="half" idx="10"/>
          </p:nvPr>
        </p:nvSpPr>
        <p:spPr>
          <a:xfrm>
            <a:off x="1464278" y="6177847"/>
            <a:ext cx="1891632" cy="365125"/>
          </a:xfrm>
        </p:spPr>
        <p:txBody>
          <a:bodyPr/>
          <a:lstStyle/>
          <a:p>
            <a:endParaRPr lang="en-US"/>
          </a:p>
        </p:txBody>
      </p:sp>
      <p:sp>
        <p:nvSpPr>
          <p:cNvPr id="10" name="Slide Number Placeholder 4">
            <a:extLst>
              <a:ext uri="{FF2B5EF4-FFF2-40B4-BE49-F238E27FC236}">
                <a16:creationId xmlns:a16="http://schemas.microsoft.com/office/drawing/2014/main" id="{0C8895C3-8F45-304D-332F-705A77FE01B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5</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B974C5DB-462B-15C7-64F2-0449AD1D5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Footer Placeholder 3">
            <a:extLst>
              <a:ext uri="{FF2B5EF4-FFF2-40B4-BE49-F238E27FC236}">
                <a16:creationId xmlns:a16="http://schemas.microsoft.com/office/drawing/2014/main" id="{92B32F8C-CA60-EA60-4A73-83B525D90EB4}"/>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67877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D8288D53-A08C-FF1D-7A45-379A09F19165}"/>
              </a:ext>
            </a:extLst>
          </p:cNvPr>
          <p:cNvGraphicFramePr>
            <a:graphicFrameLocks/>
          </p:cNvGraphicFramePr>
          <p:nvPr>
            <p:extLst>
              <p:ext uri="{D42A27DB-BD31-4B8C-83A1-F6EECF244321}">
                <p14:modId xmlns:p14="http://schemas.microsoft.com/office/powerpoint/2010/main" val="473304280"/>
              </p:ext>
            </p:extLst>
          </p:nvPr>
        </p:nvGraphicFramePr>
        <p:xfrm>
          <a:off x="1748859" y="1164374"/>
          <a:ext cx="7510563" cy="4914610"/>
        </p:xfrm>
        <a:graphic>
          <a:graphicData uri="http://schemas.openxmlformats.org/drawingml/2006/table">
            <a:tbl>
              <a:tblPr firstRow="1" bandRow="1">
                <a:tableStyleId>{5C22544A-7EE6-4342-B048-85BDC9FD1C3A}</a:tableStyleId>
              </a:tblPr>
              <a:tblGrid>
                <a:gridCol w="1320162">
                  <a:extLst>
                    <a:ext uri="{9D8B030D-6E8A-4147-A177-3AD203B41FA5}">
                      <a16:colId xmlns:a16="http://schemas.microsoft.com/office/drawing/2014/main" val="20000"/>
                    </a:ext>
                  </a:extLst>
                </a:gridCol>
                <a:gridCol w="6190401">
                  <a:extLst>
                    <a:ext uri="{9D8B030D-6E8A-4147-A177-3AD203B41FA5}">
                      <a16:colId xmlns:a16="http://schemas.microsoft.com/office/drawing/2014/main" val="20001"/>
                    </a:ext>
                  </a:extLst>
                </a:gridCol>
              </a:tblGrid>
              <a:tr h="398058">
                <a:tc>
                  <a:txBody>
                    <a:bodyPr/>
                    <a:lstStyle/>
                    <a:p>
                      <a:r>
                        <a:rPr lang="en-US" sz="2000">
                          <a:latin typeface="Calibri" panose="020F0502020204030204" pitchFamily="34" charset="0"/>
                          <a:cs typeface="Calibri" panose="020F0502020204030204" pitchFamily="34" charset="0"/>
                        </a:rPr>
                        <a:t>Term</a:t>
                      </a:r>
                    </a:p>
                  </a:txBody>
                  <a:tcPr>
                    <a:solidFill>
                      <a:srgbClr val="4F81BD"/>
                    </a:solidFill>
                  </a:tcPr>
                </a:tc>
                <a:tc>
                  <a:txBody>
                    <a:bodyPr/>
                    <a:lstStyle/>
                    <a:p>
                      <a:r>
                        <a:rPr lang="en-US" sz="2000">
                          <a:latin typeface="Calibri" panose="020F0502020204030204" pitchFamily="34" charset="0"/>
                          <a:cs typeface="Calibri" panose="020F0502020204030204" pitchFamily="34" charset="0"/>
                        </a:rPr>
                        <a:t>Definition</a:t>
                      </a:r>
                    </a:p>
                  </a:txBody>
                  <a:tcPr>
                    <a:solidFill>
                      <a:srgbClr val="4F81BD"/>
                    </a:solidFill>
                  </a:tcPr>
                </a:tc>
                <a:extLst>
                  <a:ext uri="{0D108BD9-81ED-4DB2-BD59-A6C34878D82A}">
                    <a16:rowId xmlns:a16="http://schemas.microsoft.com/office/drawing/2014/main" val="10000"/>
                  </a:ext>
                </a:extLst>
              </a:tr>
              <a:tr h="550147">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Tuned instruments</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Instruments that have different pitches and can be used to play a melody or tune e.g. glockenspiel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280910">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Solo</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Player or singer performing on their own</a:t>
                      </a:r>
                    </a:p>
                  </a:txBody>
                  <a:tcPr marL="68580" marR="68580" marT="0" marB="0"/>
                </a:tc>
                <a:extLst>
                  <a:ext uri="{0D108BD9-81ED-4DB2-BD59-A6C34878D82A}">
                    <a16:rowId xmlns:a16="http://schemas.microsoft.com/office/drawing/2014/main" val="3623490434"/>
                  </a:ext>
                </a:extLst>
              </a:tr>
              <a:tr h="495321">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Spiritual</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A religious song linked to black enslaved people, thought to derive from the combination of European hymns and African music</a:t>
                      </a:r>
                    </a:p>
                  </a:txBody>
                  <a:tcPr marL="68580" marR="68580" marT="0" marB="0"/>
                </a:tc>
                <a:extLst>
                  <a:ext uri="{0D108BD9-81ED-4DB2-BD59-A6C34878D82A}">
                    <a16:rowId xmlns:a16="http://schemas.microsoft.com/office/drawing/2014/main" val="3757819106"/>
                  </a:ext>
                </a:extLst>
              </a:tr>
              <a:tr h="515007">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Structure</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The order of the different sections that make up a piece of music, e.g. intro, verse, chorus, outro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3919301314"/>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Time signature</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The number of beats in a bar, or metre </a:t>
                      </a:r>
                    </a:p>
                  </a:txBody>
                  <a:tcPr marL="68580" marR="68580" marT="0" marB="0"/>
                </a:tc>
                <a:extLst>
                  <a:ext uri="{0D108BD9-81ED-4DB2-BD59-A6C34878D82A}">
                    <a16:rowId xmlns:a16="http://schemas.microsoft.com/office/drawing/2014/main" val="1275769823"/>
                  </a:ext>
                </a:extLst>
              </a:tr>
              <a:tr h="484811">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Untuned instruments</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Instruments that do not have different pitched sounds and cannot be used to play a melody, e.g. triangle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771074838"/>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Vocal</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Sounds made by the mouth, e.g. ssh, humming, singing, beat-boxing</a:t>
                      </a:r>
                    </a:p>
                  </a:txBody>
                  <a:tcPr marL="68580" marR="68580" marT="0" marB="0"/>
                </a:tc>
                <a:extLst>
                  <a:ext uri="{0D108BD9-81ED-4DB2-BD59-A6C34878D82A}">
                    <a16:rowId xmlns:a16="http://schemas.microsoft.com/office/drawing/2014/main" val="3260201505"/>
                  </a:ext>
                </a:extLst>
              </a:tr>
              <a:tr h="516342">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Tuned instruments</a:t>
                      </a:r>
                    </a:p>
                  </a:txBody>
                  <a:tcPr marL="68580" marR="68580" marT="0" marB="0"/>
                </a:tc>
                <a:tc>
                  <a:txBody>
                    <a:bodyPr/>
                    <a:lstStyle/>
                    <a:p>
                      <a:r>
                        <a:rPr lang="en-GB" sz="14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Instruments that have different pitches and can be used to play a melody or tune e.g. glockenspiel </a:t>
                      </a:r>
                      <a:endParaRPr lang="en-GB" sz="14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tc>
                <a:extLst>
                  <a:ext uri="{0D108BD9-81ED-4DB2-BD59-A6C34878D82A}">
                    <a16:rowId xmlns:a16="http://schemas.microsoft.com/office/drawing/2014/main" val="637091228"/>
                  </a:ext>
                </a:extLst>
              </a:tr>
              <a:tr h="398058">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Solo</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Player or singer performing on their own</a:t>
                      </a:r>
                    </a:p>
                  </a:txBody>
                  <a:tcPr marL="68580" marR="68580" marT="0" marB="0"/>
                </a:tc>
                <a:extLst>
                  <a:ext uri="{0D108BD9-81ED-4DB2-BD59-A6C34878D82A}">
                    <a16:rowId xmlns:a16="http://schemas.microsoft.com/office/drawing/2014/main" val="2878257266"/>
                  </a:ext>
                </a:extLst>
              </a:tr>
              <a:tr h="479840">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Spiritual</a:t>
                      </a:r>
                    </a:p>
                  </a:txBody>
                  <a:tcPr marL="68580" marR="68580" marT="0" marB="0"/>
                </a:tc>
                <a:tc>
                  <a:txBody>
                    <a:bodyPr/>
                    <a:lstStyle/>
                    <a:p>
                      <a:r>
                        <a:rPr lang="en-GB" sz="1400" kern="100">
                          <a:effectLst/>
                          <a:latin typeface="Calibri" panose="020F0502020204030204" pitchFamily="34" charset="0"/>
                          <a:ea typeface="Aptos" panose="020B0004020202020204" pitchFamily="34" charset="0"/>
                          <a:cs typeface="Calibri" panose="020F0502020204030204" pitchFamily="34" charset="0"/>
                        </a:rPr>
                        <a:t>A religious song linked to black enslaved people, thought to derive from the combination of European hymns and African music</a:t>
                      </a:r>
                    </a:p>
                  </a:txBody>
                  <a:tcPr marL="68580" marR="68580" marT="0" marB="0"/>
                </a:tc>
                <a:extLst>
                  <a:ext uri="{0D108BD9-81ED-4DB2-BD59-A6C34878D82A}">
                    <a16:rowId xmlns:a16="http://schemas.microsoft.com/office/drawing/2014/main" val="3418582899"/>
                  </a:ext>
                </a:extLst>
              </a:tr>
            </a:tbl>
          </a:graphicData>
        </a:graphic>
      </p:graphicFrame>
      <p:sp>
        <p:nvSpPr>
          <p:cNvPr id="5" name="Title 1">
            <a:extLst>
              <a:ext uri="{FF2B5EF4-FFF2-40B4-BE49-F238E27FC236}">
                <a16:creationId xmlns:a16="http://schemas.microsoft.com/office/drawing/2014/main" id="{5CA92773-CBC2-310F-B1C5-5395416D665E}"/>
              </a:ext>
            </a:extLst>
          </p:cNvPr>
          <p:cNvSpPr>
            <a:spLocks noGrp="1"/>
          </p:cNvSpPr>
          <p:nvPr>
            <p:ph type="title"/>
          </p:nvPr>
        </p:nvSpPr>
        <p:spPr>
          <a:xfrm>
            <a:off x="1674817" y="354681"/>
            <a:ext cx="7012582" cy="937442"/>
          </a:xfrm>
        </p:spPr>
        <p:txBody>
          <a:bodyPr>
            <a:normAutofit/>
          </a:bodyPr>
          <a:lstStyle/>
          <a:p>
            <a:r>
              <a:rPr lang="en-US" sz="3200" b="1">
                <a:latin typeface="Calibri" panose="020F0502020204030204" pitchFamily="34" charset="0"/>
                <a:cs typeface="Calibri" panose="020F0502020204030204" pitchFamily="34" charset="0"/>
              </a:rPr>
              <a:t>Glossary of music terms</a:t>
            </a:r>
          </a:p>
        </p:txBody>
      </p:sp>
      <p:pic>
        <p:nvPicPr>
          <p:cNvPr id="6" name="Picture 5">
            <a:extLst>
              <a:ext uri="{FF2B5EF4-FFF2-40B4-BE49-F238E27FC236}">
                <a16:creationId xmlns:a16="http://schemas.microsoft.com/office/drawing/2014/main" id="{3481185B-72DA-1F9D-9E3D-BF941B1DE47C}"/>
              </a:ext>
            </a:extLst>
          </p:cNvPr>
          <p:cNvPicPr>
            <a:picLocks noChangeAspect="1"/>
          </p:cNvPicPr>
          <p:nvPr/>
        </p:nvPicPr>
        <p:blipFill>
          <a:blip r:embed="rId2"/>
          <a:stretch>
            <a:fillRect/>
          </a:stretch>
        </p:blipFill>
        <p:spPr>
          <a:xfrm>
            <a:off x="-816454" y="-734410"/>
            <a:ext cx="2701478" cy="3397674"/>
          </a:xfrm>
          <a:prstGeom prst="rect">
            <a:avLst/>
          </a:prstGeom>
        </p:spPr>
      </p:pic>
      <p:pic>
        <p:nvPicPr>
          <p:cNvPr id="7" name="Picture 6">
            <a:extLst>
              <a:ext uri="{FF2B5EF4-FFF2-40B4-BE49-F238E27FC236}">
                <a16:creationId xmlns:a16="http://schemas.microsoft.com/office/drawing/2014/main" id="{D9405E4B-1F4E-AA1C-68B4-7BC853DB5615}"/>
              </a:ext>
            </a:extLst>
          </p:cNvPr>
          <p:cNvPicPr>
            <a:picLocks noChangeAspect="1"/>
          </p:cNvPicPr>
          <p:nvPr/>
        </p:nvPicPr>
        <p:blipFill>
          <a:blip r:embed="rId3"/>
          <a:stretch>
            <a:fillRect/>
          </a:stretch>
        </p:blipFill>
        <p:spPr>
          <a:xfrm>
            <a:off x="10518799" y="4161211"/>
            <a:ext cx="2171111" cy="3507613"/>
          </a:xfrm>
          <a:prstGeom prst="rect">
            <a:avLst/>
          </a:prstGeom>
        </p:spPr>
      </p:pic>
      <p:sp>
        <p:nvSpPr>
          <p:cNvPr id="8" name="Date Placeholder 2">
            <a:extLst>
              <a:ext uri="{FF2B5EF4-FFF2-40B4-BE49-F238E27FC236}">
                <a16:creationId xmlns:a16="http://schemas.microsoft.com/office/drawing/2014/main" id="{F29CCE60-8479-7809-B6B2-CE75CF2BBD12}"/>
              </a:ext>
            </a:extLst>
          </p:cNvPr>
          <p:cNvSpPr>
            <a:spLocks noGrp="1"/>
          </p:cNvSpPr>
          <p:nvPr>
            <p:ph type="dt" sz="half" idx="10"/>
          </p:nvPr>
        </p:nvSpPr>
        <p:spPr>
          <a:xfrm>
            <a:off x="1464278" y="6177847"/>
            <a:ext cx="1891632" cy="365125"/>
          </a:xfrm>
        </p:spPr>
        <p:txBody>
          <a:bodyPr/>
          <a:lstStyle/>
          <a:p>
            <a:endParaRPr lang="en-US"/>
          </a:p>
        </p:txBody>
      </p:sp>
      <p:sp>
        <p:nvSpPr>
          <p:cNvPr id="10" name="Slide Number Placeholder 4">
            <a:extLst>
              <a:ext uri="{FF2B5EF4-FFF2-40B4-BE49-F238E27FC236}">
                <a16:creationId xmlns:a16="http://schemas.microsoft.com/office/drawing/2014/main" id="{0C8895C3-8F45-304D-332F-705A77FE01BC}"/>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6</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B974C5DB-462B-15C7-64F2-0449AD1D5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Footer Placeholder 3">
            <a:extLst>
              <a:ext uri="{FF2B5EF4-FFF2-40B4-BE49-F238E27FC236}">
                <a16:creationId xmlns:a16="http://schemas.microsoft.com/office/drawing/2014/main" id="{3E4C1988-68D6-1F38-93C8-80DC0B76336F}"/>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360297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4C99"/>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32653FDD-9B82-22F4-E19B-62E8E20B5BF8}"/>
              </a:ext>
            </a:extLst>
          </p:cNvPr>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45520C-B3CE-D1FE-CF7D-C5CDDAAA0B28}"/>
              </a:ext>
            </a:extLst>
          </p:cNvPr>
          <p:cNvPicPr>
            <a:picLocks noChangeAspect="1"/>
          </p:cNvPicPr>
          <p:nvPr/>
        </p:nvPicPr>
        <p:blipFill>
          <a:blip r:embed="rId2"/>
          <a:stretch>
            <a:fillRect/>
          </a:stretch>
        </p:blipFill>
        <p:spPr>
          <a:xfrm>
            <a:off x="-301802" y="-232555"/>
            <a:ext cx="2125550" cy="2673324"/>
          </a:xfrm>
          <a:prstGeom prst="rect">
            <a:avLst/>
          </a:prstGeom>
        </p:spPr>
      </p:pic>
      <p:sp>
        <p:nvSpPr>
          <p:cNvPr id="8" name="Right Triangle 7">
            <a:extLst>
              <a:ext uri="{FF2B5EF4-FFF2-40B4-BE49-F238E27FC236}">
                <a16:creationId xmlns:a16="http://schemas.microsoft.com/office/drawing/2014/main" id="{D261A0F2-E4BC-0B44-FE58-0D347D838372}"/>
              </a:ext>
            </a:extLst>
          </p:cNvPr>
          <p:cNvSpPr/>
          <p:nvPr/>
        </p:nvSpPr>
        <p:spPr>
          <a:xfrm flipH="1">
            <a:off x="10910957" y="4538870"/>
            <a:ext cx="1281043" cy="2319130"/>
          </a:xfrm>
          <a:prstGeom prst="r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A570A9-4E43-F4EA-79D8-1FB7767E2051}"/>
              </a:ext>
            </a:extLst>
          </p:cNvPr>
          <p:cNvPicPr>
            <a:picLocks noChangeAspect="1"/>
          </p:cNvPicPr>
          <p:nvPr/>
        </p:nvPicPr>
        <p:blipFill>
          <a:blip r:embed="rId3"/>
          <a:stretch>
            <a:fillRect/>
          </a:stretch>
        </p:blipFill>
        <p:spPr>
          <a:xfrm>
            <a:off x="10607708" y="4129443"/>
            <a:ext cx="1688898" cy="2728557"/>
          </a:xfrm>
          <a:prstGeom prst="rect">
            <a:avLst/>
          </a:prstGeom>
        </p:spPr>
      </p:pic>
      <p:sp>
        <p:nvSpPr>
          <p:cNvPr id="10" name="Text Placeholder 7">
            <a:extLst>
              <a:ext uri="{FF2B5EF4-FFF2-40B4-BE49-F238E27FC236}">
                <a16:creationId xmlns:a16="http://schemas.microsoft.com/office/drawing/2014/main" id="{63B5B7EF-101B-A120-753F-9882877159F3}"/>
              </a:ext>
            </a:extLst>
          </p:cNvPr>
          <p:cNvSpPr txBox="1">
            <a:spLocks/>
          </p:cNvSpPr>
          <p:nvPr/>
        </p:nvSpPr>
        <p:spPr>
          <a:xfrm>
            <a:off x="2583656" y="3072606"/>
            <a:ext cx="7024687" cy="712787"/>
          </a:xfrm>
          <a:prstGeom prst="rect">
            <a:avLst/>
          </a:prstGeom>
        </p:spPr>
        <p:txBody>
          <a:bodyPr vert="horz"/>
          <a:lstStyle>
            <a:lvl1pPr marL="0" indent="0" algn="l" defTabSz="914400" rtl="0" eaLnBrk="1" latinLnBrk="0" hangingPunct="1">
              <a:lnSpc>
                <a:spcPct val="90000"/>
              </a:lnSpc>
              <a:spcBef>
                <a:spcPts val="1000"/>
              </a:spcBef>
              <a:buFontTx/>
              <a:buNone/>
              <a:defRPr sz="32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solidFill>
                  <a:schemeClr val="bg1"/>
                </a:solidFill>
                <a:latin typeface="Calibri" panose="020F0502020204030204" pitchFamily="34" charset="0"/>
                <a:cs typeface="Calibri" panose="020F0502020204030204" pitchFamily="34" charset="0"/>
              </a:rPr>
              <a:t>Lesson 1</a:t>
            </a:r>
            <a:endParaRPr lang="en-US" sz="4400">
              <a:latin typeface="Calibri" panose="020F0502020204030204" pitchFamily="34" charset="0"/>
              <a:cs typeface="Calibri" panose="020F0502020204030204" pitchFamily="34" charset="0"/>
            </a:endParaRPr>
          </a:p>
        </p:txBody>
      </p:sp>
      <p:pic>
        <p:nvPicPr>
          <p:cNvPr id="14" name="Picture 13" descr="A black and white logo&#10;&#10;Description automatically generated">
            <a:extLst>
              <a:ext uri="{FF2B5EF4-FFF2-40B4-BE49-F238E27FC236}">
                <a16:creationId xmlns:a16="http://schemas.microsoft.com/office/drawing/2014/main" id="{3C5EAEBC-94BD-810F-369F-7C936D058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423" y="0"/>
            <a:ext cx="2696570" cy="2696570"/>
          </a:xfrm>
          <a:prstGeom prst="rect">
            <a:avLst/>
          </a:prstGeom>
        </p:spPr>
      </p:pic>
      <p:sp>
        <p:nvSpPr>
          <p:cNvPr id="2" name="Text Placeholder 3">
            <a:extLst>
              <a:ext uri="{FF2B5EF4-FFF2-40B4-BE49-F238E27FC236}">
                <a16:creationId xmlns:a16="http://schemas.microsoft.com/office/drawing/2014/main" id="{FB3F7C3F-98E1-3F52-0F8B-B4747FD4E11B}"/>
              </a:ext>
            </a:extLst>
          </p:cNvPr>
          <p:cNvSpPr txBox="1">
            <a:spLocks/>
          </p:cNvSpPr>
          <p:nvPr/>
        </p:nvSpPr>
        <p:spPr>
          <a:xfrm>
            <a:off x="4648200" y="5101608"/>
            <a:ext cx="2895600" cy="78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a:solidFill>
                  <a:schemeClr val="bg1"/>
                </a:solidFill>
              </a:rPr>
              <a:t>Copyright Fran Hart &amp; BBC</a:t>
            </a:r>
          </a:p>
        </p:txBody>
      </p:sp>
    </p:spTree>
    <p:extLst>
      <p:ext uri="{BB962C8B-B14F-4D97-AF65-F5344CB8AC3E}">
        <p14:creationId xmlns:p14="http://schemas.microsoft.com/office/powerpoint/2010/main" val="408512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891B0C4C-8E5A-979B-2257-06B7F71FBD6D}"/>
              </a:ext>
            </a:extLst>
          </p:cNvPr>
          <p:cNvSpPr>
            <a:spLocks noGrp="1"/>
          </p:cNvSpPr>
          <p:nvPr>
            <p:ph type="title"/>
          </p:nvPr>
        </p:nvSpPr>
        <p:spPr>
          <a:xfrm>
            <a:off x="1749449" y="926546"/>
            <a:ext cx="7012582" cy="843478"/>
          </a:xfrm>
          <a:prstGeom prst="rect">
            <a:avLst/>
          </a:prstGeom>
        </p:spPr>
        <p:txBody>
          <a:bodyPr vert="horz" lIns="91440" tIns="45720" rIns="91440" bIns="45720" rtlCol="0" anchor="ctr">
            <a:normAutofit/>
          </a:bodyPr>
          <a:lstStyle/>
          <a:p>
            <a:r>
              <a:rPr lang="en-GB" b="1">
                <a:latin typeface="Calibri" panose="020F0502020204030204" pitchFamily="34" charset="0"/>
                <a:cs typeface="Calibri" panose="020F0502020204030204" pitchFamily="34" charset="0"/>
              </a:rPr>
              <a:t>Background – the composer</a:t>
            </a:r>
            <a:endParaRPr lang="en-US" b="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84DAFC-242C-C663-697E-30E7C1668DD2}"/>
              </a:ext>
            </a:extLst>
          </p:cNvPr>
          <p:cNvPicPr>
            <a:picLocks noChangeAspect="1"/>
          </p:cNvPicPr>
          <p:nvPr/>
        </p:nvPicPr>
        <p:blipFill>
          <a:blip r:embed="rId4"/>
          <a:stretch>
            <a:fillRect/>
          </a:stretch>
        </p:blipFill>
        <p:spPr>
          <a:xfrm>
            <a:off x="-816454" y="-734410"/>
            <a:ext cx="2701478" cy="3397674"/>
          </a:xfrm>
          <a:prstGeom prst="rect">
            <a:avLst/>
          </a:prstGeom>
        </p:spPr>
      </p:pic>
      <p:pic>
        <p:nvPicPr>
          <p:cNvPr id="7" name="Picture 6">
            <a:extLst>
              <a:ext uri="{FF2B5EF4-FFF2-40B4-BE49-F238E27FC236}">
                <a16:creationId xmlns:a16="http://schemas.microsoft.com/office/drawing/2014/main" id="{C455A4B0-EB90-8378-05BE-89429B34D073}"/>
              </a:ext>
            </a:extLst>
          </p:cNvPr>
          <p:cNvPicPr>
            <a:picLocks noChangeAspect="1"/>
          </p:cNvPicPr>
          <p:nvPr/>
        </p:nvPicPr>
        <p:blipFill>
          <a:blip r:embed="rId5"/>
          <a:stretch>
            <a:fillRect/>
          </a:stretch>
        </p:blipFill>
        <p:spPr>
          <a:xfrm>
            <a:off x="10518799" y="4161211"/>
            <a:ext cx="2171111" cy="3507613"/>
          </a:xfrm>
          <a:prstGeom prst="rect">
            <a:avLst/>
          </a:prstGeom>
        </p:spPr>
      </p:pic>
      <p:sp>
        <p:nvSpPr>
          <p:cNvPr id="8" name="Date Placeholder 2">
            <a:extLst>
              <a:ext uri="{FF2B5EF4-FFF2-40B4-BE49-F238E27FC236}">
                <a16:creationId xmlns:a16="http://schemas.microsoft.com/office/drawing/2014/main" id="{93611B94-F4E8-0888-FF68-D2A3F92808B3}"/>
              </a:ext>
            </a:extLst>
          </p:cNvPr>
          <p:cNvSpPr>
            <a:spLocks noGrp="1"/>
          </p:cNvSpPr>
          <p:nvPr>
            <p:ph type="dt" sz="half" idx="10"/>
          </p:nvPr>
        </p:nvSpPr>
        <p:spPr>
          <a:xfrm>
            <a:off x="1464278" y="6177847"/>
            <a:ext cx="1891632" cy="365125"/>
          </a:xfrm>
        </p:spPr>
        <p:txBody>
          <a:bodyPr/>
          <a:lstStyle/>
          <a:p>
            <a:endParaRPr lang="en-US"/>
          </a:p>
        </p:txBody>
      </p:sp>
      <p:sp>
        <p:nvSpPr>
          <p:cNvPr id="10" name="Slide Number Placeholder 4">
            <a:extLst>
              <a:ext uri="{FF2B5EF4-FFF2-40B4-BE49-F238E27FC236}">
                <a16:creationId xmlns:a16="http://schemas.microsoft.com/office/drawing/2014/main" id="{3EE38D7F-CC87-6CCC-F525-026B55CE8221}"/>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8</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A3B59349-BD73-D853-6CF1-80DB3F4A2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extBox 1">
            <a:extLst>
              <a:ext uri="{FF2B5EF4-FFF2-40B4-BE49-F238E27FC236}">
                <a16:creationId xmlns:a16="http://schemas.microsoft.com/office/drawing/2014/main" id="{DFD12C19-66F0-B157-819E-FD92ED5AF9FB}"/>
              </a:ext>
            </a:extLst>
          </p:cNvPr>
          <p:cNvSpPr txBox="1"/>
          <p:nvPr/>
        </p:nvSpPr>
        <p:spPr>
          <a:xfrm>
            <a:off x="5255740" y="2151009"/>
            <a:ext cx="6221588" cy="3621504"/>
          </a:xfrm>
          <a:prstGeom prst="rect">
            <a:avLst/>
          </a:prstGeom>
          <a:noFill/>
        </p:spPr>
        <p:txBody>
          <a:bodyPr wrap="square" rtlCol="0">
            <a:spAutoFit/>
          </a:bodyPr>
          <a:lstStyle/>
          <a:p>
            <a:pPr>
              <a:spcAft>
                <a:spcPts val="1000"/>
              </a:spcAft>
            </a:pPr>
            <a:r>
              <a:rPr lang="en-GB" sz="1700" b="1" err="1">
                <a:latin typeface="Calibri" panose="020F0502020204030204" pitchFamily="34" charset="0"/>
                <a:cs typeface="Calibri" panose="020F0502020204030204" pitchFamily="34" charset="0"/>
              </a:rPr>
              <a:t>Errollyn</a:t>
            </a:r>
            <a:r>
              <a:rPr lang="en-GB" sz="1700" b="1">
                <a:latin typeface="Calibri" panose="020F0502020204030204" pitchFamily="34" charset="0"/>
                <a:cs typeface="Calibri" panose="020F0502020204030204" pitchFamily="34" charset="0"/>
              </a:rPr>
              <a:t> Wallen (b. 1958)</a:t>
            </a:r>
          </a:p>
          <a:p>
            <a:pPr marL="342900" lvl="0" indent="-342900">
              <a:buFont typeface="Symbol" panose="05050102010706020507" pitchFamily="18" charset="2"/>
              <a:buChar char=""/>
            </a:pPr>
            <a:r>
              <a:rPr lang="en-GB" sz="1700" kern="100">
                <a:solidFill>
                  <a:srgbClr val="000000"/>
                </a:solidFill>
                <a:effectLst/>
                <a:latin typeface="Calibri" panose="020F0502020204030204" pitchFamily="34" charset="0"/>
                <a:ea typeface="Aptos" panose="020B0004020202020204" pitchFamily="34" charset="0"/>
                <a:cs typeface="Arial" panose="020B0604020202020204" pitchFamily="34" charset="0"/>
              </a:rPr>
              <a:t>Born in Belize, </a:t>
            </a:r>
            <a:r>
              <a:rPr lang="en-GB" sz="1700" kern="100" err="1">
                <a:solidFill>
                  <a:srgbClr val="000000"/>
                </a:solidFill>
                <a:effectLst/>
                <a:latin typeface="Calibri" panose="020F0502020204030204" pitchFamily="34" charset="0"/>
                <a:ea typeface="Aptos" panose="020B0004020202020204" pitchFamily="34" charset="0"/>
                <a:cs typeface="Arial" panose="020B0604020202020204" pitchFamily="34" charset="0"/>
              </a:rPr>
              <a:t>Errollyn</a:t>
            </a:r>
            <a:r>
              <a:rPr lang="en-GB" sz="1700" kern="100">
                <a:solidFill>
                  <a:srgbClr val="000000"/>
                </a:solidFill>
                <a:effectLst/>
                <a:latin typeface="Calibri" panose="020F0502020204030204" pitchFamily="34" charset="0"/>
                <a:ea typeface="Aptos" panose="020B0004020202020204" pitchFamily="34" charset="0"/>
                <a:cs typeface="Arial" panose="020B0604020202020204" pitchFamily="34" charset="0"/>
              </a:rPr>
              <a:t> Wallen studied composition at universities in London and Cambridge.  </a:t>
            </a:r>
            <a:endParaRPr lang="en-GB" sz="17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700" kern="100">
                <a:solidFill>
                  <a:srgbClr val="000000"/>
                </a:solidFill>
                <a:effectLst/>
                <a:latin typeface="Calibri" panose="020F0502020204030204" pitchFamily="34" charset="0"/>
                <a:ea typeface="Aptos" panose="020B0004020202020204" pitchFamily="34" charset="0"/>
                <a:cs typeface="Arial" panose="020B0604020202020204" pitchFamily="34" charset="0"/>
              </a:rPr>
              <a:t>A CD of her music </a:t>
            </a:r>
            <a:r>
              <a:rPr lang="en-GB" sz="1700" kern="100">
                <a:solidFill>
                  <a:srgbClr val="212121"/>
                </a:solidFill>
                <a:effectLst/>
                <a:latin typeface="Calibri" panose="020F0502020204030204" pitchFamily="34" charset="0"/>
                <a:ea typeface="Aptos" panose="020B0004020202020204" pitchFamily="34" charset="0"/>
                <a:cs typeface="Arial" panose="020B0604020202020204" pitchFamily="34" charset="0"/>
              </a:rPr>
              <a:t>was taken into space by an astronaut on NASA mission STS-115. It travelled nearly 5 million miles by orbiting the Earth 186 times!  </a:t>
            </a:r>
            <a:endParaRPr lang="en-GB" sz="17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700" kern="100">
                <a:solidFill>
                  <a:srgbClr val="212121"/>
                </a:solidFill>
                <a:effectLst/>
                <a:latin typeface="Calibri" panose="020F0502020204030204" pitchFamily="34" charset="0"/>
                <a:ea typeface="Aptos" panose="020B0004020202020204" pitchFamily="34" charset="0"/>
                <a:cs typeface="Arial" panose="020B0604020202020204" pitchFamily="34" charset="0"/>
              </a:rPr>
              <a:t>Back on Earth, she is in the ‘Top 20 Most Performed Living Composers’. She was the first black female composer to feature in the BBC Proms and she has written music for the </a:t>
            </a:r>
            <a:r>
              <a:rPr lang="en-GB" sz="1700" kern="100">
                <a:solidFill>
                  <a:srgbClr val="212121"/>
                </a:solidFill>
                <a:latin typeface="Calibri" panose="020F0502020204030204" pitchFamily="34" charset="0"/>
                <a:ea typeface="Aptos" panose="020B0004020202020204" pitchFamily="34" charset="0"/>
                <a:cs typeface="Arial" panose="020B0604020202020204" pitchFamily="34" charset="0"/>
              </a:rPr>
              <a:t>2012 </a:t>
            </a:r>
            <a:r>
              <a:rPr lang="en-GB" sz="1700" kern="100">
                <a:solidFill>
                  <a:srgbClr val="212121"/>
                </a:solidFill>
                <a:effectLst/>
                <a:latin typeface="Calibri" panose="020F0502020204030204" pitchFamily="34" charset="0"/>
                <a:ea typeface="Aptos" panose="020B0004020202020204" pitchFamily="34" charset="0"/>
                <a:cs typeface="Arial" panose="020B0604020202020204" pitchFamily="34" charset="0"/>
              </a:rPr>
              <a:t>Paralympic Games 2012, the Queen’s Golden and Diamond jubilees and the global climate change conference COP 26.  </a:t>
            </a:r>
            <a:endParaRPr lang="en-GB" sz="1700" kern="100">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700">
                <a:solidFill>
                  <a:srgbClr val="212121"/>
                </a:solidFill>
                <a:effectLst/>
                <a:latin typeface="Calibri" panose="020F0502020204030204" pitchFamily="34" charset="0"/>
                <a:ea typeface="Aptos" panose="020B0004020202020204" pitchFamily="34" charset="0"/>
              </a:rPr>
              <a:t>She founded the group ‘Orchestra X’ whose motto is “we don’t break down barriers in music... we don’t see any”.  </a:t>
            </a:r>
            <a:endParaRPr lang="en-GB" sz="1700">
              <a:latin typeface="Calibri" panose="020F0502020204030204" pitchFamily="34" charset="0"/>
              <a:cs typeface="Calibri" panose="020F0502020204030204" pitchFamily="34" charset="0"/>
            </a:endParaRPr>
          </a:p>
        </p:txBody>
      </p:sp>
      <p:pic>
        <p:nvPicPr>
          <p:cNvPr id="5" name="Picture 4" descr="A person standing in front of a body of water&#10;&#10;Description automatically generated">
            <a:extLst>
              <a:ext uri="{FF2B5EF4-FFF2-40B4-BE49-F238E27FC236}">
                <a16:creationId xmlns:a16="http://schemas.microsoft.com/office/drawing/2014/main" id="{A5EDA5D7-9CB1-FB98-814C-C54B79B24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210" y="2282242"/>
            <a:ext cx="4458312" cy="3343734"/>
          </a:xfrm>
          <a:prstGeom prst="rect">
            <a:avLst/>
          </a:prstGeom>
        </p:spPr>
      </p:pic>
      <p:sp>
        <p:nvSpPr>
          <p:cNvPr id="3" name="Footer Placeholder 3">
            <a:extLst>
              <a:ext uri="{FF2B5EF4-FFF2-40B4-BE49-F238E27FC236}">
                <a16:creationId xmlns:a16="http://schemas.microsoft.com/office/drawing/2014/main" id="{7CBB61B4-D816-CF86-7980-19E2CED50F10}"/>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spTree>
    <p:extLst>
      <p:ext uri="{BB962C8B-B14F-4D97-AF65-F5344CB8AC3E}">
        <p14:creationId xmlns:p14="http://schemas.microsoft.com/office/powerpoint/2010/main" val="273867169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9">
            <a:extLst>
              <a:ext uri="{FF2B5EF4-FFF2-40B4-BE49-F238E27FC236}">
                <a16:creationId xmlns:a16="http://schemas.microsoft.com/office/drawing/2014/main" id="{891B0C4C-8E5A-979B-2257-06B7F71FBD6D}"/>
              </a:ext>
            </a:extLst>
          </p:cNvPr>
          <p:cNvSpPr>
            <a:spLocks noGrp="1"/>
          </p:cNvSpPr>
          <p:nvPr>
            <p:ph type="title"/>
          </p:nvPr>
        </p:nvSpPr>
        <p:spPr>
          <a:xfrm>
            <a:off x="1464278" y="678753"/>
            <a:ext cx="7012582" cy="843478"/>
          </a:xfrm>
          <a:prstGeom prst="rect">
            <a:avLst/>
          </a:prstGeom>
        </p:spPr>
        <p:txBody>
          <a:bodyPr vert="horz" lIns="91440" tIns="45720" rIns="91440" bIns="45720" rtlCol="0" anchor="ctr">
            <a:normAutofit/>
          </a:bodyPr>
          <a:lstStyle/>
          <a:p>
            <a:r>
              <a:rPr lang="en-GB" sz="3200" b="1">
                <a:latin typeface="Calibri" panose="020F0502020204030204" pitchFamily="34" charset="0"/>
                <a:cs typeface="Calibri" panose="020F0502020204030204" pitchFamily="34" charset="0"/>
              </a:rPr>
              <a:t>Background – the music</a:t>
            </a:r>
            <a:endParaRPr lang="en-US" sz="3200" b="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84DAFC-242C-C663-697E-30E7C1668DD2}"/>
              </a:ext>
            </a:extLst>
          </p:cNvPr>
          <p:cNvPicPr>
            <a:picLocks noChangeAspect="1"/>
          </p:cNvPicPr>
          <p:nvPr/>
        </p:nvPicPr>
        <p:blipFill>
          <a:blip r:embed="rId3"/>
          <a:stretch>
            <a:fillRect/>
          </a:stretch>
        </p:blipFill>
        <p:spPr>
          <a:xfrm>
            <a:off x="-816454" y="-734410"/>
            <a:ext cx="2701478" cy="3397674"/>
          </a:xfrm>
          <a:prstGeom prst="rect">
            <a:avLst/>
          </a:prstGeom>
        </p:spPr>
      </p:pic>
      <p:pic>
        <p:nvPicPr>
          <p:cNvPr id="7" name="Picture 6">
            <a:extLst>
              <a:ext uri="{FF2B5EF4-FFF2-40B4-BE49-F238E27FC236}">
                <a16:creationId xmlns:a16="http://schemas.microsoft.com/office/drawing/2014/main" id="{C455A4B0-EB90-8378-05BE-89429B34D073}"/>
              </a:ext>
            </a:extLst>
          </p:cNvPr>
          <p:cNvPicPr>
            <a:picLocks noChangeAspect="1"/>
          </p:cNvPicPr>
          <p:nvPr/>
        </p:nvPicPr>
        <p:blipFill>
          <a:blip r:embed="rId4"/>
          <a:stretch>
            <a:fillRect/>
          </a:stretch>
        </p:blipFill>
        <p:spPr>
          <a:xfrm>
            <a:off x="10518799" y="4161211"/>
            <a:ext cx="2171111" cy="3507613"/>
          </a:xfrm>
          <a:prstGeom prst="rect">
            <a:avLst/>
          </a:prstGeom>
        </p:spPr>
      </p:pic>
      <p:sp>
        <p:nvSpPr>
          <p:cNvPr id="8" name="Date Placeholder 2">
            <a:extLst>
              <a:ext uri="{FF2B5EF4-FFF2-40B4-BE49-F238E27FC236}">
                <a16:creationId xmlns:a16="http://schemas.microsoft.com/office/drawing/2014/main" id="{93611B94-F4E8-0888-FF68-D2A3F92808B3}"/>
              </a:ext>
            </a:extLst>
          </p:cNvPr>
          <p:cNvSpPr>
            <a:spLocks noGrp="1"/>
          </p:cNvSpPr>
          <p:nvPr>
            <p:ph type="dt" sz="half" idx="10"/>
          </p:nvPr>
        </p:nvSpPr>
        <p:spPr>
          <a:xfrm>
            <a:off x="1464278" y="6177847"/>
            <a:ext cx="1891632" cy="365125"/>
          </a:xfrm>
        </p:spPr>
        <p:txBody>
          <a:bodyPr/>
          <a:lstStyle/>
          <a:p>
            <a:endParaRPr lang="en-US"/>
          </a:p>
        </p:txBody>
      </p:sp>
      <p:sp>
        <p:nvSpPr>
          <p:cNvPr id="10" name="Slide Number Placeholder 4">
            <a:extLst>
              <a:ext uri="{FF2B5EF4-FFF2-40B4-BE49-F238E27FC236}">
                <a16:creationId xmlns:a16="http://schemas.microsoft.com/office/drawing/2014/main" id="{3EE38D7F-CC87-6CCC-F525-026B55CE8221}"/>
              </a:ext>
            </a:extLst>
          </p:cNvPr>
          <p:cNvSpPr>
            <a:spLocks noGrp="1"/>
          </p:cNvSpPr>
          <p:nvPr>
            <p:ph type="sldNum" sz="quarter" idx="12"/>
          </p:nvPr>
        </p:nvSpPr>
        <p:spPr>
          <a:xfrm>
            <a:off x="8309551" y="6138194"/>
            <a:ext cx="1897181" cy="365125"/>
          </a:xfrm>
        </p:spPr>
        <p:txBody>
          <a:bodyPr/>
          <a:lstStyle/>
          <a:p>
            <a:pPr algn="l"/>
            <a:fld id="{FCCA3061-2AE2-5E4F-A955-D3D92C168D6F}" type="slidenum">
              <a:rPr lang="en-US" smtClean="0"/>
              <a:pPr algn="l"/>
              <a:t>9</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A3B59349-BD73-D853-6CF1-80DB3F4A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423" y="0"/>
            <a:ext cx="2696571" cy="2696571"/>
          </a:xfrm>
          <a:prstGeom prst="rect">
            <a:avLst/>
          </a:prstGeom>
        </p:spPr>
      </p:pic>
      <p:sp>
        <p:nvSpPr>
          <p:cNvPr id="2" name="TextBox 1">
            <a:extLst>
              <a:ext uri="{FF2B5EF4-FFF2-40B4-BE49-F238E27FC236}">
                <a16:creationId xmlns:a16="http://schemas.microsoft.com/office/drawing/2014/main" id="{DFD12C19-66F0-B157-819E-FD92ED5AF9FB}"/>
              </a:ext>
            </a:extLst>
          </p:cNvPr>
          <p:cNvSpPr txBox="1"/>
          <p:nvPr/>
        </p:nvSpPr>
        <p:spPr>
          <a:xfrm>
            <a:off x="1464278" y="1746475"/>
            <a:ext cx="6501162" cy="3821559"/>
          </a:xfrm>
          <a:prstGeom prst="rect">
            <a:avLst/>
          </a:prstGeom>
          <a:noFill/>
        </p:spPr>
        <p:txBody>
          <a:bodyPr wrap="square" rtlCol="0">
            <a:spAutoFit/>
          </a:bodyPr>
          <a:lstStyle/>
          <a:p>
            <a:pPr>
              <a:spcAft>
                <a:spcPts val="1000"/>
              </a:spcAft>
            </a:pPr>
            <a:r>
              <a:rPr lang="en-GB" b="1">
                <a:latin typeface="Calibri" panose="020F0502020204030204" pitchFamily="34" charset="0"/>
                <a:cs typeface="Calibri" panose="020F0502020204030204" pitchFamily="34" charset="0"/>
              </a:rPr>
              <a:t>Mighty River</a:t>
            </a:r>
          </a:p>
          <a:p>
            <a:pPr marL="342900" lvl="0" indent="-342900">
              <a:buFont typeface="Symbol" panose="05050102010706020507" pitchFamily="18" charset="2"/>
              <a:buChar char=""/>
            </a:pPr>
            <a:r>
              <a:rPr lang="en-GB" sz="1800" kern="100">
                <a:solidFill>
                  <a:srgbClr val="212121"/>
                </a:solidFill>
                <a:effectLst/>
                <a:latin typeface="Calibri" panose="020F0502020204030204" pitchFamily="34" charset="0"/>
                <a:ea typeface="Aptos" panose="020B0004020202020204" pitchFamily="34" charset="0"/>
                <a:cs typeface="Arial" panose="020B0604020202020204" pitchFamily="34" charset="0"/>
              </a:rPr>
              <a:t>This piece of music explores the themes of slavery and freedom through the idea of a ‘Mighty River’ – a natural, unstoppable force heading for the ocean, just like the innate human desire to be free.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800" i="1" kern="100">
                <a:solidFill>
                  <a:srgbClr val="212121"/>
                </a:solidFill>
                <a:effectLst/>
                <a:latin typeface="Calibri" panose="020F0502020204030204" pitchFamily="34" charset="0"/>
                <a:ea typeface="Aptos" panose="020B0004020202020204" pitchFamily="34" charset="0"/>
                <a:cs typeface="Arial" panose="020B0604020202020204" pitchFamily="34" charset="0"/>
              </a:rPr>
              <a:t>Mighty River </a:t>
            </a:r>
            <a:r>
              <a:rPr lang="en-GB" sz="1800" kern="100">
                <a:solidFill>
                  <a:srgbClr val="212121"/>
                </a:solidFill>
                <a:effectLst/>
                <a:latin typeface="Calibri" panose="020F0502020204030204" pitchFamily="34" charset="0"/>
                <a:ea typeface="Aptos" panose="020B0004020202020204" pitchFamily="34" charset="0"/>
                <a:cs typeface="Arial" panose="020B0604020202020204" pitchFamily="34" charset="0"/>
              </a:rPr>
              <a:t>is in one single </a:t>
            </a:r>
            <a:r>
              <a:rPr lang="en-GB" sz="1800" u="sng" kern="100">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6"/>
              </a:rPr>
              <a:t>movement</a:t>
            </a:r>
            <a:r>
              <a:rPr lang="en-GB" sz="1800" kern="100">
                <a:solidFill>
                  <a:srgbClr val="212121"/>
                </a:solidFill>
                <a:effectLst/>
                <a:latin typeface="Calibri" panose="020F0502020204030204" pitchFamily="34" charset="0"/>
                <a:ea typeface="Aptos" panose="020B0004020202020204" pitchFamily="34" charset="0"/>
                <a:cs typeface="Arial" panose="020B0604020202020204" pitchFamily="34" charset="0"/>
              </a:rPr>
              <a:t> and therefore there are no breaks in the music. It flows, like water, from one idea to another.  </a:t>
            </a:r>
            <a:endParaRPr lang="en-GB" kern="100">
              <a:latin typeface="Aptos" panose="020B00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800" err="1">
                <a:solidFill>
                  <a:srgbClr val="212121"/>
                </a:solidFill>
                <a:effectLst/>
                <a:latin typeface="Calibri" panose="020F0502020204030204" pitchFamily="34" charset="0"/>
                <a:ea typeface="Aptos" panose="020B0004020202020204" pitchFamily="34" charset="0"/>
              </a:rPr>
              <a:t>Errollyn</a:t>
            </a:r>
            <a:r>
              <a:rPr lang="en-GB" sz="1800">
                <a:solidFill>
                  <a:srgbClr val="212121"/>
                </a:solidFill>
                <a:effectLst/>
                <a:latin typeface="Calibri" panose="020F0502020204030204" pitchFamily="34" charset="0"/>
                <a:ea typeface="Aptos" panose="020B0004020202020204" pitchFamily="34" charset="0"/>
              </a:rPr>
              <a:t> Wallen has included the well-known songs, or </a:t>
            </a:r>
            <a:r>
              <a:rPr lang="en-GB" sz="1800" u="sng">
                <a:solidFill>
                  <a:srgbClr val="467886"/>
                </a:solidFill>
                <a:effectLst/>
                <a:latin typeface="Calibri" panose="020F0502020204030204" pitchFamily="34" charset="0"/>
                <a:ea typeface="Aptos" panose="020B0004020202020204" pitchFamily="34" charset="0"/>
                <a:cs typeface="Arial" panose="020B0604020202020204" pitchFamily="34" charset="0"/>
                <a:hlinkClick r:id="rId6"/>
              </a:rPr>
              <a:t>spirituals</a:t>
            </a:r>
            <a:r>
              <a:rPr lang="en-GB" sz="1800">
                <a:solidFill>
                  <a:srgbClr val="212121"/>
                </a:solidFill>
                <a:effectLst/>
                <a:latin typeface="Calibri" panose="020F0502020204030204" pitchFamily="34" charset="0"/>
                <a:ea typeface="Aptos" panose="020B0004020202020204" pitchFamily="34" charset="0"/>
              </a:rPr>
              <a:t>, ‘Deep River’ and ‘Go Down Moses’, as well as the hymn ‘Amazing Grace’, in this piece. These melodies were first introduced to the UK by previously enslaved people over 150 years ago. </a:t>
            </a:r>
            <a:endParaRPr lang="en-GB" b="1">
              <a:latin typeface="Calibri" panose="020F0502020204030204" pitchFamily="34" charset="0"/>
              <a:cs typeface="Calibri" panose="020F0502020204030204" pitchFamily="34" charset="0"/>
            </a:endParaRPr>
          </a:p>
        </p:txBody>
      </p:sp>
      <p:sp>
        <p:nvSpPr>
          <p:cNvPr id="3" name="Footer Placeholder 3">
            <a:extLst>
              <a:ext uri="{FF2B5EF4-FFF2-40B4-BE49-F238E27FC236}">
                <a16:creationId xmlns:a16="http://schemas.microsoft.com/office/drawing/2014/main" id="{C1418EBC-11A7-9F90-C9A5-958B8FFEA81A}"/>
              </a:ext>
            </a:extLst>
          </p:cNvPr>
          <p:cNvSpPr>
            <a:spLocks noGrp="1"/>
          </p:cNvSpPr>
          <p:nvPr>
            <p:ph type="ftr" sz="quarter" idx="11"/>
          </p:nvPr>
        </p:nvSpPr>
        <p:spPr>
          <a:xfrm>
            <a:off x="4468585" y="6177847"/>
            <a:ext cx="2895600" cy="365125"/>
          </a:xfrm>
        </p:spPr>
        <p:txBody>
          <a:bodyPr/>
          <a:lstStyle/>
          <a:p>
            <a:r>
              <a:rPr lang="en-US" sz="900"/>
              <a:t>Copyright: Words – Fran Hart, Design - BBC</a:t>
            </a:r>
          </a:p>
        </p:txBody>
      </p:sp>
      <p:pic>
        <p:nvPicPr>
          <p:cNvPr id="9" name="Picture 8" descr="Aerial photo of the river flowing through the forest">
            <a:extLst>
              <a:ext uri="{FF2B5EF4-FFF2-40B4-BE49-F238E27FC236}">
                <a16:creationId xmlns:a16="http://schemas.microsoft.com/office/drawing/2014/main" id="{88A90A3B-44AD-7A7F-D936-E3BC4B5A7E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0043" y="2798500"/>
            <a:ext cx="2290011" cy="1717508"/>
          </a:xfrm>
          <a:prstGeom prst="rect">
            <a:avLst/>
          </a:prstGeom>
        </p:spPr>
      </p:pic>
    </p:spTree>
    <p:extLst>
      <p:ext uri="{BB962C8B-B14F-4D97-AF65-F5344CB8AC3E}">
        <p14:creationId xmlns:p14="http://schemas.microsoft.com/office/powerpoint/2010/main" val="144328243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7FAFD0279939409A7700F515FCBEBF" ma:contentTypeVersion="16" ma:contentTypeDescription="Create a new document." ma:contentTypeScope="" ma:versionID="202c0764e1815e7fb44d7a442d758f50">
  <xsd:schema xmlns:xsd="http://www.w3.org/2001/XMLSchema" xmlns:xs="http://www.w3.org/2001/XMLSchema" xmlns:p="http://schemas.microsoft.com/office/2006/metadata/properties" xmlns:ns2="240909b8-c487-4072-b240-298ff60e045c" xmlns:ns3="322ec8ad-325e-4a6b-b4ff-46bbac20ea54" targetNamespace="http://schemas.microsoft.com/office/2006/metadata/properties" ma:root="true" ma:fieldsID="4109a29dd6866bbb55dd21c5806aec3a" ns2:_="" ns3:_="">
    <xsd:import namespace="240909b8-c487-4072-b240-298ff60e045c"/>
    <xsd:import namespace="322ec8ad-325e-4a6b-b4ff-46bbac20ea5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forsharing"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909b8-c487-4072-b240-298ff60e0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10a4360-04d9-4667-be95-b97e4a7e4ae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forsharing" ma:index="22" nillable="true" ma:displayName="for sharing?" ma:format="Dropdown" ma:internalName="forsharing">
      <xsd:simpleType>
        <xsd:union memberTypes="dms:Text">
          <xsd:simpleType>
            <xsd:restriction base="dms:Choice">
              <xsd:enumeration value="Yes"/>
            </xsd:restriction>
          </xsd:simpleType>
        </xsd:un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2ec8ad-325e-4a6b-b4ff-46bbac20ea5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833b751-d315-4695-8f93-2e70ee4cc7fe}" ma:internalName="TaxCatchAll" ma:showField="CatchAllData" ma:web="322ec8ad-325e-4a6b-b4ff-46bbac20ea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22ec8ad-325e-4a6b-b4ff-46bbac20ea54" xsi:nil="true"/>
    <lcf76f155ced4ddcb4097134ff3c332f xmlns="240909b8-c487-4072-b240-298ff60e045c">
      <Terms xmlns="http://schemas.microsoft.com/office/infopath/2007/PartnerControls"/>
    </lcf76f155ced4ddcb4097134ff3c332f>
    <forsharing xmlns="240909b8-c487-4072-b240-298ff60e045c" xsi:nil="true"/>
  </documentManagement>
</p:properties>
</file>

<file path=customXml/itemProps1.xml><?xml version="1.0" encoding="utf-8"?>
<ds:datastoreItem xmlns:ds="http://schemas.openxmlformats.org/officeDocument/2006/customXml" ds:itemID="{C325E538-F288-498C-A48E-AD5A307A3DF2}">
  <ds:schemaRefs>
    <ds:schemaRef ds:uri="http://schemas.microsoft.com/sharepoint/v3/contenttype/forms"/>
  </ds:schemaRefs>
</ds:datastoreItem>
</file>

<file path=customXml/itemProps2.xml><?xml version="1.0" encoding="utf-8"?>
<ds:datastoreItem xmlns:ds="http://schemas.openxmlformats.org/officeDocument/2006/customXml" ds:itemID="{B994C68A-D199-4D49-9415-EC1A79BBCE5D}">
  <ds:schemaRefs>
    <ds:schemaRef ds:uri="240909b8-c487-4072-b240-298ff60e045c"/>
    <ds:schemaRef ds:uri="322ec8ad-325e-4a6b-b4ff-46bbac20ea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D9D3CF-7525-42ED-AB16-91FFF1E35296}"/>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37</Slides>
  <Notes>29</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Lesson outcomes</vt:lpstr>
      <vt:lpstr>Resources Required</vt:lpstr>
      <vt:lpstr>Curriculum Checklist</vt:lpstr>
      <vt:lpstr>Glossary of music terms</vt:lpstr>
      <vt:lpstr>Glossary of music terms</vt:lpstr>
      <vt:lpstr>PowerPoint Presentation</vt:lpstr>
      <vt:lpstr>Background – the composer</vt:lpstr>
      <vt:lpstr>Background – the music</vt:lpstr>
      <vt:lpstr>Watch the orchestral performance</vt:lpstr>
      <vt:lpstr>Do you recognise the tune played on the horn at the beginning?</vt:lpstr>
      <vt:lpstr>PowerPoint Presentation</vt:lpstr>
      <vt:lpstr>PowerPoint Presentation</vt:lpstr>
      <vt:lpstr>PowerPoint Presentation</vt:lpstr>
      <vt:lpstr>PowerPoint Presentation</vt:lpstr>
      <vt:lpstr>Let’s create chords!</vt:lpstr>
      <vt:lpstr>Amazing Grace Lyrics</vt:lpstr>
      <vt:lpstr>PowerPoint Presentation</vt:lpstr>
      <vt:lpstr>PowerPoint Presentation</vt:lpstr>
      <vt:lpstr>PowerPoint Presentation</vt:lpstr>
      <vt:lpstr>Watch the orchestral performance</vt:lpstr>
      <vt:lpstr>Swing Low Sweet Chariot</vt:lpstr>
      <vt:lpstr>Amazing Grace</vt:lpstr>
      <vt:lpstr>PowerPoint Presentation</vt:lpstr>
      <vt:lpstr>What patterns do you hear? </vt:lpstr>
      <vt:lpstr>Lesson 1 and 2 Recap</vt:lpstr>
      <vt:lpstr>Create your own an expressive piece of music</vt:lpstr>
      <vt:lpstr>PowerPoint Presentation</vt:lpstr>
      <vt:lpstr>PowerPoint Presentation</vt:lpstr>
      <vt:lpstr>PowerPoint Presentation</vt:lpstr>
      <vt:lpstr>PowerPoint Presentation</vt:lpstr>
      <vt:lpstr>Listen and reflect</vt:lpstr>
      <vt:lpstr>PowerPoint Presentation</vt:lpstr>
      <vt:lpstr>PowerPoint Presentation</vt:lpstr>
      <vt:lpstr>Structure a performance</vt:lpstr>
      <vt:lpstr>PowerPoint Presentation</vt:lpstr>
      <vt:lpstr>Taking it further – cross curricular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2024-09-19T09:55:49Z</dcterms:created>
  <dcterms:modified xsi:type="dcterms:W3CDTF">2024-10-10T17:21:23Z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0x010100247FAFD0279939409A7700F515FCBEBF</vt:lpwstr>
  </property>
</Properties>
</file>