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68C49C6.xml" ContentType="application/vnd.ms-powerpoint.comments+xml"/>
  <Override PartName="/ppt/notesSlides/notesSlide2.xml" ContentType="application/vnd.openxmlformats-officedocument.presentationml.notesSlide+xml"/>
  <Override PartName="/ppt/comments/modernComment_104_43F19807.xml" ContentType="application/vnd.ms-powerpoint.comments+xml"/>
  <Override PartName="/ppt/notesSlides/notesSlide3.xml" ContentType="application/vnd.openxmlformats-officedocument.presentationml.notesSlide+xml"/>
  <Override PartName="/ppt/comments/modernComment_12D_399C80DF.xml" ContentType="application/vnd.ms-powerpoint.comments+xml"/>
  <Override PartName="/ppt/notesSlides/notesSlide4.xml" ContentType="application/vnd.openxmlformats-officedocument.presentationml.notesSlide+xml"/>
  <Override PartName="/ppt/comments/modernComment_120_8041B394.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21_1C8CD1AF.xml" ContentType="application/vnd.ms-powerpoint.comments+xml"/>
  <Override PartName="/ppt/notesSlides/notesSlide8.xml" ContentType="application/vnd.openxmlformats-officedocument.presentationml.notesSlide+xml"/>
  <Override PartName="/ppt/comments/modernComment_10B_5606BDFF.xml" ContentType="application/vnd.ms-powerpoint.comments+xml"/>
  <Override PartName="/ppt/notesSlides/notesSlide9.xml" ContentType="application/vnd.openxmlformats-officedocument.presentationml.notesSlide+xml"/>
  <Override PartName="/ppt/comments/modernComment_122_3BBA03E0.xml" ContentType="application/vnd.ms-powerpoint.comments+xml"/>
  <Override PartName="/ppt/notesSlides/notesSlide10.xml" ContentType="application/vnd.openxmlformats-officedocument.presentationml.notesSlide+xml"/>
  <Override PartName="/ppt/comments/modernComment_11E_69B6692.xml" ContentType="application/vnd.ms-powerpoint.comments+xml"/>
  <Override PartName="/ppt/notesSlides/notesSlide11.xml" ContentType="application/vnd.openxmlformats-officedocument.presentationml.notesSlide+xml"/>
  <Override PartName="/ppt/comments/modernComment_11F_EC6C0FC1.xml" ContentType="application/vnd.ms-powerpoint.comments+xml"/>
  <Override PartName="/ppt/notesSlides/notesSlide12.xml" ContentType="application/vnd.openxmlformats-officedocument.presentationml.notesSlide+xml"/>
  <Override PartName="/ppt/comments/modernComment_124_B4E073FC.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2A_BC1609D5.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31"/>
  </p:notesMasterIdLst>
  <p:sldIdLst>
    <p:sldId id="256" r:id="rId4"/>
    <p:sldId id="260" r:id="rId5"/>
    <p:sldId id="301" r:id="rId6"/>
    <p:sldId id="264" r:id="rId7"/>
    <p:sldId id="261" r:id="rId8"/>
    <p:sldId id="262" r:id="rId9"/>
    <p:sldId id="288" r:id="rId10"/>
    <p:sldId id="283" r:id="rId11"/>
    <p:sldId id="285" r:id="rId12"/>
    <p:sldId id="289" r:id="rId13"/>
    <p:sldId id="302" r:id="rId14"/>
    <p:sldId id="267" r:id="rId15"/>
    <p:sldId id="290" r:id="rId16"/>
    <p:sldId id="291" r:id="rId17"/>
    <p:sldId id="286" r:id="rId18"/>
    <p:sldId id="287" r:id="rId19"/>
    <p:sldId id="292" r:id="rId20"/>
    <p:sldId id="293" r:id="rId21"/>
    <p:sldId id="294" r:id="rId22"/>
    <p:sldId id="284" r:id="rId23"/>
    <p:sldId id="296" r:id="rId24"/>
    <p:sldId id="298" r:id="rId25"/>
    <p:sldId id="299" r:id="rId26"/>
    <p:sldId id="297" r:id="rId27"/>
    <p:sldId id="300" r:id="rId28"/>
    <p:sldId id="279"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61D2B6-2080-D0EE-892A-053392B756B8}" name="Lola Grieve" initials="" userId="S::lola.grieve.ext@bbc.co.uk::9deae857-ed84-4ddb-845d-e4e1ddef23e4" providerId="AD"/>
  <p188:author id="{3CEBFFF6-575A-6720-E804-03A285443F64}" name="Cat Cayley" initials="CC" userId="S::cat.cayley@bbc.co.uk::01e44b2d-e5a9-4feb-9050-a58178c4f08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F4C99"/>
    <a:srgbClr val="4F81BD"/>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8E35D2-4CD6-4259-AB76-FD64323B23BA}" v="433" dt="2024-10-11T12:41:21.944"/>
    <p1510:client id="{C9F18A21-D4BE-CF5D-87D9-A6D0321BF298}" v="1" dt="2024-10-10T13:20:48.5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5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ustomXml" Target="../customXml/item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 Cayley" userId="01e44b2d-e5a9-4feb-9050-a58178c4f08a" providerId="ADAL" clId="{7F8E35D2-4CD6-4259-AB76-FD64323B23BA}"/>
    <pc:docChg chg="undo custSel addSld delSld modSld sldOrd">
      <pc:chgData name="Cat Cayley" userId="01e44b2d-e5a9-4feb-9050-a58178c4f08a" providerId="ADAL" clId="{7F8E35D2-4CD6-4259-AB76-FD64323B23BA}" dt="2024-10-11T12:42:13.613" v="2546"/>
      <pc:docMkLst>
        <pc:docMk/>
      </pc:docMkLst>
      <pc:sldChg chg="modSp mod modCm">
        <pc:chgData name="Cat Cayley" userId="01e44b2d-e5a9-4feb-9050-a58178c4f08a" providerId="ADAL" clId="{7F8E35D2-4CD6-4259-AB76-FD64323B23BA}" dt="2024-10-10T12:23:45.767" v="1815"/>
        <pc:sldMkLst>
          <pc:docMk/>
          <pc:sldMk cId="109857222" sldId="256"/>
        </pc:sldMkLst>
        <pc:spChg chg="mod">
          <ac:chgData name="Cat Cayley" userId="01e44b2d-e5a9-4feb-9050-a58178c4f08a" providerId="ADAL" clId="{7F8E35D2-4CD6-4259-AB76-FD64323B23BA}" dt="2024-10-01T10:20:57.755" v="13" actId="20577"/>
          <ac:spMkLst>
            <pc:docMk/>
            <pc:sldMk cId="109857222" sldId="256"/>
            <ac:spMk id="10" creationId="{63B5B7EF-101B-A120-753F-9882877159F3}"/>
          </ac:spMkLst>
        </pc:spChg>
        <pc:spChg chg="mod">
          <ac:chgData name="Cat Cayley" userId="01e44b2d-e5a9-4feb-9050-a58178c4f08a" providerId="ADAL" clId="{7F8E35D2-4CD6-4259-AB76-FD64323B23BA}" dt="2024-10-01T10:21:06.164" v="39" actId="20577"/>
          <ac:spMkLst>
            <pc:docMk/>
            <pc:sldMk cId="109857222" sldId="256"/>
            <ac:spMk id="11" creationId="{4CA9F064-31C5-962D-B7F9-B46DBC4E319F}"/>
          </ac:spMkLst>
        </pc:spChg>
        <pc:spChg chg="mod">
          <ac:chgData name="Cat Cayley" userId="01e44b2d-e5a9-4feb-9050-a58178c4f08a" providerId="ADAL" clId="{7F8E35D2-4CD6-4259-AB76-FD64323B23BA}" dt="2024-10-01T10:21:13.860" v="65" actId="20577"/>
          <ac:spMkLst>
            <pc:docMk/>
            <pc:sldMk cId="109857222" sldId="256"/>
            <ac:spMk id="12" creationId="{8053679D-3475-E04F-6C85-47A6067ED2AB}"/>
          </ac:spMkLst>
        </pc:spChg>
      </pc:sldChg>
      <pc:sldChg chg="del">
        <pc:chgData name="Cat Cayley" userId="01e44b2d-e5a9-4feb-9050-a58178c4f08a" providerId="ADAL" clId="{7F8E35D2-4CD6-4259-AB76-FD64323B23BA}" dt="2024-10-01T14:49:55.686" v="1617" actId="47"/>
        <pc:sldMkLst>
          <pc:docMk/>
          <pc:sldMk cId="3571218279" sldId="257"/>
        </pc:sldMkLst>
      </pc:sldChg>
      <pc:sldChg chg="del">
        <pc:chgData name="Cat Cayley" userId="01e44b2d-e5a9-4feb-9050-a58178c4f08a" providerId="ADAL" clId="{7F8E35D2-4CD6-4259-AB76-FD64323B23BA}" dt="2024-10-01T14:49:56.795" v="1618" actId="47"/>
        <pc:sldMkLst>
          <pc:docMk/>
          <pc:sldMk cId="3592317649" sldId="258"/>
        </pc:sldMkLst>
      </pc:sldChg>
      <pc:sldChg chg="del">
        <pc:chgData name="Cat Cayley" userId="01e44b2d-e5a9-4feb-9050-a58178c4f08a" providerId="ADAL" clId="{7F8E35D2-4CD6-4259-AB76-FD64323B23BA}" dt="2024-10-01T14:49:57.404" v="1619" actId="47"/>
        <pc:sldMkLst>
          <pc:docMk/>
          <pc:sldMk cId="2013607231" sldId="259"/>
        </pc:sldMkLst>
      </pc:sldChg>
      <pc:sldChg chg="addSp delSp modSp mod ord modCm modNotesTx">
        <pc:chgData name="Cat Cayley" userId="01e44b2d-e5a9-4feb-9050-a58178c4f08a" providerId="ADAL" clId="{7F8E35D2-4CD6-4259-AB76-FD64323B23BA}" dt="2024-10-10T12:24:18.648" v="1822"/>
        <pc:sldMkLst>
          <pc:docMk/>
          <pc:sldMk cId="1139906567" sldId="260"/>
        </pc:sldMkLst>
        <pc:spChg chg="add mod">
          <ac:chgData name="Cat Cayley" userId="01e44b2d-e5a9-4feb-9050-a58178c4f08a" providerId="ADAL" clId="{7F8E35D2-4CD6-4259-AB76-FD64323B23BA}" dt="2024-10-08T13:59:08.471" v="1741" actId="20577"/>
          <ac:spMkLst>
            <pc:docMk/>
            <pc:sldMk cId="1139906567" sldId="260"/>
            <ac:spMk id="3" creationId="{F266ECE1-279E-C7A5-66A2-BFBC3E877707}"/>
          </ac:spMkLst>
        </pc:spChg>
        <pc:spChg chg="mod">
          <ac:chgData name="Cat Cayley" userId="01e44b2d-e5a9-4feb-9050-a58178c4f08a" providerId="ADAL" clId="{7F8E35D2-4CD6-4259-AB76-FD64323B23BA}" dt="2024-10-10T12:24:09.245" v="1820" actId="1076"/>
          <ac:spMkLst>
            <pc:docMk/>
            <pc:sldMk cId="1139906567" sldId="260"/>
            <ac:spMk id="4" creationId="{07CAD68C-D437-ABD3-1C11-19A28E4FDD6B}"/>
          </ac:spMkLst>
        </pc:spChg>
        <pc:spChg chg="mod">
          <ac:chgData name="Cat Cayley" userId="01e44b2d-e5a9-4feb-9050-a58178c4f08a" providerId="ADAL" clId="{7F8E35D2-4CD6-4259-AB76-FD64323B23BA}" dt="2024-10-10T12:24:12.470" v="1821" actId="14100"/>
          <ac:spMkLst>
            <pc:docMk/>
            <pc:sldMk cId="1139906567" sldId="260"/>
            <ac:spMk id="5" creationId="{DE2FDA27-3321-1301-FB33-4CF86D6D3BDD}"/>
          </ac:spMkLst>
        </pc:spChg>
        <pc:spChg chg="mod">
          <ac:chgData name="Cat Cayley" userId="01e44b2d-e5a9-4feb-9050-a58178c4f08a" providerId="ADAL" clId="{7F8E35D2-4CD6-4259-AB76-FD64323B23BA}" dt="2024-10-10T12:24:09.245" v="1820" actId="1076"/>
          <ac:spMkLst>
            <pc:docMk/>
            <pc:sldMk cId="1139906567" sldId="260"/>
            <ac:spMk id="6" creationId="{FE046022-0AD6-113A-DA8A-BDC4C1DBFE1C}"/>
          </ac:spMkLst>
        </pc:spChg>
        <pc:spChg chg="del">
          <ac:chgData name="Cat Cayley" userId="01e44b2d-e5a9-4feb-9050-a58178c4f08a" providerId="ADAL" clId="{7F8E35D2-4CD6-4259-AB76-FD64323B23BA}" dt="2024-10-08T13:58:51.510" v="1718" actId="478"/>
          <ac:spMkLst>
            <pc:docMk/>
            <pc:sldMk cId="1139906567" sldId="260"/>
            <ac:spMk id="10" creationId="{873FB62F-17B1-4ADF-427E-DB990DFF650A}"/>
          </ac:spMkLst>
        </pc:spChg>
        <pc:picChg chg="add mod">
          <ac:chgData name="Cat Cayley" userId="01e44b2d-e5a9-4feb-9050-a58178c4f08a" providerId="ADAL" clId="{7F8E35D2-4CD6-4259-AB76-FD64323B23BA}" dt="2024-10-08T13:58:39.445" v="1716"/>
          <ac:picMkLst>
            <pc:docMk/>
            <pc:sldMk cId="1139906567" sldId="260"/>
            <ac:picMk id="2" creationId="{C7F293D8-23AE-A60C-1E42-551B5A41AD5C}"/>
          </ac:picMkLst>
        </pc:picChg>
      </pc:sldChg>
      <pc:sldChg chg="addSp delSp modSp mod">
        <pc:chgData name="Cat Cayley" userId="01e44b2d-e5a9-4feb-9050-a58178c4f08a" providerId="ADAL" clId="{7F8E35D2-4CD6-4259-AB76-FD64323B23BA}" dt="2024-10-10T10:44:38.622" v="1803" actId="113"/>
        <pc:sldMkLst>
          <pc:docMk/>
          <pc:sldMk cId="3678773824" sldId="261"/>
        </pc:sldMkLst>
        <pc:spChg chg="add mod">
          <ac:chgData name="Cat Cayley" userId="01e44b2d-e5a9-4feb-9050-a58178c4f08a" providerId="ADAL" clId="{7F8E35D2-4CD6-4259-AB76-FD64323B23BA}" dt="2024-10-08T13:59:21.288" v="1745"/>
          <ac:spMkLst>
            <pc:docMk/>
            <pc:sldMk cId="3678773824" sldId="261"/>
            <ac:spMk id="2" creationId="{58370CE4-53CA-8DF6-8512-8E30471336D4}"/>
          </ac:spMkLst>
        </pc:spChg>
        <pc:spChg chg="mod">
          <ac:chgData name="Cat Cayley" userId="01e44b2d-e5a9-4feb-9050-a58178c4f08a" providerId="ADAL" clId="{7F8E35D2-4CD6-4259-AB76-FD64323B23BA}" dt="2024-10-01T10:27:50.363" v="138" actId="1076"/>
          <ac:spMkLst>
            <pc:docMk/>
            <pc:sldMk cId="3678773824" sldId="261"/>
            <ac:spMk id="5" creationId="{5CA92773-CBC2-310F-B1C5-5395416D665E}"/>
          </ac:spMkLst>
        </pc:spChg>
        <pc:spChg chg="del">
          <ac:chgData name="Cat Cayley" userId="01e44b2d-e5a9-4feb-9050-a58178c4f08a" providerId="ADAL" clId="{7F8E35D2-4CD6-4259-AB76-FD64323B23BA}" dt="2024-10-08T13:59:21.061" v="1744" actId="478"/>
          <ac:spMkLst>
            <pc:docMk/>
            <pc:sldMk cId="3678773824" sldId="261"/>
            <ac:spMk id="9" creationId="{0C638BAC-60BF-A4E7-3FE8-ACF3265DCFDA}"/>
          </ac:spMkLst>
        </pc:spChg>
        <pc:graphicFrameChg chg="mod modGraphic">
          <ac:chgData name="Cat Cayley" userId="01e44b2d-e5a9-4feb-9050-a58178c4f08a" providerId="ADAL" clId="{7F8E35D2-4CD6-4259-AB76-FD64323B23BA}" dt="2024-10-10T10:44:38.622" v="1803" actId="113"/>
          <ac:graphicFrameMkLst>
            <pc:docMk/>
            <pc:sldMk cId="3678773824" sldId="261"/>
            <ac:graphicFrameMk id="4" creationId="{D8288D53-A08C-FF1D-7A45-379A09F19165}"/>
          </ac:graphicFrameMkLst>
        </pc:graphicFrameChg>
      </pc:sldChg>
      <pc:sldChg chg="delSp modSp mod">
        <pc:chgData name="Cat Cayley" userId="01e44b2d-e5a9-4feb-9050-a58178c4f08a" providerId="ADAL" clId="{7F8E35D2-4CD6-4259-AB76-FD64323B23BA}" dt="2024-10-01T10:28:37.063" v="163" actId="1076"/>
        <pc:sldMkLst>
          <pc:docMk/>
          <pc:sldMk cId="4085124999" sldId="262"/>
        </pc:sldMkLst>
        <pc:spChg chg="mod">
          <ac:chgData name="Cat Cayley" userId="01e44b2d-e5a9-4feb-9050-a58178c4f08a" providerId="ADAL" clId="{7F8E35D2-4CD6-4259-AB76-FD64323B23BA}" dt="2024-10-01T10:28:33.500" v="162" actId="20577"/>
          <ac:spMkLst>
            <pc:docMk/>
            <pc:sldMk cId="4085124999" sldId="262"/>
            <ac:spMk id="2" creationId="{FB3F7C3F-98E1-3F52-0F8B-B4747FD4E11B}"/>
          </ac:spMkLst>
        </pc:spChg>
        <pc:spChg chg="mod">
          <ac:chgData name="Cat Cayley" userId="01e44b2d-e5a9-4feb-9050-a58178c4f08a" providerId="ADAL" clId="{7F8E35D2-4CD6-4259-AB76-FD64323B23BA}" dt="2024-10-01T10:28:37.063" v="163" actId="1076"/>
          <ac:spMkLst>
            <pc:docMk/>
            <pc:sldMk cId="4085124999" sldId="262"/>
            <ac:spMk id="10" creationId="{63B5B7EF-101B-A120-753F-9882877159F3}"/>
          </ac:spMkLst>
        </pc:spChg>
        <pc:spChg chg="del">
          <ac:chgData name="Cat Cayley" userId="01e44b2d-e5a9-4feb-9050-a58178c4f08a" providerId="ADAL" clId="{7F8E35D2-4CD6-4259-AB76-FD64323B23BA}" dt="2024-10-01T10:28:28.979" v="145" actId="478"/>
          <ac:spMkLst>
            <pc:docMk/>
            <pc:sldMk cId="4085124999" sldId="262"/>
            <ac:spMk id="11" creationId="{4CA9F064-31C5-962D-B7F9-B46DBC4E319F}"/>
          </ac:spMkLst>
        </pc:spChg>
      </pc:sldChg>
      <pc:sldChg chg="addSp delSp modSp add mod">
        <pc:chgData name="Cat Cayley" userId="01e44b2d-e5a9-4feb-9050-a58178c4f08a" providerId="ADAL" clId="{7F8E35D2-4CD6-4259-AB76-FD64323B23BA}" dt="2024-10-08T13:59:18.858" v="1743"/>
        <pc:sldMkLst>
          <pc:docMk/>
          <pc:sldMk cId="984763986" sldId="264"/>
        </pc:sldMkLst>
        <pc:spChg chg="add mod">
          <ac:chgData name="Cat Cayley" userId="01e44b2d-e5a9-4feb-9050-a58178c4f08a" providerId="ADAL" clId="{7F8E35D2-4CD6-4259-AB76-FD64323B23BA}" dt="2024-10-08T13:59:18.858" v="1743"/>
          <ac:spMkLst>
            <pc:docMk/>
            <pc:sldMk cId="984763986" sldId="264"/>
            <ac:spMk id="2" creationId="{F7820FE9-D145-8D2F-1FCF-2AD546E6B21F}"/>
          </ac:spMkLst>
        </pc:spChg>
        <pc:spChg chg="del">
          <ac:chgData name="Cat Cayley" userId="01e44b2d-e5a9-4feb-9050-a58178c4f08a" providerId="ADAL" clId="{7F8E35D2-4CD6-4259-AB76-FD64323B23BA}" dt="2024-10-01T10:21:46.207" v="69" actId="478"/>
          <ac:spMkLst>
            <pc:docMk/>
            <pc:sldMk cId="984763986" sldId="264"/>
            <ac:spMk id="5" creationId="{DE2FDA27-3321-1301-FB33-4CF86D6D3BDD}"/>
          </ac:spMkLst>
        </pc:spChg>
        <pc:spChg chg="del">
          <ac:chgData name="Cat Cayley" userId="01e44b2d-e5a9-4feb-9050-a58178c4f08a" providerId="ADAL" clId="{7F8E35D2-4CD6-4259-AB76-FD64323B23BA}" dt="2024-10-08T13:59:18.565" v="1742" actId="478"/>
          <ac:spMkLst>
            <pc:docMk/>
            <pc:sldMk cId="984763986" sldId="264"/>
            <ac:spMk id="10" creationId="{873FB62F-17B1-4ADF-427E-DB990DFF650A}"/>
          </ac:spMkLst>
        </pc:spChg>
        <pc:spChg chg="add mod">
          <ac:chgData name="Cat Cayley" userId="01e44b2d-e5a9-4feb-9050-a58178c4f08a" providerId="ADAL" clId="{7F8E35D2-4CD6-4259-AB76-FD64323B23BA}" dt="2024-10-01T10:26:11.191" v="125" actId="14100"/>
          <ac:spMkLst>
            <pc:docMk/>
            <pc:sldMk cId="984763986" sldId="264"/>
            <ac:spMk id="14" creationId="{483C72FB-4F10-90C7-295C-DBFB197BB287}"/>
          </ac:spMkLst>
        </pc:spChg>
        <pc:graphicFrameChg chg="add del mod modGraphic">
          <ac:chgData name="Cat Cayley" userId="01e44b2d-e5a9-4feb-9050-a58178c4f08a" providerId="ADAL" clId="{7F8E35D2-4CD6-4259-AB76-FD64323B23BA}" dt="2024-10-01T10:23:47.086" v="80" actId="478"/>
          <ac:graphicFrameMkLst>
            <pc:docMk/>
            <pc:sldMk cId="984763986" sldId="264"/>
            <ac:graphicFrameMk id="2" creationId="{EF447318-6179-F772-2729-39A75481F4C3}"/>
          </ac:graphicFrameMkLst>
        </pc:graphicFrameChg>
        <pc:graphicFrameChg chg="add del mod">
          <ac:chgData name="Cat Cayley" userId="01e44b2d-e5a9-4feb-9050-a58178c4f08a" providerId="ADAL" clId="{7F8E35D2-4CD6-4259-AB76-FD64323B23BA}" dt="2024-10-01T10:23:56.594" v="82" actId="21"/>
          <ac:graphicFrameMkLst>
            <pc:docMk/>
            <pc:sldMk cId="984763986" sldId="264"/>
            <ac:graphicFrameMk id="3" creationId="{33675AF9-A8C5-6673-7A5A-1A0D9E8A42BB}"/>
          </ac:graphicFrameMkLst>
        </pc:graphicFrameChg>
      </pc:sldChg>
      <pc:sldChg chg="addSp delSp modSp add mod ord modCm">
        <pc:chgData name="Cat Cayley" userId="01e44b2d-e5a9-4feb-9050-a58178c4f08a" providerId="ADAL" clId="{7F8E35D2-4CD6-4259-AB76-FD64323B23BA}" dt="2024-10-10T12:41:01.684" v="2456"/>
        <pc:sldMkLst>
          <pc:docMk/>
          <pc:sldMk cId="1443282431" sldId="267"/>
        </pc:sldMkLst>
        <pc:spChg chg="mod">
          <ac:chgData name="Cat Cayley" userId="01e44b2d-e5a9-4feb-9050-a58178c4f08a" providerId="ADAL" clId="{7F8E35D2-4CD6-4259-AB76-FD64323B23BA}" dt="2024-10-10T12:28:16.790" v="2086" actId="113"/>
          <ac:spMkLst>
            <pc:docMk/>
            <pc:sldMk cId="1443282431" sldId="267"/>
            <ac:spMk id="2" creationId="{DFD12C19-66F0-B157-819E-FD92ED5AF9FB}"/>
          </ac:spMkLst>
        </pc:spChg>
        <pc:spChg chg="add mod">
          <ac:chgData name="Cat Cayley" userId="01e44b2d-e5a9-4feb-9050-a58178c4f08a" providerId="ADAL" clId="{7F8E35D2-4CD6-4259-AB76-FD64323B23BA}" dt="2024-10-08T13:59:36.481" v="1755"/>
          <ac:spMkLst>
            <pc:docMk/>
            <pc:sldMk cId="1443282431" sldId="267"/>
            <ac:spMk id="3" creationId="{CD3F5517-928D-C3B4-344F-2800F7B3DB25}"/>
          </ac:spMkLst>
        </pc:spChg>
        <pc:spChg chg="mod">
          <ac:chgData name="Cat Cayley" userId="01e44b2d-e5a9-4feb-9050-a58178c4f08a" providerId="ADAL" clId="{7F8E35D2-4CD6-4259-AB76-FD64323B23BA}" dt="2024-10-10T10:47:29.087" v="1805" actId="1076"/>
          <ac:spMkLst>
            <pc:docMk/>
            <pc:sldMk cId="1443282431" sldId="267"/>
            <ac:spMk id="4" creationId="{891B0C4C-8E5A-979B-2257-06B7F71FBD6D}"/>
          </ac:spMkLst>
        </pc:spChg>
        <pc:spChg chg="del">
          <ac:chgData name="Cat Cayley" userId="01e44b2d-e5a9-4feb-9050-a58178c4f08a" providerId="ADAL" clId="{7F8E35D2-4CD6-4259-AB76-FD64323B23BA}" dt="2024-10-08T13:59:36.286" v="1754" actId="478"/>
          <ac:spMkLst>
            <pc:docMk/>
            <pc:sldMk cId="1443282431" sldId="267"/>
            <ac:spMk id="9" creationId="{00C06A9E-C074-4EE8-05BE-FA47BAE629E3}"/>
          </ac:spMkLst>
        </pc:spChg>
        <pc:graphicFrameChg chg="add del mod">
          <ac:chgData name="Cat Cayley" userId="01e44b2d-e5a9-4feb-9050-a58178c4f08a" providerId="ADAL" clId="{7F8E35D2-4CD6-4259-AB76-FD64323B23BA}" dt="2024-10-01T10:41:06.381" v="329" actId="21"/>
          <ac:graphicFrameMkLst>
            <pc:docMk/>
            <pc:sldMk cId="1443282431" sldId="267"/>
            <ac:graphicFrameMk id="3" creationId="{7764243E-6276-FF08-C5BF-A7EDFE6038ED}"/>
          </ac:graphicFrameMkLst>
        </pc:graphicFrameChg>
        <pc:picChg chg="del">
          <ac:chgData name="Cat Cayley" userId="01e44b2d-e5a9-4feb-9050-a58178c4f08a" providerId="ADAL" clId="{7F8E35D2-4CD6-4259-AB76-FD64323B23BA}" dt="2024-10-01T10:40:21.778" v="299" actId="478"/>
          <ac:picMkLst>
            <pc:docMk/>
            <pc:sldMk cId="1443282431" sldId="267"/>
            <ac:picMk id="12" creationId="{AEEBF17E-722C-AEA4-854B-C12E229A2FBE}"/>
          </ac:picMkLst>
        </pc:picChg>
        <pc:picChg chg="add mod">
          <ac:chgData name="Cat Cayley" userId="01e44b2d-e5a9-4feb-9050-a58178c4f08a" providerId="ADAL" clId="{7F8E35D2-4CD6-4259-AB76-FD64323B23BA}" dt="2024-10-01T10:43:43.204" v="359" actId="1076"/>
          <ac:picMkLst>
            <pc:docMk/>
            <pc:sldMk cId="1443282431" sldId="267"/>
            <ac:picMk id="13" creationId="{2D811183-8E0C-BA60-0D59-067E6A657D21}"/>
          </ac:picMkLst>
        </pc:picChg>
      </pc:sldChg>
      <pc:sldChg chg="addSp delSp modSp add mod modNotesTx">
        <pc:chgData name="Cat Cayley" userId="01e44b2d-e5a9-4feb-9050-a58178c4f08a" providerId="ADAL" clId="{7F8E35D2-4CD6-4259-AB76-FD64323B23BA}" dt="2024-10-08T14:00:08.785" v="1777"/>
        <pc:sldMkLst>
          <pc:docMk/>
          <pc:sldMk cId="1643456335" sldId="279"/>
        </pc:sldMkLst>
        <pc:spChg chg="add mod">
          <ac:chgData name="Cat Cayley" userId="01e44b2d-e5a9-4feb-9050-a58178c4f08a" providerId="ADAL" clId="{7F8E35D2-4CD6-4259-AB76-FD64323B23BA}" dt="2024-10-08T14:00:08.785" v="1777"/>
          <ac:spMkLst>
            <pc:docMk/>
            <pc:sldMk cId="1643456335" sldId="279"/>
            <ac:spMk id="2" creationId="{7076A436-CA2F-6A93-7DFD-C4BBA30DE9B7}"/>
          </ac:spMkLst>
        </pc:spChg>
        <pc:spChg chg="mod">
          <ac:chgData name="Cat Cayley" userId="01e44b2d-e5a9-4feb-9050-a58178c4f08a" providerId="ADAL" clId="{7F8E35D2-4CD6-4259-AB76-FD64323B23BA}" dt="2024-10-01T15:51:04.464" v="1623" actId="1076"/>
          <ac:spMkLst>
            <pc:docMk/>
            <pc:sldMk cId="1643456335" sldId="279"/>
            <ac:spMk id="6" creationId="{249B19D1-1FA6-08C0-70C4-4BB9D8859374}"/>
          </ac:spMkLst>
        </pc:spChg>
        <pc:spChg chg="del">
          <ac:chgData name="Cat Cayley" userId="01e44b2d-e5a9-4feb-9050-a58178c4f08a" providerId="ADAL" clId="{7F8E35D2-4CD6-4259-AB76-FD64323B23BA}" dt="2024-10-08T14:00:08.592" v="1776" actId="478"/>
          <ac:spMkLst>
            <pc:docMk/>
            <pc:sldMk cId="1643456335" sldId="279"/>
            <ac:spMk id="18" creationId="{DEE89EB3-4075-EA0B-3469-FBDEB2A7A9D5}"/>
          </ac:spMkLst>
        </pc:spChg>
        <pc:picChg chg="mod">
          <ac:chgData name="Cat Cayley" userId="01e44b2d-e5a9-4feb-9050-a58178c4f08a" providerId="ADAL" clId="{7F8E35D2-4CD6-4259-AB76-FD64323B23BA}" dt="2024-10-01T15:51:11.423" v="1624" actId="1076"/>
          <ac:picMkLst>
            <pc:docMk/>
            <pc:sldMk cId="1643456335" sldId="279"/>
            <ac:picMk id="3" creationId="{4DC764BF-93A6-8194-08FF-43FF24300963}"/>
          </ac:picMkLst>
        </pc:picChg>
        <pc:picChg chg="mod">
          <ac:chgData name="Cat Cayley" userId="01e44b2d-e5a9-4feb-9050-a58178c4f08a" providerId="ADAL" clId="{7F8E35D2-4CD6-4259-AB76-FD64323B23BA}" dt="2024-10-01T15:51:11.423" v="1624" actId="1076"/>
          <ac:picMkLst>
            <pc:docMk/>
            <pc:sldMk cId="1643456335" sldId="279"/>
            <ac:picMk id="5" creationId="{E36D7BD8-A120-5929-58B1-A8C417F41A00}"/>
          </ac:picMkLst>
        </pc:picChg>
        <pc:picChg chg="mod">
          <ac:chgData name="Cat Cayley" userId="01e44b2d-e5a9-4feb-9050-a58178c4f08a" providerId="ADAL" clId="{7F8E35D2-4CD6-4259-AB76-FD64323B23BA}" dt="2024-10-01T15:51:11.423" v="1624" actId="1076"/>
          <ac:picMkLst>
            <pc:docMk/>
            <pc:sldMk cId="1643456335" sldId="279"/>
            <ac:picMk id="8" creationId="{64180F31-4311-EC3C-718F-F6943397B0EC}"/>
          </ac:picMkLst>
        </pc:picChg>
      </pc:sldChg>
      <pc:sldChg chg="addSp delSp modSp add mod">
        <pc:chgData name="Cat Cayley" userId="01e44b2d-e5a9-4feb-9050-a58178c4f08a" providerId="ADAL" clId="{7F8E35D2-4CD6-4259-AB76-FD64323B23BA}" dt="2024-10-08T14:00:12.080" v="1779"/>
        <pc:sldMkLst>
          <pc:docMk/>
          <pc:sldMk cId="2036025447" sldId="282"/>
        </pc:sldMkLst>
        <pc:spChg chg="add mod">
          <ac:chgData name="Cat Cayley" userId="01e44b2d-e5a9-4feb-9050-a58178c4f08a" providerId="ADAL" clId="{7F8E35D2-4CD6-4259-AB76-FD64323B23BA}" dt="2024-10-08T14:00:12.080" v="1779"/>
          <ac:spMkLst>
            <pc:docMk/>
            <pc:sldMk cId="2036025447" sldId="282"/>
            <ac:spMk id="3" creationId="{6611CB8C-E4AC-5FED-579B-78144953DAAB}"/>
          </ac:spMkLst>
        </pc:spChg>
        <pc:spChg chg="mod">
          <ac:chgData name="Cat Cayley" userId="01e44b2d-e5a9-4feb-9050-a58178c4f08a" providerId="ADAL" clId="{7F8E35D2-4CD6-4259-AB76-FD64323B23BA}" dt="2024-10-01T14:49:52" v="1616" actId="1076"/>
          <ac:spMkLst>
            <pc:docMk/>
            <pc:sldMk cId="2036025447" sldId="282"/>
            <ac:spMk id="5" creationId="{7858731D-84CD-76BD-313F-035059B5C0CD}"/>
          </ac:spMkLst>
        </pc:spChg>
        <pc:spChg chg="del">
          <ac:chgData name="Cat Cayley" userId="01e44b2d-e5a9-4feb-9050-a58178c4f08a" providerId="ADAL" clId="{7F8E35D2-4CD6-4259-AB76-FD64323B23BA}" dt="2024-10-08T14:00:11.773" v="1778" actId="478"/>
          <ac:spMkLst>
            <pc:docMk/>
            <pc:sldMk cId="2036025447" sldId="282"/>
            <ac:spMk id="18" creationId="{DEE89EB3-4075-EA0B-3469-FBDEB2A7A9D5}"/>
          </ac:spMkLst>
        </pc:spChg>
      </pc:sldChg>
      <pc:sldChg chg="addSp delSp modSp mod ord">
        <pc:chgData name="Cat Cayley" userId="01e44b2d-e5a9-4feb-9050-a58178c4f08a" providerId="ADAL" clId="{7F8E35D2-4CD6-4259-AB76-FD64323B23BA}" dt="2024-10-08T13:59:26.674" v="1749"/>
        <pc:sldMkLst>
          <pc:docMk/>
          <pc:sldMk cId="1635878673" sldId="283"/>
        </pc:sldMkLst>
        <pc:spChg chg="add mod">
          <ac:chgData name="Cat Cayley" userId="01e44b2d-e5a9-4feb-9050-a58178c4f08a" providerId="ADAL" clId="{7F8E35D2-4CD6-4259-AB76-FD64323B23BA}" dt="2024-10-01T10:35:34.077" v="189" actId="20577"/>
          <ac:spMkLst>
            <pc:docMk/>
            <pc:sldMk cId="1635878673" sldId="283"/>
            <ac:spMk id="2" creationId="{DF28B769-A31B-6437-89F1-2CFE3DDAD935}"/>
          </ac:spMkLst>
        </pc:spChg>
        <pc:spChg chg="add mod">
          <ac:chgData name="Cat Cayley" userId="01e44b2d-e5a9-4feb-9050-a58178c4f08a" providerId="ADAL" clId="{7F8E35D2-4CD6-4259-AB76-FD64323B23BA}" dt="2024-10-08T13:59:26.674" v="1749"/>
          <ac:spMkLst>
            <pc:docMk/>
            <pc:sldMk cId="1635878673" sldId="283"/>
            <ac:spMk id="5" creationId="{208F69BC-20DA-1E67-C52A-C2F321078A26}"/>
          </ac:spMkLst>
        </pc:spChg>
        <pc:spChg chg="add del mod">
          <ac:chgData name="Cat Cayley" userId="01e44b2d-e5a9-4feb-9050-a58178c4f08a" providerId="ADAL" clId="{7F8E35D2-4CD6-4259-AB76-FD64323B23BA}" dt="2024-10-01T10:36:28.902" v="198" actId="478"/>
          <ac:spMkLst>
            <pc:docMk/>
            <pc:sldMk cId="1635878673" sldId="283"/>
            <ac:spMk id="5" creationId="{B574897D-717C-84FF-EFA4-BC1FCC465FAA}"/>
          </ac:spMkLst>
        </pc:spChg>
        <pc:spChg chg="add mod">
          <ac:chgData name="Cat Cayley" userId="01e44b2d-e5a9-4feb-9050-a58178c4f08a" providerId="ADAL" clId="{7F8E35D2-4CD6-4259-AB76-FD64323B23BA}" dt="2024-10-01T10:46:01.232" v="431" actId="948"/>
          <ac:spMkLst>
            <pc:docMk/>
            <pc:sldMk cId="1635878673" sldId="283"/>
            <ac:spMk id="6" creationId="{DB269214-4E24-DBEC-F470-C6E6BBB3588D}"/>
          </ac:spMkLst>
        </pc:spChg>
        <pc:spChg chg="del">
          <ac:chgData name="Cat Cayley" userId="01e44b2d-e5a9-4feb-9050-a58178c4f08a" providerId="ADAL" clId="{7F8E35D2-4CD6-4259-AB76-FD64323B23BA}" dt="2024-10-08T13:59:26.526" v="1748" actId="478"/>
          <ac:spMkLst>
            <pc:docMk/>
            <pc:sldMk cId="1635878673" sldId="283"/>
            <ac:spMk id="18" creationId="{DEE89EB3-4075-EA0B-3469-FBDEB2A7A9D5}"/>
          </ac:spMkLst>
        </pc:spChg>
        <pc:picChg chg="add mod">
          <ac:chgData name="Cat Cayley" userId="01e44b2d-e5a9-4feb-9050-a58178c4f08a" providerId="ADAL" clId="{7F8E35D2-4CD6-4259-AB76-FD64323B23BA}" dt="2024-10-01T10:43:58.444" v="381" actId="1076"/>
          <ac:picMkLst>
            <pc:docMk/>
            <pc:sldMk cId="1635878673" sldId="283"/>
            <ac:picMk id="3" creationId="{A0D4C54C-1599-4D9C-2E16-6CFC3C8A068B}"/>
          </ac:picMkLst>
        </pc:picChg>
        <pc:picChg chg="add mod">
          <ac:chgData name="Cat Cayley" userId="01e44b2d-e5a9-4feb-9050-a58178c4f08a" providerId="ADAL" clId="{7F8E35D2-4CD6-4259-AB76-FD64323B23BA}" dt="2024-10-01T10:44:01.620" v="382" actId="1076"/>
          <ac:picMkLst>
            <pc:docMk/>
            <pc:sldMk cId="1635878673" sldId="283"/>
            <ac:picMk id="4" creationId="{C854E935-631B-ECDA-170A-C9D483834C73}"/>
          </ac:picMkLst>
        </pc:picChg>
      </pc:sldChg>
      <pc:sldChg chg="addSp delSp modSp add mod ord modNotesTx">
        <pc:chgData name="Cat Cayley" userId="01e44b2d-e5a9-4feb-9050-a58178c4f08a" providerId="ADAL" clId="{7F8E35D2-4CD6-4259-AB76-FD64323B23BA}" dt="2024-10-08T13:59:55.192" v="1767"/>
        <pc:sldMkLst>
          <pc:docMk/>
          <pc:sldMk cId="3650953766" sldId="284"/>
        </pc:sldMkLst>
        <pc:spChg chg="add mod">
          <ac:chgData name="Cat Cayley" userId="01e44b2d-e5a9-4feb-9050-a58178c4f08a" providerId="ADAL" clId="{7F8E35D2-4CD6-4259-AB76-FD64323B23BA}" dt="2024-10-08T13:59:55.192" v="1767"/>
          <ac:spMkLst>
            <pc:docMk/>
            <pc:sldMk cId="3650953766" sldId="284"/>
            <ac:spMk id="3" creationId="{CF4FA1A0-1AB6-B670-8D17-B61B9C657FF3}"/>
          </ac:spMkLst>
        </pc:spChg>
        <pc:spChg chg="del">
          <ac:chgData name="Cat Cayley" userId="01e44b2d-e5a9-4feb-9050-a58178c4f08a" providerId="ADAL" clId="{7F8E35D2-4CD6-4259-AB76-FD64323B23BA}" dt="2024-10-08T13:59:54.998" v="1766" actId="478"/>
          <ac:spMkLst>
            <pc:docMk/>
            <pc:sldMk cId="3650953766" sldId="284"/>
            <ac:spMk id="18" creationId="{DEE89EB3-4075-EA0B-3469-FBDEB2A7A9D5}"/>
          </ac:spMkLst>
        </pc:spChg>
        <pc:picChg chg="add mod ord">
          <ac:chgData name="Cat Cayley" userId="01e44b2d-e5a9-4feb-9050-a58178c4f08a" providerId="ADAL" clId="{7F8E35D2-4CD6-4259-AB76-FD64323B23BA}" dt="2024-10-01T13:24:20.366" v="1347" actId="167"/>
          <ac:picMkLst>
            <pc:docMk/>
            <pc:sldMk cId="3650953766" sldId="284"/>
            <ac:picMk id="2" creationId="{B8BF44D6-A57D-39E5-F296-5FD83157F8CE}"/>
          </ac:picMkLst>
        </pc:picChg>
      </pc:sldChg>
      <pc:sldChg chg="addSp delSp modSp add mod ord modNotesTx">
        <pc:chgData name="Cat Cayley" userId="01e44b2d-e5a9-4feb-9050-a58178c4f08a" providerId="ADAL" clId="{7F8E35D2-4CD6-4259-AB76-FD64323B23BA}" dt="2024-10-10T12:35:13.923" v="2454" actId="20577"/>
        <pc:sldMkLst>
          <pc:docMk/>
          <pc:sldMk cId="1402457760" sldId="285"/>
        </pc:sldMkLst>
        <pc:spChg chg="add mod">
          <ac:chgData name="Cat Cayley" userId="01e44b2d-e5a9-4feb-9050-a58178c4f08a" providerId="ADAL" clId="{7F8E35D2-4CD6-4259-AB76-FD64323B23BA}" dt="2024-10-08T13:59:29.818" v="1751"/>
          <ac:spMkLst>
            <pc:docMk/>
            <pc:sldMk cId="1402457760" sldId="285"/>
            <ac:spMk id="2" creationId="{FE81F817-80DD-BDA4-33A3-08E5F960A84A}"/>
          </ac:spMkLst>
        </pc:spChg>
        <pc:spChg chg="add del mod">
          <ac:chgData name="Cat Cayley" userId="01e44b2d-e5a9-4feb-9050-a58178c4f08a" providerId="ADAL" clId="{7F8E35D2-4CD6-4259-AB76-FD64323B23BA}" dt="2024-10-01T10:56:24.025" v="997" actId="478"/>
          <ac:spMkLst>
            <pc:docMk/>
            <pc:sldMk cId="1402457760" sldId="285"/>
            <ac:spMk id="4" creationId="{437A911D-447A-BF85-3566-33978417897E}"/>
          </ac:spMkLst>
        </pc:spChg>
        <pc:spChg chg="add mod">
          <ac:chgData name="Cat Cayley" userId="01e44b2d-e5a9-4feb-9050-a58178c4f08a" providerId="ADAL" clId="{7F8E35D2-4CD6-4259-AB76-FD64323B23BA}" dt="2024-10-01T10:57:56.259" v="1063" actId="20577"/>
          <ac:spMkLst>
            <pc:docMk/>
            <pc:sldMk cId="1402457760" sldId="285"/>
            <ac:spMk id="9" creationId="{152902D3-BC40-7B0F-8A62-D8A3ABB609BF}"/>
          </ac:spMkLst>
        </pc:spChg>
        <pc:spChg chg="del">
          <ac:chgData name="Cat Cayley" userId="01e44b2d-e5a9-4feb-9050-a58178c4f08a" providerId="ADAL" clId="{7F8E35D2-4CD6-4259-AB76-FD64323B23BA}" dt="2024-10-08T13:59:29.629" v="1750" actId="478"/>
          <ac:spMkLst>
            <pc:docMk/>
            <pc:sldMk cId="1402457760" sldId="285"/>
            <ac:spMk id="18" creationId="{DEE89EB3-4075-EA0B-3469-FBDEB2A7A9D5}"/>
          </ac:spMkLst>
        </pc:spChg>
        <pc:graphicFrameChg chg="add del mod modGraphic">
          <ac:chgData name="Cat Cayley" userId="01e44b2d-e5a9-4feb-9050-a58178c4f08a" providerId="ADAL" clId="{7F8E35D2-4CD6-4259-AB76-FD64323B23BA}" dt="2024-10-01T10:56:28.458" v="999" actId="478"/>
          <ac:graphicFrameMkLst>
            <pc:docMk/>
            <pc:sldMk cId="1402457760" sldId="285"/>
            <ac:graphicFrameMk id="5" creationId="{5B35999D-770A-2A2A-5921-1569B1B6AA7D}"/>
          </ac:graphicFrameMkLst>
        </pc:graphicFrameChg>
        <pc:graphicFrameChg chg="add mod modGraphic">
          <ac:chgData name="Cat Cayley" userId="01e44b2d-e5a9-4feb-9050-a58178c4f08a" providerId="ADAL" clId="{7F8E35D2-4CD6-4259-AB76-FD64323B23BA}" dt="2024-10-01T10:57:41.318" v="1020" actId="1076"/>
          <ac:graphicFrameMkLst>
            <pc:docMk/>
            <pc:sldMk cId="1402457760" sldId="285"/>
            <ac:graphicFrameMk id="8" creationId="{84391E3F-8587-F7F2-6C0D-4C84D9AF11F8}"/>
          </ac:graphicFrameMkLst>
        </pc:graphicFrameChg>
        <pc:picChg chg="add del mod">
          <ac:chgData name="Cat Cayley" userId="01e44b2d-e5a9-4feb-9050-a58178c4f08a" providerId="ADAL" clId="{7F8E35D2-4CD6-4259-AB76-FD64323B23BA}" dt="2024-10-01T10:56:24.554" v="998" actId="478"/>
          <ac:picMkLst>
            <pc:docMk/>
            <pc:sldMk cId="1402457760" sldId="285"/>
            <ac:picMk id="3" creationId="{5112B238-D859-FF1B-9371-C5322F8F1F87}"/>
          </ac:picMkLst>
        </pc:picChg>
        <pc:picChg chg="add mod">
          <ac:chgData name="Cat Cayley" userId="01e44b2d-e5a9-4feb-9050-a58178c4f08a" providerId="ADAL" clId="{7F8E35D2-4CD6-4259-AB76-FD64323B23BA}" dt="2024-10-01T10:57:38.439" v="1019" actId="1076"/>
          <ac:picMkLst>
            <pc:docMk/>
            <pc:sldMk cId="1402457760" sldId="285"/>
            <ac:picMk id="7" creationId="{2E4548FD-79A5-7859-9426-387E74D008D7}"/>
          </ac:picMkLst>
        </pc:picChg>
      </pc:sldChg>
      <pc:sldChg chg="addSp delSp modSp add mod modCm modNotesTx">
        <pc:chgData name="Cat Cayley" userId="01e44b2d-e5a9-4feb-9050-a58178c4f08a" providerId="ADAL" clId="{7F8E35D2-4CD6-4259-AB76-FD64323B23BA}" dt="2024-10-10T12:32:22.963" v="2336"/>
        <pc:sldMkLst>
          <pc:docMk/>
          <pc:sldMk cId="110847634" sldId="286"/>
        </pc:sldMkLst>
        <pc:spChg chg="add mod">
          <ac:chgData name="Cat Cayley" userId="01e44b2d-e5a9-4feb-9050-a58178c4f08a" providerId="ADAL" clId="{7F8E35D2-4CD6-4259-AB76-FD64323B23BA}" dt="2024-10-08T13:59:42.017" v="1759"/>
          <ac:spMkLst>
            <pc:docMk/>
            <pc:sldMk cId="110847634" sldId="286"/>
            <ac:spMk id="2" creationId="{53770588-C0A3-D391-7105-F3915BCB4B8A}"/>
          </ac:spMkLst>
        </pc:spChg>
        <pc:spChg chg="add del">
          <ac:chgData name="Cat Cayley" userId="01e44b2d-e5a9-4feb-9050-a58178c4f08a" providerId="ADAL" clId="{7F8E35D2-4CD6-4259-AB76-FD64323B23BA}" dt="2024-10-01T10:50:33.293" v="488" actId="22"/>
          <ac:spMkLst>
            <pc:docMk/>
            <pc:sldMk cId="110847634" sldId="286"/>
            <ac:spMk id="3" creationId="{1C460CB8-AA7D-EEBB-7901-FC9F2F4A8D14}"/>
          </ac:spMkLst>
        </pc:spChg>
        <pc:spChg chg="add mod">
          <ac:chgData name="Cat Cayley" userId="01e44b2d-e5a9-4feb-9050-a58178c4f08a" providerId="ADAL" clId="{7F8E35D2-4CD6-4259-AB76-FD64323B23BA}" dt="2024-10-10T12:32:13.510" v="2335" actId="1076"/>
          <ac:spMkLst>
            <pc:docMk/>
            <pc:sldMk cId="110847634" sldId="286"/>
            <ac:spMk id="3" creationId="{73C26559-24D8-65E5-35FC-63B3F8F0015E}"/>
          </ac:spMkLst>
        </pc:spChg>
        <pc:spChg chg="add del">
          <ac:chgData name="Cat Cayley" userId="01e44b2d-e5a9-4feb-9050-a58178c4f08a" providerId="ADAL" clId="{7F8E35D2-4CD6-4259-AB76-FD64323B23BA}" dt="2024-10-01T10:50:36.354" v="490" actId="22"/>
          <ac:spMkLst>
            <pc:docMk/>
            <pc:sldMk cId="110847634" sldId="286"/>
            <ac:spMk id="5" creationId="{1B25EAB4-B62C-CE28-A485-638DF4CDAF59}"/>
          </ac:spMkLst>
        </pc:spChg>
        <pc:spChg chg="add del">
          <ac:chgData name="Cat Cayley" userId="01e44b2d-e5a9-4feb-9050-a58178c4f08a" providerId="ADAL" clId="{7F8E35D2-4CD6-4259-AB76-FD64323B23BA}" dt="2024-10-01T10:50:39.510" v="492" actId="22"/>
          <ac:spMkLst>
            <pc:docMk/>
            <pc:sldMk cId="110847634" sldId="286"/>
            <ac:spMk id="7" creationId="{98202751-0C61-6BB2-6AE2-3C18AC7794CF}"/>
          </ac:spMkLst>
        </pc:spChg>
        <pc:spChg chg="add del">
          <ac:chgData name="Cat Cayley" userId="01e44b2d-e5a9-4feb-9050-a58178c4f08a" providerId="ADAL" clId="{7F8E35D2-4CD6-4259-AB76-FD64323B23BA}" dt="2024-10-01T10:50:42.872" v="494" actId="22"/>
          <ac:spMkLst>
            <pc:docMk/>
            <pc:sldMk cId="110847634" sldId="286"/>
            <ac:spMk id="9" creationId="{40149A45-A735-0CE6-E177-D926198E634D}"/>
          </ac:spMkLst>
        </pc:spChg>
        <pc:spChg chg="add mod">
          <ac:chgData name="Cat Cayley" userId="01e44b2d-e5a9-4feb-9050-a58178c4f08a" providerId="ADAL" clId="{7F8E35D2-4CD6-4259-AB76-FD64323B23BA}" dt="2024-10-10T12:32:00.042" v="2331" actId="20577"/>
          <ac:spMkLst>
            <pc:docMk/>
            <pc:sldMk cId="110847634" sldId="286"/>
            <ac:spMk id="14" creationId="{6958547D-894B-A229-3837-74A52F31BFEB}"/>
          </ac:spMkLst>
        </pc:spChg>
        <pc:spChg chg="add mod">
          <ac:chgData name="Cat Cayley" userId="01e44b2d-e5a9-4feb-9050-a58178c4f08a" providerId="ADAL" clId="{7F8E35D2-4CD6-4259-AB76-FD64323B23BA}" dt="2024-10-10T12:29:59.885" v="2289" actId="1076"/>
          <ac:spMkLst>
            <pc:docMk/>
            <pc:sldMk cId="110847634" sldId="286"/>
            <ac:spMk id="15" creationId="{07246DF6-2D9D-4C02-E18C-724257505826}"/>
          </ac:spMkLst>
        </pc:spChg>
        <pc:spChg chg="del">
          <ac:chgData name="Cat Cayley" userId="01e44b2d-e5a9-4feb-9050-a58178c4f08a" providerId="ADAL" clId="{7F8E35D2-4CD6-4259-AB76-FD64323B23BA}" dt="2024-10-08T13:59:41.837" v="1758" actId="478"/>
          <ac:spMkLst>
            <pc:docMk/>
            <pc:sldMk cId="110847634" sldId="286"/>
            <ac:spMk id="18" creationId="{DEE89EB3-4075-EA0B-3469-FBDEB2A7A9D5}"/>
          </ac:spMkLst>
        </pc:spChg>
        <pc:graphicFrameChg chg="add del mod modGraphic">
          <ac:chgData name="Cat Cayley" userId="01e44b2d-e5a9-4feb-9050-a58178c4f08a" providerId="ADAL" clId="{7F8E35D2-4CD6-4259-AB76-FD64323B23BA}" dt="2024-10-01T10:52:14.237" v="507" actId="21"/>
          <ac:graphicFrameMkLst>
            <pc:docMk/>
            <pc:sldMk cId="110847634" sldId="286"/>
            <ac:graphicFrameMk id="12" creationId="{BBF24E5E-A0D1-D088-470E-DB5EC8C17F64}"/>
          </ac:graphicFrameMkLst>
        </pc:graphicFrameChg>
        <pc:picChg chg="add mod">
          <ac:chgData name="Cat Cayley" userId="01e44b2d-e5a9-4feb-9050-a58178c4f08a" providerId="ADAL" clId="{7F8E35D2-4CD6-4259-AB76-FD64323B23BA}" dt="2024-10-10T12:32:06.559" v="2333" actId="1076"/>
          <ac:picMkLst>
            <pc:docMk/>
            <pc:sldMk cId="110847634" sldId="286"/>
            <ac:picMk id="20" creationId="{2E262E65-9C67-BF04-57DB-29C4E5782F35}"/>
          </ac:picMkLst>
        </pc:picChg>
        <pc:picChg chg="add mod">
          <ac:chgData name="Cat Cayley" userId="01e44b2d-e5a9-4feb-9050-a58178c4f08a" providerId="ADAL" clId="{7F8E35D2-4CD6-4259-AB76-FD64323B23BA}" dt="2024-10-10T12:32:09.284" v="2334" actId="14100"/>
          <ac:picMkLst>
            <pc:docMk/>
            <pc:sldMk cId="110847634" sldId="286"/>
            <ac:picMk id="23" creationId="{E0ABBA1A-41F5-AF7D-121B-B55E36F1A70E}"/>
          </ac:picMkLst>
        </pc:picChg>
      </pc:sldChg>
      <pc:sldChg chg="addSp delSp modSp add mod modCm modNotesTx">
        <pc:chgData name="Cat Cayley" userId="01e44b2d-e5a9-4feb-9050-a58178c4f08a" providerId="ADAL" clId="{7F8E35D2-4CD6-4259-AB76-FD64323B23BA}" dt="2024-10-10T12:32:31.138" v="2337"/>
        <pc:sldMkLst>
          <pc:docMk/>
          <pc:sldMk cId="3966504897" sldId="287"/>
        </pc:sldMkLst>
        <pc:spChg chg="add mod">
          <ac:chgData name="Cat Cayley" userId="01e44b2d-e5a9-4feb-9050-a58178c4f08a" providerId="ADAL" clId="{7F8E35D2-4CD6-4259-AB76-FD64323B23BA}" dt="2024-10-10T10:47:56.003" v="1809" actId="255"/>
          <ac:spMkLst>
            <pc:docMk/>
            <pc:sldMk cId="3966504897" sldId="287"/>
            <ac:spMk id="2" creationId="{606DB48A-0E35-06B0-7B40-D224D958A7C3}"/>
          </ac:spMkLst>
        </pc:spChg>
        <pc:spChg chg="add mod">
          <ac:chgData name="Cat Cayley" userId="01e44b2d-e5a9-4feb-9050-a58178c4f08a" providerId="ADAL" clId="{7F8E35D2-4CD6-4259-AB76-FD64323B23BA}" dt="2024-10-08T13:59:45.025" v="1761"/>
          <ac:spMkLst>
            <pc:docMk/>
            <pc:sldMk cId="3966504897" sldId="287"/>
            <ac:spMk id="5" creationId="{EF4032EA-E049-56D8-9EBF-78C40E4BFAE7}"/>
          </ac:spMkLst>
        </pc:spChg>
        <pc:spChg chg="del">
          <ac:chgData name="Cat Cayley" userId="01e44b2d-e5a9-4feb-9050-a58178c4f08a" providerId="ADAL" clId="{7F8E35D2-4CD6-4259-AB76-FD64323B23BA}" dt="2024-10-08T13:59:44.813" v="1760" actId="478"/>
          <ac:spMkLst>
            <pc:docMk/>
            <pc:sldMk cId="3966504897" sldId="287"/>
            <ac:spMk id="18" creationId="{DEE89EB3-4075-EA0B-3469-FBDEB2A7A9D5}"/>
          </ac:spMkLst>
        </pc:spChg>
        <pc:graphicFrameChg chg="add mod modGraphic">
          <ac:chgData name="Cat Cayley" userId="01e44b2d-e5a9-4feb-9050-a58178c4f08a" providerId="ADAL" clId="{7F8E35D2-4CD6-4259-AB76-FD64323B23BA}" dt="2024-10-10T10:15:57.012" v="1799" actId="403"/>
          <ac:graphicFrameMkLst>
            <pc:docMk/>
            <pc:sldMk cId="3966504897" sldId="287"/>
            <ac:graphicFrameMk id="4" creationId="{9EFDB861-11C9-1138-D775-C5E19E9448F6}"/>
          </ac:graphicFrameMkLst>
        </pc:graphicFrameChg>
        <pc:picChg chg="add mod">
          <ac:chgData name="Cat Cayley" userId="01e44b2d-e5a9-4feb-9050-a58178c4f08a" providerId="ADAL" clId="{7F8E35D2-4CD6-4259-AB76-FD64323B23BA}" dt="2024-10-01T11:07:21.747" v="1214" actId="1076"/>
          <ac:picMkLst>
            <pc:docMk/>
            <pc:sldMk cId="3966504897" sldId="287"/>
            <ac:picMk id="3" creationId="{A3D7DA18-ED4C-252B-292C-CFDF5152198A}"/>
          </ac:picMkLst>
        </pc:picChg>
      </pc:sldChg>
      <pc:sldChg chg="addSp delSp modSp add mod modCm">
        <pc:chgData name="Cat Cayley" userId="01e44b2d-e5a9-4feb-9050-a58178c4f08a" providerId="ADAL" clId="{7F8E35D2-4CD6-4259-AB76-FD64323B23BA}" dt="2024-10-10T12:25:14.482" v="1865"/>
        <pc:sldMkLst>
          <pc:docMk/>
          <pc:sldMk cId="2151789460" sldId="288"/>
        </pc:sldMkLst>
        <pc:spChg chg="mod">
          <ac:chgData name="Cat Cayley" userId="01e44b2d-e5a9-4feb-9050-a58178c4f08a" providerId="ADAL" clId="{7F8E35D2-4CD6-4259-AB76-FD64323B23BA}" dt="2024-10-01T10:39:17.863" v="283" actId="5793"/>
          <ac:spMkLst>
            <pc:docMk/>
            <pc:sldMk cId="2151789460" sldId="288"/>
            <ac:spMk id="2" creationId="{DFD12C19-66F0-B157-819E-FD92ED5AF9FB}"/>
          </ac:spMkLst>
        </pc:spChg>
        <pc:spChg chg="add mod">
          <ac:chgData name="Cat Cayley" userId="01e44b2d-e5a9-4feb-9050-a58178c4f08a" providerId="ADAL" clId="{7F8E35D2-4CD6-4259-AB76-FD64323B23BA}" dt="2024-10-08T13:59:24.336" v="1747"/>
          <ac:spMkLst>
            <pc:docMk/>
            <pc:sldMk cId="2151789460" sldId="288"/>
            <ac:spMk id="3" creationId="{A5F44486-14A3-2595-E048-5C32EBE30DFC}"/>
          </ac:spMkLst>
        </pc:spChg>
        <pc:spChg chg="del">
          <ac:chgData name="Cat Cayley" userId="01e44b2d-e5a9-4feb-9050-a58178c4f08a" providerId="ADAL" clId="{7F8E35D2-4CD6-4259-AB76-FD64323B23BA}" dt="2024-10-08T13:59:24.141" v="1746" actId="478"/>
          <ac:spMkLst>
            <pc:docMk/>
            <pc:sldMk cId="2151789460" sldId="288"/>
            <ac:spMk id="9" creationId="{00C06A9E-C074-4EE8-05BE-FA47BAE629E3}"/>
          </ac:spMkLst>
        </pc:spChg>
        <pc:picChg chg="add del mod ord">
          <ac:chgData name="Cat Cayley" userId="01e44b2d-e5a9-4feb-9050-a58178c4f08a" providerId="ADAL" clId="{7F8E35D2-4CD6-4259-AB76-FD64323B23BA}" dt="2024-10-01T10:40:07.756" v="294" actId="478"/>
          <ac:picMkLst>
            <pc:docMk/>
            <pc:sldMk cId="2151789460" sldId="288"/>
            <ac:picMk id="5" creationId="{11ACE9A7-21FC-0384-D9C7-7D1CC96261BC}"/>
          </ac:picMkLst>
        </pc:picChg>
        <pc:picChg chg="del">
          <ac:chgData name="Cat Cayley" userId="01e44b2d-e5a9-4feb-9050-a58178c4f08a" providerId="ADAL" clId="{7F8E35D2-4CD6-4259-AB76-FD64323B23BA}" dt="2024-10-01T10:37:19.219" v="247" actId="478"/>
          <ac:picMkLst>
            <pc:docMk/>
            <pc:sldMk cId="2151789460" sldId="288"/>
            <ac:picMk id="12" creationId="{7C24BCF2-BEBF-EF82-BB22-978C9CEFF6DC}"/>
          </ac:picMkLst>
        </pc:picChg>
        <pc:picChg chg="add del mod ord">
          <ac:chgData name="Cat Cayley" userId="01e44b2d-e5a9-4feb-9050-a58178c4f08a" providerId="ADAL" clId="{7F8E35D2-4CD6-4259-AB76-FD64323B23BA}" dt="2024-10-01T10:40:08.820" v="295" actId="478"/>
          <ac:picMkLst>
            <pc:docMk/>
            <pc:sldMk cId="2151789460" sldId="288"/>
            <ac:picMk id="13" creationId="{99067DAC-BDF5-5493-68FC-64884AE45904}"/>
          </ac:picMkLst>
        </pc:picChg>
      </pc:sldChg>
      <pc:sldChg chg="addSp delSp modSp add mod modCm modNotesTx">
        <pc:chgData name="Cat Cayley" userId="01e44b2d-e5a9-4feb-9050-a58178c4f08a" providerId="ADAL" clId="{7F8E35D2-4CD6-4259-AB76-FD64323B23BA}" dt="2024-10-10T12:26:57.537" v="2043"/>
        <pc:sldMkLst>
          <pc:docMk/>
          <pc:sldMk cId="478990767" sldId="289"/>
        </pc:sldMkLst>
        <pc:spChg chg="add mod">
          <ac:chgData name="Cat Cayley" userId="01e44b2d-e5a9-4feb-9050-a58178c4f08a" providerId="ADAL" clId="{7F8E35D2-4CD6-4259-AB76-FD64323B23BA}" dt="2024-10-08T13:59:33.016" v="1753"/>
          <ac:spMkLst>
            <pc:docMk/>
            <pc:sldMk cId="478990767" sldId="289"/>
            <ac:spMk id="2" creationId="{E45BA44C-5D7B-CFD8-E706-E8D87F26DFA5}"/>
          </ac:spMkLst>
        </pc:spChg>
        <pc:spChg chg="del">
          <ac:chgData name="Cat Cayley" userId="01e44b2d-e5a9-4feb-9050-a58178c4f08a" providerId="ADAL" clId="{7F8E35D2-4CD6-4259-AB76-FD64323B23BA}" dt="2024-10-08T13:59:32.829" v="1752" actId="478"/>
          <ac:spMkLst>
            <pc:docMk/>
            <pc:sldMk cId="478990767" sldId="289"/>
            <ac:spMk id="18" creationId="{DEE89EB3-4075-EA0B-3469-FBDEB2A7A9D5}"/>
          </ac:spMkLst>
        </pc:spChg>
        <pc:graphicFrameChg chg="modGraphic">
          <ac:chgData name="Cat Cayley" userId="01e44b2d-e5a9-4feb-9050-a58178c4f08a" providerId="ADAL" clId="{7F8E35D2-4CD6-4259-AB76-FD64323B23BA}" dt="2024-10-10T10:14:10.393" v="1797" actId="2711"/>
          <ac:graphicFrameMkLst>
            <pc:docMk/>
            <pc:sldMk cId="478990767" sldId="289"/>
            <ac:graphicFrameMk id="5" creationId="{5B35999D-770A-2A2A-5921-1569B1B6AA7D}"/>
          </ac:graphicFrameMkLst>
        </pc:graphicFrameChg>
      </pc:sldChg>
      <pc:sldChg chg="add del">
        <pc:chgData name="Cat Cayley" userId="01e44b2d-e5a9-4feb-9050-a58178c4f08a" providerId="ADAL" clId="{7F8E35D2-4CD6-4259-AB76-FD64323B23BA}" dt="2024-10-01T10:52:09.731" v="505"/>
        <pc:sldMkLst>
          <pc:docMk/>
          <pc:sldMk cId="3519485116" sldId="289"/>
        </pc:sldMkLst>
      </pc:sldChg>
      <pc:sldChg chg="addSp delSp modSp add mod modCm modNotesTx">
        <pc:chgData name="Cat Cayley" userId="01e44b2d-e5a9-4feb-9050-a58178c4f08a" providerId="ADAL" clId="{7F8E35D2-4CD6-4259-AB76-FD64323B23BA}" dt="2024-10-11T12:42:13.613" v="2546"/>
        <pc:sldMkLst>
          <pc:docMk/>
          <pc:sldMk cId="1002046432" sldId="290"/>
        </pc:sldMkLst>
        <pc:spChg chg="del mod">
          <ac:chgData name="Cat Cayley" userId="01e44b2d-e5a9-4feb-9050-a58178c4f08a" providerId="ADAL" clId="{7F8E35D2-4CD6-4259-AB76-FD64323B23BA}" dt="2024-10-11T12:40:49.417" v="2457" actId="478"/>
          <ac:spMkLst>
            <pc:docMk/>
            <pc:sldMk cId="1002046432" sldId="290"/>
            <ac:spMk id="2" creationId="{8B270E0E-8AF6-9504-4315-2DB199E3E677}"/>
          </ac:spMkLst>
        </pc:spChg>
        <pc:spChg chg="add mod">
          <ac:chgData name="Cat Cayley" userId="01e44b2d-e5a9-4feb-9050-a58178c4f08a" providerId="ADAL" clId="{7F8E35D2-4CD6-4259-AB76-FD64323B23BA}" dt="2024-10-08T13:59:39.224" v="1757"/>
          <ac:spMkLst>
            <pc:docMk/>
            <pc:sldMk cId="1002046432" sldId="290"/>
            <ac:spMk id="4" creationId="{275321BA-E9F0-6909-1FEB-08CB12ACDF39}"/>
          </ac:spMkLst>
        </pc:spChg>
        <pc:spChg chg="add mod">
          <ac:chgData name="Cat Cayley" userId="01e44b2d-e5a9-4feb-9050-a58178c4f08a" providerId="ADAL" clId="{7F8E35D2-4CD6-4259-AB76-FD64323B23BA}" dt="2024-10-11T12:42:02.255" v="2545" actId="404"/>
          <ac:spMkLst>
            <pc:docMk/>
            <pc:sldMk cId="1002046432" sldId="290"/>
            <ac:spMk id="7" creationId="{0C5DA30F-9B6D-76D0-898E-5AA6C02D90CD}"/>
          </ac:spMkLst>
        </pc:spChg>
        <pc:spChg chg="del">
          <ac:chgData name="Cat Cayley" userId="01e44b2d-e5a9-4feb-9050-a58178c4f08a" providerId="ADAL" clId="{7F8E35D2-4CD6-4259-AB76-FD64323B23BA}" dt="2024-10-08T13:59:39.029" v="1756" actId="478"/>
          <ac:spMkLst>
            <pc:docMk/>
            <pc:sldMk cId="1002046432" sldId="290"/>
            <ac:spMk id="18" creationId="{DEE89EB3-4075-EA0B-3469-FBDEB2A7A9D5}"/>
          </ac:spMkLst>
        </pc:spChg>
        <pc:graphicFrameChg chg="add mod modGraphic">
          <ac:chgData name="Cat Cayley" userId="01e44b2d-e5a9-4feb-9050-a58178c4f08a" providerId="ADAL" clId="{7F8E35D2-4CD6-4259-AB76-FD64323B23BA}" dt="2024-10-01T10:59:25.020" v="1077" actId="1076"/>
          <ac:graphicFrameMkLst>
            <pc:docMk/>
            <pc:sldMk cId="1002046432" sldId="290"/>
            <ac:graphicFrameMk id="3" creationId="{A8DFE77D-DC4A-6E5A-EFB6-EDD71928FD72}"/>
          </ac:graphicFrameMkLst>
        </pc:graphicFrameChg>
        <pc:picChg chg="add mod">
          <ac:chgData name="Cat Cayley" userId="01e44b2d-e5a9-4feb-9050-a58178c4f08a" providerId="ADAL" clId="{7F8E35D2-4CD6-4259-AB76-FD64323B23BA}" dt="2024-10-11T12:41:16.962" v="2467" actId="1076"/>
          <ac:picMkLst>
            <pc:docMk/>
            <pc:sldMk cId="1002046432" sldId="290"/>
            <ac:picMk id="6" creationId="{E2D97154-59BE-5B1A-8F3A-A70209BDED90}"/>
          </ac:picMkLst>
        </pc:picChg>
      </pc:sldChg>
      <pc:sldChg chg="modSp add mod ord setBg">
        <pc:chgData name="Cat Cayley" userId="01e44b2d-e5a9-4feb-9050-a58178c4f08a" providerId="ADAL" clId="{7F8E35D2-4CD6-4259-AB76-FD64323B23BA}" dt="2024-10-01T11:00:19.575" v="1084" actId="20577"/>
        <pc:sldMkLst>
          <pc:docMk/>
          <pc:sldMk cId="1927320795" sldId="291"/>
        </pc:sldMkLst>
        <pc:spChg chg="mod">
          <ac:chgData name="Cat Cayley" userId="01e44b2d-e5a9-4feb-9050-a58178c4f08a" providerId="ADAL" clId="{7F8E35D2-4CD6-4259-AB76-FD64323B23BA}" dt="2024-10-01T11:00:19.575" v="1084" actId="20577"/>
          <ac:spMkLst>
            <pc:docMk/>
            <pc:sldMk cId="1927320795" sldId="291"/>
            <ac:spMk id="10" creationId="{63B5B7EF-101B-A120-753F-9882877159F3}"/>
          </ac:spMkLst>
        </pc:spChg>
      </pc:sldChg>
      <pc:sldChg chg="addSp delSp modSp add mod modCm modNotesTx">
        <pc:chgData name="Cat Cayley" userId="01e44b2d-e5a9-4feb-9050-a58178c4f08a" providerId="ADAL" clId="{7F8E35D2-4CD6-4259-AB76-FD64323B23BA}" dt="2024-10-10T12:34:44.377" v="2420" actId="20577"/>
        <pc:sldMkLst>
          <pc:docMk/>
          <pc:sldMk cId="3034608636" sldId="292"/>
        </pc:sldMkLst>
        <pc:spChg chg="add mod">
          <ac:chgData name="Cat Cayley" userId="01e44b2d-e5a9-4feb-9050-a58178c4f08a" providerId="ADAL" clId="{7F8E35D2-4CD6-4259-AB76-FD64323B23BA}" dt="2024-10-10T10:48:01.658" v="1810" actId="255"/>
          <ac:spMkLst>
            <pc:docMk/>
            <pc:sldMk cId="3034608636" sldId="292"/>
            <ac:spMk id="3" creationId="{FE9949D7-4941-FDFF-C124-1B344FB07532}"/>
          </ac:spMkLst>
        </pc:spChg>
        <pc:spChg chg="add mod">
          <ac:chgData name="Cat Cayley" userId="01e44b2d-e5a9-4feb-9050-a58178c4f08a" providerId="ADAL" clId="{7F8E35D2-4CD6-4259-AB76-FD64323B23BA}" dt="2024-10-08T13:59:49.385" v="1763"/>
          <ac:spMkLst>
            <pc:docMk/>
            <pc:sldMk cId="3034608636" sldId="292"/>
            <ac:spMk id="4" creationId="{AD991CD3-9726-D2C8-FCBE-F8BDB3549698}"/>
          </ac:spMkLst>
        </pc:spChg>
        <pc:spChg chg="del">
          <ac:chgData name="Cat Cayley" userId="01e44b2d-e5a9-4feb-9050-a58178c4f08a" providerId="ADAL" clId="{7F8E35D2-4CD6-4259-AB76-FD64323B23BA}" dt="2024-10-08T13:59:48.038" v="1762" actId="478"/>
          <ac:spMkLst>
            <pc:docMk/>
            <pc:sldMk cId="3034608636" sldId="292"/>
            <ac:spMk id="18" creationId="{DEE89EB3-4075-EA0B-3469-FBDEB2A7A9D5}"/>
          </ac:spMkLst>
        </pc:spChg>
        <pc:graphicFrameChg chg="add mod modGraphic">
          <ac:chgData name="Cat Cayley" userId="01e44b2d-e5a9-4feb-9050-a58178c4f08a" providerId="ADAL" clId="{7F8E35D2-4CD6-4259-AB76-FD64323B23BA}" dt="2024-10-10T10:16:07.380" v="1801" actId="403"/>
          <ac:graphicFrameMkLst>
            <pc:docMk/>
            <pc:sldMk cId="3034608636" sldId="292"/>
            <ac:graphicFrameMk id="2" creationId="{7CCA1D9C-6575-0318-F879-4CDBE82A0951}"/>
          </ac:graphicFrameMkLst>
        </pc:graphicFrameChg>
        <pc:picChg chg="add mod">
          <ac:chgData name="Cat Cayley" userId="01e44b2d-e5a9-4feb-9050-a58178c4f08a" providerId="ADAL" clId="{7F8E35D2-4CD6-4259-AB76-FD64323B23BA}" dt="2024-10-10T10:48:09.091" v="1813" actId="1076"/>
          <ac:picMkLst>
            <pc:docMk/>
            <pc:sldMk cId="3034608636" sldId="292"/>
            <ac:picMk id="5" creationId="{D010C368-38A2-54C7-5057-DD6ADD166B98}"/>
          </ac:picMkLst>
        </pc:picChg>
        <pc:picChg chg="add mod">
          <ac:chgData name="Cat Cayley" userId="01e44b2d-e5a9-4feb-9050-a58178c4f08a" providerId="ADAL" clId="{7F8E35D2-4CD6-4259-AB76-FD64323B23BA}" dt="2024-10-10T10:48:07.178" v="1812" actId="1076"/>
          <ac:picMkLst>
            <pc:docMk/>
            <pc:sldMk cId="3034608636" sldId="292"/>
            <ac:picMk id="7" creationId="{5D1E6D85-FC90-86F8-2027-4FF4F1076FA4}"/>
          </ac:picMkLst>
        </pc:picChg>
        <pc:picChg chg="add mod">
          <ac:chgData name="Cat Cayley" userId="01e44b2d-e5a9-4feb-9050-a58178c4f08a" providerId="ADAL" clId="{7F8E35D2-4CD6-4259-AB76-FD64323B23BA}" dt="2024-10-10T10:48:05.318" v="1811" actId="1076"/>
          <ac:picMkLst>
            <pc:docMk/>
            <pc:sldMk cId="3034608636" sldId="292"/>
            <ac:picMk id="9" creationId="{F4717809-D441-117F-2A38-2502F8B9A7B9}"/>
          </ac:picMkLst>
        </pc:picChg>
      </pc:sldChg>
      <pc:sldChg chg="modSp add mod ord setBg">
        <pc:chgData name="Cat Cayley" userId="01e44b2d-e5a9-4feb-9050-a58178c4f08a" providerId="ADAL" clId="{7F8E35D2-4CD6-4259-AB76-FD64323B23BA}" dt="2024-10-01T11:12:55.792" v="1284" actId="20577"/>
        <pc:sldMkLst>
          <pc:docMk/>
          <pc:sldMk cId="1060247310" sldId="293"/>
        </pc:sldMkLst>
        <pc:spChg chg="mod">
          <ac:chgData name="Cat Cayley" userId="01e44b2d-e5a9-4feb-9050-a58178c4f08a" providerId="ADAL" clId="{7F8E35D2-4CD6-4259-AB76-FD64323B23BA}" dt="2024-10-01T11:12:55.792" v="1284" actId="20577"/>
          <ac:spMkLst>
            <pc:docMk/>
            <pc:sldMk cId="1060247310" sldId="293"/>
            <ac:spMk id="10" creationId="{63B5B7EF-101B-A120-753F-9882877159F3}"/>
          </ac:spMkLst>
        </pc:spChg>
      </pc:sldChg>
      <pc:sldChg chg="addSp delSp modSp add mod ord modNotesTx">
        <pc:chgData name="Cat Cayley" userId="01e44b2d-e5a9-4feb-9050-a58178c4f08a" providerId="ADAL" clId="{7F8E35D2-4CD6-4259-AB76-FD64323B23BA}" dt="2024-10-10T12:32:56.389" v="2341" actId="255"/>
        <pc:sldMkLst>
          <pc:docMk/>
          <pc:sldMk cId="798383506" sldId="294"/>
        </pc:sldMkLst>
        <pc:spChg chg="add mod">
          <ac:chgData name="Cat Cayley" userId="01e44b2d-e5a9-4feb-9050-a58178c4f08a" providerId="ADAL" clId="{7F8E35D2-4CD6-4259-AB76-FD64323B23BA}" dt="2024-10-10T12:32:56.389" v="2341" actId="255"/>
          <ac:spMkLst>
            <pc:docMk/>
            <pc:sldMk cId="798383506" sldId="294"/>
            <ac:spMk id="3" creationId="{946F048F-71C1-B157-5C52-AE1A86804684}"/>
          </ac:spMkLst>
        </pc:spChg>
        <pc:spChg chg="add mod">
          <ac:chgData name="Cat Cayley" userId="01e44b2d-e5a9-4feb-9050-a58178c4f08a" providerId="ADAL" clId="{7F8E35D2-4CD6-4259-AB76-FD64323B23BA}" dt="2024-10-08T13:59:52.841" v="1765"/>
          <ac:spMkLst>
            <pc:docMk/>
            <pc:sldMk cId="798383506" sldId="294"/>
            <ac:spMk id="4" creationId="{B70C5682-96C8-F035-ABD4-7CB710DAD52A}"/>
          </ac:spMkLst>
        </pc:spChg>
        <pc:spChg chg="del">
          <ac:chgData name="Cat Cayley" userId="01e44b2d-e5a9-4feb-9050-a58178c4f08a" providerId="ADAL" clId="{7F8E35D2-4CD6-4259-AB76-FD64323B23BA}" dt="2024-10-08T13:59:52.614" v="1764" actId="478"/>
          <ac:spMkLst>
            <pc:docMk/>
            <pc:sldMk cId="798383506" sldId="294"/>
            <ac:spMk id="18" creationId="{DEE89EB3-4075-EA0B-3469-FBDEB2A7A9D5}"/>
          </ac:spMkLst>
        </pc:spChg>
        <pc:picChg chg="add mod">
          <ac:chgData name="Cat Cayley" userId="01e44b2d-e5a9-4feb-9050-a58178c4f08a" providerId="ADAL" clId="{7F8E35D2-4CD6-4259-AB76-FD64323B23BA}" dt="2024-10-01T13:23:24.790" v="1338" actId="1076"/>
          <ac:picMkLst>
            <pc:docMk/>
            <pc:sldMk cId="798383506" sldId="294"/>
            <ac:picMk id="2" creationId="{A449091E-5933-3C69-8BE6-75154D285114}"/>
          </ac:picMkLst>
        </pc:picChg>
      </pc:sldChg>
      <pc:sldChg chg="add del">
        <pc:chgData name="Cat Cayley" userId="01e44b2d-e5a9-4feb-9050-a58178c4f08a" providerId="ADAL" clId="{7F8E35D2-4CD6-4259-AB76-FD64323B23BA}" dt="2024-10-01T14:49:58.163" v="1620" actId="47"/>
        <pc:sldMkLst>
          <pc:docMk/>
          <pc:sldMk cId="3014362752" sldId="295"/>
        </pc:sldMkLst>
      </pc:sldChg>
      <pc:sldChg chg="addSp delSp modSp add mod modNotesTx">
        <pc:chgData name="Cat Cayley" userId="01e44b2d-e5a9-4feb-9050-a58178c4f08a" providerId="ADAL" clId="{7F8E35D2-4CD6-4259-AB76-FD64323B23BA}" dt="2024-10-08T13:59:57.529" v="1769"/>
        <pc:sldMkLst>
          <pc:docMk/>
          <pc:sldMk cId="3262131606" sldId="296"/>
        </pc:sldMkLst>
        <pc:spChg chg="add mod">
          <ac:chgData name="Cat Cayley" userId="01e44b2d-e5a9-4feb-9050-a58178c4f08a" providerId="ADAL" clId="{7F8E35D2-4CD6-4259-AB76-FD64323B23BA}" dt="2024-10-08T13:59:57.529" v="1769"/>
          <ac:spMkLst>
            <pc:docMk/>
            <pc:sldMk cId="3262131606" sldId="296"/>
            <ac:spMk id="6" creationId="{7F93659A-CD53-7E58-AD33-FC11173BB781}"/>
          </ac:spMkLst>
        </pc:spChg>
        <pc:spChg chg="del">
          <ac:chgData name="Cat Cayley" userId="01e44b2d-e5a9-4feb-9050-a58178c4f08a" providerId="ADAL" clId="{7F8E35D2-4CD6-4259-AB76-FD64323B23BA}" dt="2024-10-08T13:59:57.333" v="1768" actId="478"/>
          <ac:spMkLst>
            <pc:docMk/>
            <pc:sldMk cId="3262131606" sldId="296"/>
            <ac:spMk id="18" creationId="{DEE89EB3-4075-EA0B-3469-FBDEB2A7A9D5}"/>
          </ac:spMkLst>
        </pc:spChg>
        <pc:picChg chg="add mod">
          <ac:chgData name="Cat Cayley" userId="01e44b2d-e5a9-4feb-9050-a58178c4f08a" providerId="ADAL" clId="{7F8E35D2-4CD6-4259-AB76-FD64323B23BA}" dt="2024-10-01T13:25:35.577" v="1363" actId="1076"/>
          <ac:picMkLst>
            <pc:docMk/>
            <pc:sldMk cId="3262131606" sldId="296"/>
            <ac:picMk id="2" creationId="{1DD6A74B-06E5-222F-F1A3-CEA226373069}"/>
          </ac:picMkLst>
        </pc:picChg>
        <pc:picChg chg="add mod">
          <ac:chgData name="Cat Cayley" userId="01e44b2d-e5a9-4feb-9050-a58178c4f08a" providerId="ADAL" clId="{7F8E35D2-4CD6-4259-AB76-FD64323B23BA}" dt="2024-10-01T13:25:38.373" v="1364" actId="1076"/>
          <ac:picMkLst>
            <pc:docMk/>
            <pc:sldMk cId="3262131606" sldId="296"/>
            <ac:picMk id="3" creationId="{943B5CC0-E8DA-0FFA-53F3-B0A77DECE90D}"/>
          </ac:picMkLst>
        </pc:picChg>
        <pc:picChg chg="add mod">
          <ac:chgData name="Cat Cayley" userId="01e44b2d-e5a9-4feb-9050-a58178c4f08a" providerId="ADAL" clId="{7F8E35D2-4CD6-4259-AB76-FD64323B23BA}" dt="2024-10-01T13:25:41.826" v="1365" actId="1076"/>
          <ac:picMkLst>
            <pc:docMk/>
            <pc:sldMk cId="3262131606" sldId="296"/>
            <ac:picMk id="4" creationId="{C76C3C87-7485-9A70-B80E-E7439BD1BDB2}"/>
          </ac:picMkLst>
        </pc:picChg>
        <pc:picChg chg="add mod">
          <ac:chgData name="Cat Cayley" userId="01e44b2d-e5a9-4feb-9050-a58178c4f08a" providerId="ADAL" clId="{7F8E35D2-4CD6-4259-AB76-FD64323B23BA}" dt="2024-10-01T13:25:45.302" v="1366" actId="1076"/>
          <ac:picMkLst>
            <pc:docMk/>
            <pc:sldMk cId="3262131606" sldId="296"/>
            <ac:picMk id="5" creationId="{9FB600AA-9E06-43B8-CA71-C5D8258EE546}"/>
          </ac:picMkLst>
        </pc:picChg>
      </pc:sldChg>
      <pc:sldChg chg="addSp delSp modSp add mod modNotesTx">
        <pc:chgData name="Cat Cayley" userId="01e44b2d-e5a9-4feb-9050-a58178c4f08a" providerId="ADAL" clId="{7F8E35D2-4CD6-4259-AB76-FD64323B23BA}" dt="2024-10-10T12:33:04.434" v="2343" actId="1076"/>
        <pc:sldMkLst>
          <pc:docMk/>
          <pc:sldMk cId="3720211535" sldId="297"/>
        </pc:sldMkLst>
        <pc:spChg chg="add mod">
          <ac:chgData name="Cat Cayley" userId="01e44b2d-e5a9-4feb-9050-a58178c4f08a" providerId="ADAL" clId="{7F8E35D2-4CD6-4259-AB76-FD64323B23BA}" dt="2024-10-10T12:33:04.434" v="2343" actId="1076"/>
          <ac:spMkLst>
            <pc:docMk/>
            <pc:sldMk cId="3720211535" sldId="297"/>
            <ac:spMk id="3" creationId="{626D3E40-E1C3-418B-0632-B4E6428A87B4}"/>
          </ac:spMkLst>
        </pc:spChg>
        <pc:spChg chg="add mod">
          <ac:chgData name="Cat Cayley" userId="01e44b2d-e5a9-4feb-9050-a58178c4f08a" providerId="ADAL" clId="{7F8E35D2-4CD6-4259-AB76-FD64323B23BA}" dt="2024-10-08T14:00:03.904" v="1773"/>
          <ac:spMkLst>
            <pc:docMk/>
            <pc:sldMk cId="3720211535" sldId="297"/>
            <ac:spMk id="4" creationId="{A25A80FA-FD46-7035-F043-A123E7BCD594}"/>
          </ac:spMkLst>
        </pc:spChg>
        <pc:spChg chg="add mod">
          <ac:chgData name="Cat Cayley" userId="01e44b2d-e5a9-4feb-9050-a58178c4f08a" providerId="ADAL" clId="{7F8E35D2-4CD6-4259-AB76-FD64323B23BA}" dt="2024-10-01T14:47:30.338" v="1560" actId="1076"/>
          <ac:spMkLst>
            <pc:docMk/>
            <pc:sldMk cId="3720211535" sldId="297"/>
            <ac:spMk id="5" creationId="{918B49A9-CEBA-C372-6123-BCD5E18EEF3B}"/>
          </ac:spMkLst>
        </pc:spChg>
        <pc:spChg chg="del">
          <ac:chgData name="Cat Cayley" userId="01e44b2d-e5a9-4feb-9050-a58178c4f08a" providerId="ADAL" clId="{7F8E35D2-4CD6-4259-AB76-FD64323B23BA}" dt="2024-10-08T14:00:03.718" v="1772" actId="478"/>
          <ac:spMkLst>
            <pc:docMk/>
            <pc:sldMk cId="3720211535" sldId="297"/>
            <ac:spMk id="18" creationId="{DEE89EB3-4075-EA0B-3469-FBDEB2A7A9D5}"/>
          </ac:spMkLst>
        </pc:spChg>
        <pc:picChg chg="add mod">
          <ac:chgData name="Cat Cayley" userId="01e44b2d-e5a9-4feb-9050-a58178c4f08a" providerId="ADAL" clId="{7F8E35D2-4CD6-4259-AB76-FD64323B23BA}" dt="2024-10-01T14:45:42.614" v="1532" actId="1076"/>
          <ac:picMkLst>
            <pc:docMk/>
            <pc:sldMk cId="3720211535" sldId="297"/>
            <ac:picMk id="2" creationId="{49AAF08C-EEC2-836B-E0AC-31FC4E3A96A1}"/>
          </ac:picMkLst>
        </pc:picChg>
      </pc:sldChg>
      <pc:sldChg chg="addSp delSp modSp add mod ord modCm modNotesTx">
        <pc:chgData name="Cat Cayley" userId="01e44b2d-e5a9-4feb-9050-a58178c4f08a" providerId="ADAL" clId="{7F8E35D2-4CD6-4259-AB76-FD64323B23BA}" dt="2024-10-10T12:35:43.540" v="2455"/>
        <pc:sldMkLst>
          <pc:docMk/>
          <pc:sldMk cId="3155560917" sldId="298"/>
        </pc:sldMkLst>
        <pc:spChg chg="add mod">
          <ac:chgData name="Cat Cayley" userId="01e44b2d-e5a9-4feb-9050-a58178c4f08a" providerId="ADAL" clId="{7F8E35D2-4CD6-4259-AB76-FD64323B23BA}" dt="2024-10-10T12:32:49.046" v="2340" actId="1076"/>
          <ac:spMkLst>
            <pc:docMk/>
            <pc:sldMk cId="3155560917" sldId="298"/>
            <ac:spMk id="2" creationId="{0C13ABC9-9990-DAD3-9A65-64ECBD0D7467}"/>
          </ac:spMkLst>
        </pc:spChg>
        <pc:spChg chg="add mod">
          <ac:chgData name="Cat Cayley" userId="01e44b2d-e5a9-4feb-9050-a58178c4f08a" providerId="ADAL" clId="{7F8E35D2-4CD6-4259-AB76-FD64323B23BA}" dt="2024-10-01T13:43:40.025" v="1449" actId="20577"/>
          <ac:spMkLst>
            <pc:docMk/>
            <pc:sldMk cId="3155560917" sldId="298"/>
            <ac:spMk id="3" creationId="{AA0B0C4D-B2D1-BD93-230B-216D286CECA7}"/>
          </ac:spMkLst>
        </pc:spChg>
        <pc:spChg chg="add mod">
          <ac:chgData name="Cat Cayley" userId="01e44b2d-e5a9-4feb-9050-a58178c4f08a" providerId="ADAL" clId="{7F8E35D2-4CD6-4259-AB76-FD64323B23BA}" dt="2024-10-08T14:00:00.524" v="1771"/>
          <ac:spMkLst>
            <pc:docMk/>
            <pc:sldMk cId="3155560917" sldId="298"/>
            <ac:spMk id="5" creationId="{D7B64D20-15BE-88D6-C966-99F955A5BF38}"/>
          </ac:spMkLst>
        </pc:spChg>
        <pc:spChg chg="del">
          <ac:chgData name="Cat Cayley" userId="01e44b2d-e5a9-4feb-9050-a58178c4f08a" providerId="ADAL" clId="{7F8E35D2-4CD6-4259-AB76-FD64323B23BA}" dt="2024-10-08T14:00:00.333" v="1770" actId="478"/>
          <ac:spMkLst>
            <pc:docMk/>
            <pc:sldMk cId="3155560917" sldId="298"/>
            <ac:spMk id="18" creationId="{DEE89EB3-4075-EA0B-3469-FBDEB2A7A9D5}"/>
          </ac:spMkLst>
        </pc:spChg>
        <pc:picChg chg="add mod">
          <ac:chgData name="Cat Cayley" userId="01e44b2d-e5a9-4feb-9050-a58178c4f08a" providerId="ADAL" clId="{7F8E35D2-4CD6-4259-AB76-FD64323B23BA}" dt="2024-10-01T13:44:41.971" v="1453" actId="1076"/>
          <ac:picMkLst>
            <pc:docMk/>
            <pc:sldMk cId="3155560917" sldId="298"/>
            <ac:picMk id="4" creationId="{F7ABD83A-2BAD-F512-410C-DB2E3EA4D2E5}"/>
          </ac:picMkLst>
        </pc:picChg>
      </pc:sldChg>
      <pc:sldChg chg="modSp add mod ord setBg">
        <pc:chgData name="Cat Cayley" userId="01e44b2d-e5a9-4feb-9050-a58178c4f08a" providerId="ADAL" clId="{7F8E35D2-4CD6-4259-AB76-FD64323B23BA}" dt="2024-10-01T14:42:35.605" v="1464" actId="20577"/>
        <pc:sldMkLst>
          <pc:docMk/>
          <pc:sldMk cId="3555924358" sldId="299"/>
        </pc:sldMkLst>
        <pc:spChg chg="mod">
          <ac:chgData name="Cat Cayley" userId="01e44b2d-e5a9-4feb-9050-a58178c4f08a" providerId="ADAL" clId="{7F8E35D2-4CD6-4259-AB76-FD64323B23BA}" dt="2024-10-01T14:42:35.605" v="1464" actId="20577"/>
          <ac:spMkLst>
            <pc:docMk/>
            <pc:sldMk cId="3555924358" sldId="299"/>
            <ac:spMk id="10" creationId="{63B5B7EF-101B-A120-753F-9882877159F3}"/>
          </ac:spMkLst>
        </pc:spChg>
      </pc:sldChg>
      <pc:sldChg chg="addSp delSp modSp add mod">
        <pc:chgData name="Cat Cayley" userId="01e44b2d-e5a9-4feb-9050-a58178c4f08a" providerId="ADAL" clId="{7F8E35D2-4CD6-4259-AB76-FD64323B23BA}" dt="2024-10-10T12:33:12.252" v="2345" actId="1076"/>
        <pc:sldMkLst>
          <pc:docMk/>
          <pc:sldMk cId="3875809566" sldId="300"/>
        </pc:sldMkLst>
        <pc:spChg chg="add mod">
          <ac:chgData name="Cat Cayley" userId="01e44b2d-e5a9-4feb-9050-a58178c4f08a" providerId="ADAL" clId="{7F8E35D2-4CD6-4259-AB76-FD64323B23BA}" dt="2024-10-10T12:33:12.252" v="2345" actId="1076"/>
          <ac:spMkLst>
            <pc:docMk/>
            <pc:sldMk cId="3875809566" sldId="300"/>
            <ac:spMk id="2" creationId="{FC6F5411-4A1C-1A2F-FA47-DAC877659E28}"/>
          </ac:spMkLst>
        </pc:spChg>
        <pc:spChg chg="add mod">
          <ac:chgData name="Cat Cayley" userId="01e44b2d-e5a9-4feb-9050-a58178c4f08a" providerId="ADAL" clId="{7F8E35D2-4CD6-4259-AB76-FD64323B23BA}" dt="2024-10-08T14:00:06.326" v="1775"/>
          <ac:spMkLst>
            <pc:docMk/>
            <pc:sldMk cId="3875809566" sldId="300"/>
            <ac:spMk id="4" creationId="{FF23D29C-7F59-B70E-2F7A-53B4691F8633}"/>
          </ac:spMkLst>
        </pc:spChg>
        <pc:spChg chg="del">
          <ac:chgData name="Cat Cayley" userId="01e44b2d-e5a9-4feb-9050-a58178c4f08a" providerId="ADAL" clId="{7F8E35D2-4CD6-4259-AB76-FD64323B23BA}" dt="2024-10-08T14:00:06.104" v="1774" actId="478"/>
          <ac:spMkLst>
            <pc:docMk/>
            <pc:sldMk cId="3875809566" sldId="300"/>
            <ac:spMk id="18" creationId="{DEE89EB3-4075-EA0B-3469-FBDEB2A7A9D5}"/>
          </ac:spMkLst>
        </pc:spChg>
        <pc:picChg chg="add mod">
          <ac:chgData name="Cat Cayley" userId="01e44b2d-e5a9-4feb-9050-a58178c4f08a" providerId="ADAL" clId="{7F8E35D2-4CD6-4259-AB76-FD64323B23BA}" dt="2024-10-01T14:45:54.139" v="1536" actId="1076"/>
          <ac:picMkLst>
            <pc:docMk/>
            <pc:sldMk cId="3875809566" sldId="300"/>
            <ac:picMk id="3" creationId="{AEF95F12-62A4-B9A9-1FBD-FD9DABF2BD23}"/>
          </ac:picMkLst>
        </pc:picChg>
      </pc:sldChg>
      <pc:sldChg chg="modSp add mod modCm">
        <pc:chgData name="Cat Cayley" userId="01e44b2d-e5a9-4feb-9050-a58178c4f08a" providerId="ADAL" clId="{7F8E35D2-4CD6-4259-AB76-FD64323B23BA}" dt="2024-10-10T12:24:58.771" v="1864"/>
        <pc:sldMkLst>
          <pc:docMk/>
          <pc:sldMk cId="966557919" sldId="301"/>
        </pc:sldMkLst>
        <pc:spChg chg="mod">
          <ac:chgData name="Cat Cayley" userId="01e44b2d-e5a9-4feb-9050-a58178c4f08a" providerId="ADAL" clId="{7F8E35D2-4CD6-4259-AB76-FD64323B23BA}" dt="2024-10-10T12:24:47.431" v="1860" actId="20577"/>
          <ac:spMkLst>
            <pc:docMk/>
            <pc:sldMk cId="966557919" sldId="301"/>
            <ac:spMk id="4" creationId="{07CAD68C-D437-ABD3-1C11-19A28E4FDD6B}"/>
          </ac:spMkLst>
        </pc:spChg>
        <pc:spChg chg="mod">
          <ac:chgData name="Cat Cayley" userId="01e44b2d-e5a9-4feb-9050-a58178c4f08a" providerId="ADAL" clId="{7F8E35D2-4CD6-4259-AB76-FD64323B23BA}" dt="2024-10-10T12:24:55.534" v="1863" actId="1076"/>
          <ac:spMkLst>
            <pc:docMk/>
            <pc:sldMk cId="966557919" sldId="301"/>
            <ac:spMk id="5" creationId="{DE2FDA27-3321-1301-FB33-4CF86D6D3BDD}"/>
          </ac:spMkLst>
        </pc:spChg>
        <pc:spChg chg="mod">
          <ac:chgData name="Cat Cayley" userId="01e44b2d-e5a9-4feb-9050-a58178c4f08a" providerId="ADAL" clId="{7F8E35D2-4CD6-4259-AB76-FD64323B23BA}" dt="2024-10-10T12:24:40.497" v="1828" actId="1076"/>
          <ac:spMkLst>
            <pc:docMk/>
            <pc:sldMk cId="966557919" sldId="301"/>
            <ac:spMk id="6" creationId="{FE046022-0AD6-113A-DA8A-BDC4C1DBFE1C}"/>
          </ac:spMkLst>
        </pc:spChg>
      </pc:sldChg>
      <pc:sldChg chg="addSp delSp modSp add mod delCm modNotesTx">
        <pc:chgData name="Cat Cayley" userId="01e44b2d-e5a9-4feb-9050-a58178c4f08a" providerId="ADAL" clId="{7F8E35D2-4CD6-4259-AB76-FD64323B23BA}" dt="2024-10-10T12:25:57.343" v="1882" actId="1076"/>
        <pc:sldMkLst>
          <pc:docMk/>
          <pc:sldMk cId="895659617" sldId="302"/>
        </pc:sldMkLst>
        <pc:spChg chg="del">
          <ac:chgData name="Cat Cayley" userId="01e44b2d-e5a9-4feb-9050-a58178c4f08a" providerId="ADAL" clId="{7F8E35D2-4CD6-4259-AB76-FD64323B23BA}" dt="2024-10-10T12:25:38.879" v="1871" actId="478"/>
          <ac:spMkLst>
            <pc:docMk/>
            <pc:sldMk cId="895659617" sldId="302"/>
            <ac:spMk id="4" creationId="{437A911D-447A-BF85-3566-33978417897E}"/>
          </ac:spMkLst>
        </pc:spChg>
        <pc:graphicFrameChg chg="del">
          <ac:chgData name="Cat Cayley" userId="01e44b2d-e5a9-4feb-9050-a58178c4f08a" providerId="ADAL" clId="{7F8E35D2-4CD6-4259-AB76-FD64323B23BA}" dt="2024-10-10T12:25:41.634" v="1873" actId="478"/>
          <ac:graphicFrameMkLst>
            <pc:docMk/>
            <pc:sldMk cId="895659617" sldId="302"/>
            <ac:graphicFrameMk id="5" creationId="{5B35999D-770A-2A2A-5921-1569B1B6AA7D}"/>
          </ac:graphicFrameMkLst>
        </pc:graphicFrameChg>
        <pc:picChg chg="del">
          <ac:chgData name="Cat Cayley" userId="01e44b2d-e5a9-4feb-9050-a58178c4f08a" providerId="ADAL" clId="{7F8E35D2-4CD6-4259-AB76-FD64323B23BA}" dt="2024-10-10T12:25:39.485" v="1872" actId="478"/>
          <ac:picMkLst>
            <pc:docMk/>
            <pc:sldMk cId="895659617" sldId="302"/>
            <ac:picMk id="3" creationId="{5112B238-D859-FF1B-9371-C5322F8F1F87}"/>
          </ac:picMkLst>
        </pc:picChg>
        <pc:picChg chg="add mod">
          <ac:chgData name="Cat Cayley" userId="01e44b2d-e5a9-4feb-9050-a58178c4f08a" providerId="ADAL" clId="{7F8E35D2-4CD6-4259-AB76-FD64323B23BA}" dt="2024-10-10T12:25:57.343" v="1882" actId="1076"/>
          <ac:picMkLst>
            <pc:docMk/>
            <pc:sldMk cId="895659617" sldId="302"/>
            <ac:picMk id="7" creationId="{0EA94D40-10A2-DBD5-F226-8C200FB5D0D8}"/>
          </ac:picMkLst>
        </pc:picChg>
      </pc:sldChg>
    </pc:docChg>
  </pc:docChgLst>
  <pc:docChgLst>
    <pc:chgData name="Cat Cayley" userId="S::cat.cayley@bbc.co.uk::01e44b2d-e5a9-4feb-9050-a58178c4f08a" providerId="AD" clId="Web-{B20591CD-1E33-04F7-DF11-E59431A0305A}"/>
    <pc:docChg chg="addSld delSld sldOrd">
      <pc:chgData name="Cat Cayley" userId="S::cat.cayley@bbc.co.uk::01e44b2d-e5a9-4feb-9050-a58178c4f08a" providerId="AD" clId="Web-{B20591CD-1E33-04F7-DF11-E59431A0305A}" dt="2024-09-24T15:28:39.925" v="6"/>
      <pc:docMkLst>
        <pc:docMk/>
      </pc:docMkLst>
      <pc:sldChg chg="ord">
        <pc:chgData name="Cat Cayley" userId="S::cat.cayley@bbc.co.uk::01e44b2d-e5a9-4feb-9050-a58178c4f08a" providerId="AD" clId="Web-{B20591CD-1E33-04F7-DF11-E59431A0305A}" dt="2024-09-24T15:20:59.209" v="1"/>
        <pc:sldMkLst>
          <pc:docMk/>
          <pc:sldMk cId="1139906567" sldId="260"/>
        </pc:sldMkLst>
      </pc:sldChg>
      <pc:sldChg chg="ord">
        <pc:chgData name="Cat Cayley" userId="S::cat.cayley@bbc.co.uk::01e44b2d-e5a9-4feb-9050-a58178c4f08a" providerId="AD" clId="Web-{B20591CD-1E33-04F7-DF11-E59431A0305A}" dt="2024-09-24T15:20:53.725" v="0"/>
        <pc:sldMkLst>
          <pc:docMk/>
          <pc:sldMk cId="3678773824" sldId="261"/>
        </pc:sldMkLst>
      </pc:sldChg>
      <pc:sldChg chg="add del">
        <pc:chgData name="Cat Cayley" userId="S::cat.cayley@bbc.co.uk::01e44b2d-e5a9-4feb-9050-a58178c4f08a" providerId="AD" clId="Web-{B20591CD-1E33-04F7-DF11-E59431A0305A}" dt="2024-09-24T15:28:33.159" v="4"/>
        <pc:sldMkLst>
          <pc:docMk/>
          <pc:sldMk cId="4085124999" sldId="262"/>
        </pc:sldMkLst>
      </pc:sldChg>
      <pc:sldChg chg="add del replId">
        <pc:chgData name="Cat Cayley" userId="S::cat.cayley@bbc.co.uk::01e44b2d-e5a9-4feb-9050-a58178c4f08a" providerId="AD" clId="Web-{B20591CD-1E33-04F7-DF11-E59431A0305A}" dt="2024-09-24T15:28:39.925" v="6"/>
        <pc:sldMkLst>
          <pc:docMk/>
          <pc:sldMk cId="1921253132" sldId="263"/>
        </pc:sldMkLst>
      </pc:sldChg>
    </pc:docChg>
  </pc:docChgLst>
  <pc:docChgLst>
    <pc:chgData name="Lola Grieve" userId="9deae857-ed84-4ddb-845d-e4e1ddef23e4" providerId="ADAL" clId="{4108D078-0AF6-2C4B-8EBB-30C6FA7E9DA5}"/>
    <pc:docChg chg="modSld">
      <pc:chgData name="Lola Grieve" userId="9deae857-ed84-4ddb-845d-e4e1ddef23e4" providerId="ADAL" clId="{4108D078-0AF6-2C4B-8EBB-30C6FA7E9DA5}" dt="2024-10-10T10:57:40.014" v="25"/>
      <pc:docMkLst>
        <pc:docMk/>
      </pc:docMkLst>
      <pc:sldChg chg="addCm">
        <pc:chgData name="Lola Grieve" userId="9deae857-ed84-4ddb-845d-e4e1ddef23e4" providerId="ADAL" clId="{4108D078-0AF6-2C4B-8EBB-30C6FA7E9DA5}" dt="2024-10-10T09:19:45.038" v="1"/>
        <pc:sldMkLst>
          <pc:docMk/>
          <pc:sldMk cId="109857222" sldId="256"/>
        </pc:sldMkLst>
      </pc:sldChg>
      <pc:sldChg chg="addCm">
        <pc:chgData name="Lola Grieve" userId="9deae857-ed84-4ddb-845d-e4e1ddef23e4" providerId="ADAL" clId="{4108D078-0AF6-2C4B-8EBB-30C6FA7E9DA5}" dt="2024-10-10T09:21:06.258" v="2"/>
        <pc:sldMkLst>
          <pc:docMk/>
          <pc:sldMk cId="1139906567" sldId="260"/>
        </pc:sldMkLst>
      </pc:sldChg>
      <pc:sldChg chg="modSp mod">
        <pc:chgData name="Lola Grieve" userId="9deae857-ed84-4ddb-845d-e4e1ddef23e4" providerId="ADAL" clId="{4108D078-0AF6-2C4B-8EBB-30C6FA7E9DA5}" dt="2024-10-10T09:21:39.763" v="3" actId="20577"/>
        <pc:sldMkLst>
          <pc:docMk/>
          <pc:sldMk cId="3678773824" sldId="261"/>
        </pc:sldMkLst>
        <pc:graphicFrameChg chg="modGraphic">
          <ac:chgData name="Lola Grieve" userId="9deae857-ed84-4ddb-845d-e4e1ddef23e4" providerId="ADAL" clId="{4108D078-0AF6-2C4B-8EBB-30C6FA7E9DA5}" dt="2024-10-10T09:21:39.763" v="3" actId="20577"/>
          <ac:graphicFrameMkLst>
            <pc:docMk/>
            <pc:sldMk cId="3678773824" sldId="261"/>
            <ac:graphicFrameMk id="4" creationId="{D8288D53-A08C-FF1D-7A45-379A09F19165}"/>
          </ac:graphicFrameMkLst>
        </pc:graphicFrameChg>
      </pc:sldChg>
      <pc:sldChg chg="addCm modCm">
        <pc:chgData name="Lola Grieve" userId="9deae857-ed84-4ddb-845d-e4e1ddef23e4" providerId="ADAL" clId="{4108D078-0AF6-2C4B-8EBB-30C6FA7E9DA5}" dt="2024-10-10T10:57:40.014" v="25"/>
        <pc:sldMkLst>
          <pc:docMk/>
          <pc:sldMk cId="1443282431" sldId="267"/>
        </pc:sldMkLst>
      </pc:sldChg>
      <pc:sldChg chg="addCm">
        <pc:chgData name="Lola Grieve" userId="9deae857-ed84-4ddb-845d-e4e1ddef23e4" providerId="ADAL" clId="{4108D078-0AF6-2C4B-8EBB-30C6FA7E9DA5}" dt="2024-10-10T09:30:04.484" v="11"/>
        <pc:sldMkLst>
          <pc:docMk/>
          <pc:sldMk cId="110847634" sldId="286"/>
        </pc:sldMkLst>
      </pc:sldChg>
      <pc:sldChg chg="addCm">
        <pc:chgData name="Lola Grieve" userId="9deae857-ed84-4ddb-845d-e4e1ddef23e4" providerId="ADAL" clId="{4108D078-0AF6-2C4B-8EBB-30C6FA7E9DA5}" dt="2024-10-10T09:30:27.987" v="12"/>
        <pc:sldMkLst>
          <pc:docMk/>
          <pc:sldMk cId="3966504897" sldId="287"/>
        </pc:sldMkLst>
      </pc:sldChg>
      <pc:sldChg chg="addCm">
        <pc:chgData name="Lola Grieve" userId="9deae857-ed84-4ddb-845d-e4e1ddef23e4" providerId="ADAL" clId="{4108D078-0AF6-2C4B-8EBB-30C6FA7E9DA5}" dt="2024-10-10T10:20:37.642" v="22"/>
        <pc:sldMkLst>
          <pc:docMk/>
          <pc:sldMk cId="2151789460" sldId="288"/>
        </pc:sldMkLst>
      </pc:sldChg>
      <pc:sldChg chg="modSp mod addCm modCm">
        <pc:chgData name="Lola Grieve" userId="9deae857-ed84-4ddb-845d-e4e1ddef23e4" providerId="ADAL" clId="{4108D078-0AF6-2C4B-8EBB-30C6FA7E9DA5}" dt="2024-10-10T10:56:22.219" v="24" actId="20577"/>
        <pc:sldMkLst>
          <pc:docMk/>
          <pc:sldMk cId="478990767" sldId="289"/>
        </pc:sldMkLst>
        <pc:graphicFrameChg chg="modGraphic">
          <ac:chgData name="Lola Grieve" userId="9deae857-ed84-4ddb-845d-e4e1ddef23e4" providerId="ADAL" clId="{4108D078-0AF6-2C4B-8EBB-30C6FA7E9DA5}" dt="2024-10-10T10:56:22.219" v="24" actId="20577"/>
          <ac:graphicFrameMkLst>
            <pc:docMk/>
            <pc:sldMk cId="478990767" sldId="289"/>
            <ac:graphicFrameMk id="5" creationId="{5B35999D-770A-2A2A-5921-1569B1B6AA7D}"/>
          </ac:graphicFrameMkLst>
        </pc:graphicFrameChg>
      </pc:sldChg>
      <pc:sldChg chg="addCm">
        <pc:chgData name="Lola Grieve" userId="9deae857-ed84-4ddb-845d-e4e1ddef23e4" providerId="ADAL" clId="{4108D078-0AF6-2C4B-8EBB-30C6FA7E9DA5}" dt="2024-10-10T09:23:49.735" v="4"/>
        <pc:sldMkLst>
          <pc:docMk/>
          <pc:sldMk cId="1002046432" sldId="290"/>
        </pc:sldMkLst>
      </pc:sldChg>
      <pc:sldChg chg="addCm">
        <pc:chgData name="Lola Grieve" userId="9deae857-ed84-4ddb-845d-e4e1ddef23e4" providerId="ADAL" clId="{4108D078-0AF6-2C4B-8EBB-30C6FA7E9DA5}" dt="2024-10-10T09:30:38.678" v="13"/>
        <pc:sldMkLst>
          <pc:docMk/>
          <pc:sldMk cId="3034608636" sldId="292"/>
        </pc:sldMkLst>
      </pc:sldChg>
      <pc:sldChg chg="modNotesTx">
        <pc:chgData name="Lola Grieve" userId="9deae857-ed84-4ddb-845d-e4e1ddef23e4" providerId="ADAL" clId="{4108D078-0AF6-2C4B-8EBB-30C6FA7E9DA5}" dt="2024-10-10T09:32:15.292" v="21" actId="20577"/>
        <pc:sldMkLst>
          <pc:docMk/>
          <pc:sldMk cId="3720211535" sldId="297"/>
        </pc:sldMkLst>
      </pc:sldChg>
      <pc:sldChg chg="addCm modNotesTx">
        <pc:chgData name="Lola Grieve" userId="9deae857-ed84-4ddb-845d-e4e1ddef23e4" providerId="ADAL" clId="{4108D078-0AF6-2C4B-8EBB-30C6FA7E9DA5}" dt="2024-10-10T09:32:02.556" v="20" actId="20577"/>
        <pc:sldMkLst>
          <pc:docMk/>
          <pc:sldMk cId="3155560917" sldId="298"/>
        </pc:sldMkLst>
      </pc:sldChg>
    </pc:docChg>
  </pc:docChgLst>
  <pc:docChgLst>
    <pc:chgData name="Cat Cayley" userId="01e44b2d-e5a9-4feb-9050-a58178c4f08a" providerId="ADAL" clId="{DD327993-7B04-4C68-8E53-3C1F13E536B6}"/>
    <pc:docChg chg="undo custSel addSld modSld">
      <pc:chgData name="Cat Cayley" userId="01e44b2d-e5a9-4feb-9050-a58178c4f08a" providerId="ADAL" clId="{DD327993-7B04-4C68-8E53-3C1F13E536B6}" dt="2024-09-26T12:09:51.917" v="243"/>
      <pc:docMkLst>
        <pc:docMk/>
      </pc:docMkLst>
      <pc:sldChg chg="addSp delSp modSp mod">
        <pc:chgData name="Cat Cayley" userId="01e44b2d-e5a9-4feb-9050-a58178c4f08a" providerId="ADAL" clId="{DD327993-7B04-4C68-8E53-3C1F13E536B6}" dt="2024-09-19T11:25:04.181" v="242" actId="20577"/>
        <pc:sldMkLst>
          <pc:docMk/>
          <pc:sldMk cId="109857222" sldId="256"/>
        </pc:sldMkLst>
        <pc:spChg chg="add del">
          <ac:chgData name="Cat Cayley" userId="01e44b2d-e5a9-4feb-9050-a58178c4f08a" providerId="ADAL" clId="{DD327993-7B04-4C68-8E53-3C1F13E536B6}" dt="2024-09-19T11:01:44.879" v="19" actId="478"/>
          <ac:spMkLst>
            <pc:docMk/>
            <pc:sldMk cId="109857222" sldId="256"/>
            <ac:spMk id="2" creationId="{00000000-0000-0000-0000-000000000000}"/>
          </ac:spMkLst>
        </pc:spChg>
        <pc:spChg chg="del">
          <ac:chgData name="Cat Cayley" userId="01e44b2d-e5a9-4feb-9050-a58178c4f08a" providerId="ADAL" clId="{DD327993-7B04-4C68-8E53-3C1F13E536B6}" dt="2024-09-19T11:01:45.727" v="20" actId="478"/>
          <ac:spMkLst>
            <pc:docMk/>
            <pc:sldMk cId="109857222" sldId="256"/>
            <ac:spMk id="3" creationId="{00000000-0000-0000-0000-000000000000}"/>
          </ac:spMkLst>
        </pc:spChg>
        <pc:spChg chg="add mod">
          <ac:chgData name="Cat Cayley" userId="01e44b2d-e5a9-4feb-9050-a58178c4f08a" providerId="ADAL" clId="{DD327993-7B04-4C68-8E53-3C1F13E536B6}" dt="2024-09-19T09:57:08.127" v="0"/>
          <ac:spMkLst>
            <pc:docMk/>
            <pc:sldMk cId="109857222" sldId="256"/>
            <ac:spMk id="4" creationId="{32653FDD-9B82-22F4-E19B-62E8E20B5BF8}"/>
          </ac:spMkLst>
        </pc:spChg>
        <pc:spChg chg="add del mod">
          <ac:chgData name="Cat Cayley" userId="01e44b2d-e5a9-4feb-9050-a58178c4f08a" providerId="ADAL" clId="{DD327993-7B04-4C68-8E53-3C1F13E536B6}" dt="2024-09-19T10:55:18.182" v="8" actId="478"/>
          <ac:spMkLst>
            <pc:docMk/>
            <pc:sldMk cId="109857222" sldId="256"/>
            <ac:spMk id="7" creationId="{78912284-CDAF-2C11-E699-1B9B17F5F7AA}"/>
          </ac:spMkLst>
        </pc:spChg>
        <pc:spChg chg="add mod">
          <ac:chgData name="Cat Cayley" userId="01e44b2d-e5a9-4feb-9050-a58178c4f08a" providerId="ADAL" clId="{DD327993-7B04-4C68-8E53-3C1F13E536B6}" dt="2024-09-19T10:56:34.781" v="12" actId="207"/>
          <ac:spMkLst>
            <pc:docMk/>
            <pc:sldMk cId="109857222" sldId="256"/>
            <ac:spMk id="8" creationId="{D261A0F2-E4BC-0B44-FE58-0D347D838372}"/>
          </ac:spMkLst>
        </pc:spChg>
        <pc:spChg chg="add del mod">
          <ac:chgData name="Cat Cayley" userId="01e44b2d-e5a9-4feb-9050-a58178c4f08a" providerId="ADAL" clId="{DD327993-7B04-4C68-8E53-3C1F13E536B6}" dt="2024-09-19T11:01:14.879" v="17"/>
          <ac:spMkLst>
            <pc:docMk/>
            <pc:sldMk cId="109857222" sldId="256"/>
            <ac:spMk id="9" creationId="{4795C9C3-AABC-F0F0-F585-90BA2DC1EB7B}"/>
          </ac:spMkLst>
        </pc:spChg>
        <pc:spChg chg="add mod">
          <ac:chgData name="Cat Cayley" userId="01e44b2d-e5a9-4feb-9050-a58178c4f08a" providerId="ADAL" clId="{DD327993-7B04-4C68-8E53-3C1F13E536B6}" dt="2024-09-19T11:24:22.854" v="204" actId="255"/>
          <ac:spMkLst>
            <pc:docMk/>
            <pc:sldMk cId="109857222" sldId="256"/>
            <ac:spMk id="10" creationId="{63B5B7EF-101B-A120-753F-9882877159F3}"/>
          </ac:spMkLst>
        </pc:spChg>
        <pc:spChg chg="add mod">
          <ac:chgData name="Cat Cayley" userId="01e44b2d-e5a9-4feb-9050-a58178c4f08a" providerId="ADAL" clId="{DD327993-7B04-4C68-8E53-3C1F13E536B6}" dt="2024-09-19T11:25:04.181" v="242" actId="20577"/>
          <ac:spMkLst>
            <pc:docMk/>
            <pc:sldMk cId="109857222" sldId="256"/>
            <ac:spMk id="11" creationId="{4CA9F064-31C5-962D-B7F9-B46DBC4E319F}"/>
          </ac:spMkLst>
        </pc:spChg>
        <pc:spChg chg="add mod">
          <ac:chgData name="Cat Cayley" userId="01e44b2d-e5a9-4feb-9050-a58178c4f08a" providerId="ADAL" clId="{DD327993-7B04-4C68-8E53-3C1F13E536B6}" dt="2024-09-19T11:22:49.551" v="182" actId="12788"/>
          <ac:spMkLst>
            <pc:docMk/>
            <pc:sldMk cId="109857222" sldId="256"/>
            <ac:spMk id="12" creationId="{8053679D-3475-E04F-6C85-47A6067ED2AB}"/>
          </ac:spMkLst>
        </pc:spChg>
        <pc:spChg chg="add del mod">
          <ac:chgData name="Cat Cayley" userId="01e44b2d-e5a9-4feb-9050-a58178c4f08a" providerId="ADAL" clId="{DD327993-7B04-4C68-8E53-3C1F13E536B6}" dt="2024-09-19T11:11:58.518" v="97"/>
          <ac:spMkLst>
            <pc:docMk/>
            <pc:sldMk cId="109857222" sldId="256"/>
            <ac:spMk id="15" creationId="{BE478BB0-580D-4BD3-7E31-56BF61F87B61}"/>
          </ac:spMkLst>
        </pc:spChg>
        <pc:picChg chg="add mod">
          <ac:chgData name="Cat Cayley" userId="01e44b2d-e5a9-4feb-9050-a58178c4f08a" providerId="ADAL" clId="{DD327993-7B04-4C68-8E53-3C1F13E536B6}" dt="2024-09-19T11:05:58.112" v="54" actId="1076"/>
          <ac:picMkLst>
            <pc:docMk/>
            <pc:sldMk cId="109857222" sldId="256"/>
            <ac:picMk id="5" creationId="{A245520C-B3CE-D1FE-CF7D-C5CDDAAA0B28}"/>
          </ac:picMkLst>
        </pc:picChg>
        <pc:picChg chg="add mod ord">
          <ac:chgData name="Cat Cayley" userId="01e44b2d-e5a9-4feb-9050-a58178c4f08a" providerId="ADAL" clId="{DD327993-7B04-4C68-8E53-3C1F13E536B6}" dt="2024-09-19T11:02:11.455" v="24" actId="1076"/>
          <ac:picMkLst>
            <pc:docMk/>
            <pc:sldMk cId="109857222" sldId="256"/>
            <ac:picMk id="6" creationId="{24A570A9-4E43-F4EA-79D8-1FB7767E2051}"/>
          </ac:picMkLst>
        </pc:picChg>
        <pc:picChg chg="add mod">
          <ac:chgData name="Cat Cayley" userId="01e44b2d-e5a9-4feb-9050-a58178c4f08a" providerId="ADAL" clId="{DD327993-7B04-4C68-8E53-3C1F13E536B6}" dt="2024-09-19T11:04:14.213" v="38" actId="1076"/>
          <ac:picMkLst>
            <pc:docMk/>
            <pc:sldMk cId="109857222" sldId="256"/>
            <ac:picMk id="14" creationId="{3C5EAEBC-94BD-810F-369F-7C936D0589C8}"/>
          </ac:picMkLst>
        </pc:picChg>
        <pc:picChg chg="add del mod">
          <ac:chgData name="Cat Cayley" userId="01e44b2d-e5a9-4feb-9050-a58178c4f08a" providerId="ADAL" clId="{DD327993-7B04-4C68-8E53-3C1F13E536B6}" dt="2024-09-19T11:19:28.411" v="168" actId="21"/>
          <ac:picMkLst>
            <pc:docMk/>
            <pc:sldMk cId="109857222" sldId="256"/>
            <ac:picMk id="16" creationId="{F5DA0A65-A9DC-D9E8-2B0F-C8548452B208}"/>
          </ac:picMkLst>
        </pc:picChg>
      </pc:sldChg>
      <pc:sldChg chg="addSp delSp modSp new mod">
        <pc:chgData name="Cat Cayley" userId="01e44b2d-e5a9-4feb-9050-a58178c4f08a" providerId="ADAL" clId="{DD327993-7B04-4C68-8E53-3C1F13E536B6}" dt="2024-09-19T11:23:49.827" v="203" actId="20577"/>
        <pc:sldMkLst>
          <pc:docMk/>
          <pc:sldMk cId="3571218279" sldId="257"/>
        </pc:sldMkLst>
        <pc:spChg chg="del">
          <ac:chgData name="Cat Cayley" userId="01e44b2d-e5a9-4feb-9050-a58178c4f08a" providerId="ADAL" clId="{DD327993-7B04-4C68-8E53-3C1F13E536B6}" dt="2024-09-19T11:04:23.077" v="40" actId="478"/>
          <ac:spMkLst>
            <pc:docMk/>
            <pc:sldMk cId="3571218279" sldId="257"/>
            <ac:spMk id="2" creationId="{39794E55-B50B-9B9B-4554-49689CF4132D}"/>
          </ac:spMkLst>
        </pc:spChg>
        <pc:spChg chg="del">
          <ac:chgData name="Cat Cayley" userId="01e44b2d-e5a9-4feb-9050-a58178c4f08a" providerId="ADAL" clId="{DD327993-7B04-4C68-8E53-3C1F13E536B6}" dt="2024-09-19T11:04:23.941" v="41" actId="478"/>
          <ac:spMkLst>
            <pc:docMk/>
            <pc:sldMk cId="3571218279" sldId="257"/>
            <ac:spMk id="3" creationId="{58430E81-56D6-4A2D-2319-94983F780B37}"/>
          </ac:spMkLst>
        </pc:spChg>
        <pc:spChg chg="add mod">
          <ac:chgData name="Cat Cayley" userId="01e44b2d-e5a9-4feb-9050-a58178c4f08a" providerId="ADAL" clId="{DD327993-7B04-4C68-8E53-3C1F13E536B6}" dt="2024-09-19T11:15:01.959" v="116" actId="113"/>
          <ac:spMkLst>
            <pc:docMk/>
            <pc:sldMk cId="3571218279" sldId="257"/>
            <ac:spMk id="4" creationId="{D57D961C-801B-B1FF-1227-DEF7E4CC8220}"/>
          </ac:spMkLst>
        </pc:spChg>
        <pc:spChg chg="add mod">
          <ac:chgData name="Cat Cayley" userId="01e44b2d-e5a9-4feb-9050-a58178c4f08a" providerId="ADAL" clId="{DD327993-7B04-4C68-8E53-3C1F13E536B6}" dt="2024-09-19T11:08:51.822" v="72" actId="1076"/>
          <ac:spMkLst>
            <pc:docMk/>
            <pc:sldMk cId="3571218279" sldId="257"/>
            <ac:spMk id="5" creationId="{0700528D-E2B0-2813-FFF6-D69663BFC012}"/>
          </ac:spMkLst>
        </pc:spChg>
        <pc:spChg chg="add del mod">
          <ac:chgData name="Cat Cayley" userId="01e44b2d-e5a9-4feb-9050-a58178c4f08a" providerId="ADAL" clId="{DD327993-7B04-4C68-8E53-3C1F13E536B6}" dt="2024-09-19T11:05:05.188" v="47"/>
          <ac:spMkLst>
            <pc:docMk/>
            <pc:sldMk cId="3571218279" sldId="257"/>
            <ac:spMk id="6" creationId="{158603BF-82DF-FC63-17A6-E151602B6675}"/>
          </ac:spMkLst>
        </pc:spChg>
        <pc:spChg chg="add del mod">
          <ac:chgData name="Cat Cayley" userId="01e44b2d-e5a9-4feb-9050-a58178c4f08a" providerId="ADAL" clId="{DD327993-7B04-4C68-8E53-3C1F13E536B6}" dt="2024-09-19T11:06:41.655" v="57" actId="478"/>
          <ac:spMkLst>
            <pc:docMk/>
            <pc:sldMk cId="3571218279" sldId="257"/>
            <ac:spMk id="8" creationId="{F5282AAA-5D8C-A73E-0083-BFA41885B1A6}"/>
          </ac:spMkLst>
        </pc:spChg>
        <pc:spChg chg="add del mod">
          <ac:chgData name="Cat Cayley" userId="01e44b2d-e5a9-4feb-9050-a58178c4f08a" providerId="ADAL" clId="{DD327993-7B04-4C68-8E53-3C1F13E536B6}" dt="2024-09-19T11:08:24.333" v="69" actId="478"/>
          <ac:spMkLst>
            <pc:docMk/>
            <pc:sldMk cId="3571218279" sldId="257"/>
            <ac:spMk id="12" creationId="{C126BBA0-414A-5814-1DAA-D9D472755354}"/>
          </ac:spMkLst>
        </pc:spChg>
        <pc:spChg chg="add del mod">
          <ac:chgData name="Cat Cayley" userId="01e44b2d-e5a9-4feb-9050-a58178c4f08a" providerId="ADAL" clId="{DD327993-7B04-4C68-8E53-3C1F13E536B6}" dt="2024-09-19T11:08:56.542" v="74" actId="478"/>
          <ac:spMkLst>
            <pc:docMk/>
            <pc:sldMk cId="3571218279" sldId="257"/>
            <ac:spMk id="13" creationId="{3AB72F10-297E-18A4-AF0A-CD27C7892C44}"/>
          </ac:spMkLst>
        </pc:spChg>
        <pc:spChg chg="add del mod">
          <ac:chgData name="Cat Cayley" userId="01e44b2d-e5a9-4feb-9050-a58178c4f08a" providerId="ADAL" clId="{DD327993-7B04-4C68-8E53-3C1F13E536B6}" dt="2024-09-19T11:11:33.716" v="92" actId="478"/>
          <ac:spMkLst>
            <pc:docMk/>
            <pc:sldMk cId="3571218279" sldId="257"/>
            <ac:spMk id="14" creationId="{2DA75000-0706-DD71-EA65-941B5D0A6B93}"/>
          </ac:spMkLst>
        </pc:spChg>
        <pc:spChg chg="add del mod">
          <ac:chgData name="Cat Cayley" userId="01e44b2d-e5a9-4feb-9050-a58178c4f08a" providerId="ADAL" clId="{DD327993-7B04-4C68-8E53-3C1F13E536B6}" dt="2024-09-19T11:11:32.330" v="91" actId="478"/>
          <ac:spMkLst>
            <pc:docMk/>
            <pc:sldMk cId="3571218279" sldId="257"/>
            <ac:spMk id="15" creationId="{36DF4FB0-7E12-E2D5-4AA2-79DD65E9F82B}"/>
          </ac:spMkLst>
        </pc:spChg>
        <pc:spChg chg="add del mod">
          <ac:chgData name="Cat Cayley" userId="01e44b2d-e5a9-4feb-9050-a58178c4f08a" providerId="ADAL" clId="{DD327993-7B04-4C68-8E53-3C1F13E536B6}" dt="2024-09-19T11:12:02.612" v="98" actId="478"/>
          <ac:spMkLst>
            <pc:docMk/>
            <pc:sldMk cId="3571218279" sldId="257"/>
            <ac:spMk id="16" creationId="{A05FADB1-81BE-14F5-8591-DDE9C246E831}"/>
          </ac:spMkLst>
        </pc:spChg>
        <pc:spChg chg="add mod">
          <ac:chgData name="Cat Cayley" userId="01e44b2d-e5a9-4feb-9050-a58178c4f08a" providerId="ADAL" clId="{DD327993-7B04-4C68-8E53-3C1F13E536B6}" dt="2024-09-19T11:12:10.191" v="99"/>
          <ac:spMkLst>
            <pc:docMk/>
            <pc:sldMk cId="3571218279" sldId="257"/>
            <ac:spMk id="17" creationId="{3124F0FC-4E7B-3B29-1899-F16832E27D45}"/>
          </ac:spMkLst>
        </pc:spChg>
        <pc:spChg chg="add mod">
          <ac:chgData name="Cat Cayley" userId="01e44b2d-e5a9-4feb-9050-a58178c4f08a" providerId="ADAL" clId="{DD327993-7B04-4C68-8E53-3C1F13E536B6}" dt="2024-09-19T11:23:49.827" v="203" actId="20577"/>
          <ac:spMkLst>
            <pc:docMk/>
            <pc:sldMk cId="3571218279" sldId="257"/>
            <ac:spMk id="18" creationId="{DEE89EB3-4075-EA0B-3469-FBDEB2A7A9D5}"/>
          </ac:spMkLst>
        </pc:spChg>
        <pc:spChg chg="add mod">
          <ac:chgData name="Cat Cayley" userId="01e44b2d-e5a9-4feb-9050-a58178c4f08a" providerId="ADAL" clId="{DD327993-7B04-4C68-8E53-3C1F13E536B6}" dt="2024-09-19T11:12:10.191" v="99"/>
          <ac:spMkLst>
            <pc:docMk/>
            <pc:sldMk cId="3571218279" sldId="257"/>
            <ac:spMk id="19" creationId="{8E70308A-F2A6-90E8-D780-0CB7F17975CC}"/>
          </ac:spMkLst>
        </pc:spChg>
        <pc:picChg chg="add del mod">
          <ac:chgData name="Cat Cayley" userId="01e44b2d-e5a9-4feb-9050-a58178c4f08a" providerId="ADAL" clId="{DD327993-7B04-4C68-8E53-3C1F13E536B6}" dt="2024-09-19T11:05:05.188" v="47"/>
          <ac:picMkLst>
            <pc:docMk/>
            <pc:sldMk cId="3571218279" sldId="257"/>
            <ac:picMk id="7" creationId="{366226E2-C70C-DDA5-39E6-6264AC9808C5}"/>
          </ac:picMkLst>
        </pc:picChg>
        <pc:picChg chg="add del mod">
          <ac:chgData name="Cat Cayley" userId="01e44b2d-e5a9-4feb-9050-a58178c4f08a" providerId="ADAL" clId="{DD327993-7B04-4C68-8E53-3C1F13E536B6}" dt="2024-09-19T11:06:41.127" v="56" actId="478"/>
          <ac:picMkLst>
            <pc:docMk/>
            <pc:sldMk cId="3571218279" sldId="257"/>
            <ac:picMk id="9" creationId="{79DB0EA9-DB25-3836-DFAB-C6209C105F6C}"/>
          </ac:picMkLst>
        </pc:picChg>
        <pc:picChg chg="add mod">
          <ac:chgData name="Cat Cayley" userId="01e44b2d-e5a9-4feb-9050-a58178c4f08a" providerId="ADAL" clId="{DD327993-7B04-4C68-8E53-3C1F13E536B6}" dt="2024-09-19T11:06:42.547" v="58"/>
          <ac:picMkLst>
            <pc:docMk/>
            <pc:sldMk cId="3571218279" sldId="257"/>
            <ac:picMk id="10" creationId="{E5E0D317-2E9F-7151-C807-1D1ACF116BAD}"/>
          </ac:picMkLst>
        </pc:picChg>
        <pc:picChg chg="add mod">
          <ac:chgData name="Cat Cayley" userId="01e44b2d-e5a9-4feb-9050-a58178c4f08a" providerId="ADAL" clId="{DD327993-7B04-4C68-8E53-3C1F13E536B6}" dt="2024-09-19T11:08:05.282" v="67" actId="1076"/>
          <ac:picMkLst>
            <pc:docMk/>
            <pc:sldMk cId="3571218279" sldId="257"/>
            <ac:picMk id="11" creationId="{AD2199DA-A27E-0792-4C95-5EEAD0FDA9EA}"/>
          </ac:picMkLst>
        </pc:picChg>
        <pc:picChg chg="add del mod">
          <ac:chgData name="Cat Cayley" userId="01e44b2d-e5a9-4feb-9050-a58178c4f08a" providerId="ADAL" clId="{DD327993-7B04-4C68-8E53-3C1F13E536B6}" dt="2024-09-19T11:19:13.798" v="164" actId="21"/>
          <ac:picMkLst>
            <pc:docMk/>
            <pc:sldMk cId="3571218279" sldId="257"/>
            <ac:picMk id="21" creationId="{B0900688-03B1-47E3-20CA-FF0E5042DDE4}"/>
          </ac:picMkLst>
        </pc:picChg>
        <pc:picChg chg="add mod">
          <ac:chgData name="Cat Cayley" userId="01e44b2d-e5a9-4feb-9050-a58178c4f08a" providerId="ADAL" clId="{DD327993-7B04-4C68-8E53-3C1F13E536B6}" dt="2024-09-19T11:19:30.477" v="169"/>
          <ac:picMkLst>
            <pc:docMk/>
            <pc:sldMk cId="3571218279" sldId="257"/>
            <ac:picMk id="22" creationId="{0960AE09-594F-4399-DD9B-8BB16D789E06}"/>
          </ac:picMkLst>
        </pc:picChg>
      </pc:sldChg>
      <pc:sldChg chg="addSp delSp modSp new mod">
        <pc:chgData name="Cat Cayley" userId="01e44b2d-e5a9-4feb-9050-a58178c4f08a" providerId="ADAL" clId="{DD327993-7B04-4C68-8E53-3C1F13E536B6}" dt="2024-09-19T11:23:46.300" v="201" actId="20577"/>
        <pc:sldMkLst>
          <pc:docMk/>
          <pc:sldMk cId="3592317649" sldId="258"/>
        </pc:sldMkLst>
        <pc:spChg chg="del">
          <ac:chgData name="Cat Cayley" userId="01e44b2d-e5a9-4feb-9050-a58178c4f08a" providerId="ADAL" clId="{DD327993-7B04-4C68-8E53-3C1F13E536B6}" dt="2024-09-19T11:10:25.885" v="76" actId="478"/>
          <ac:spMkLst>
            <pc:docMk/>
            <pc:sldMk cId="3592317649" sldId="258"/>
            <ac:spMk id="2" creationId="{4D8037DF-D4DC-454F-292C-1018C0363B5C}"/>
          </ac:spMkLst>
        </pc:spChg>
        <pc:spChg chg="del mod">
          <ac:chgData name="Cat Cayley" userId="01e44b2d-e5a9-4feb-9050-a58178c4f08a" providerId="ADAL" clId="{DD327993-7B04-4C68-8E53-3C1F13E536B6}" dt="2024-09-19T11:10:27.973" v="78" actId="478"/>
          <ac:spMkLst>
            <pc:docMk/>
            <pc:sldMk cId="3592317649" sldId="258"/>
            <ac:spMk id="3" creationId="{5B9B1A57-FB20-C284-C1DA-69D7A8065CAA}"/>
          </ac:spMkLst>
        </pc:spChg>
        <pc:spChg chg="add mod">
          <ac:chgData name="Cat Cayley" userId="01e44b2d-e5a9-4feb-9050-a58178c4f08a" providerId="ADAL" clId="{DD327993-7B04-4C68-8E53-3C1F13E536B6}" dt="2024-09-19T11:10:48.899" v="83" actId="2711"/>
          <ac:spMkLst>
            <pc:docMk/>
            <pc:sldMk cId="3592317649" sldId="258"/>
            <ac:spMk id="4" creationId="{432A6C04-1208-7A54-4779-40C9ED3F78A5}"/>
          </ac:spMkLst>
        </pc:spChg>
        <pc:spChg chg="add mod">
          <ac:chgData name="Cat Cayley" userId="01e44b2d-e5a9-4feb-9050-a58178c4f08a" providerId="ADAL" clId="{DD327993-7B04-4C68-8E53-3C1F13E536B6}" dt="2024-09-19T11:10:48.899" v="83" actId="2711"/>
          <ac:spMkLst>
            <pc:docMk/>
            <pc:sldMk cId="3592317649" sldId="258"/>
            <ac:spMk id="5" creationId="{52795AB1-9573-4EAB-D1E2-C4FB55EB4771}"/>
          </ac:spMkLst>
        </pc:spChg>
        <pc:spChg chg="add mod">
          <ac:chgData name="Cat Cayley" userId="01e44b2d-e5a9-4feb-9050-a58178c4f08a" providerId="ADAL" clId="{DD327993-7B04-4C68-8E53-3C1F13E536B6}" dt="2024-09-19T11:14:59.210" v="115" actId="113"/>
          <ac:spMkLst>
            <pc:docMk/>
            <pc:sldMk cId="3592317649" sldId="258"/>
            <ac:spMk id="6" creationId="{25FE3F09-6B70-E315-08D4-E8B2A1D97AAE}"/>
          </ac:spMkLst>
        </pc:spChg>
        <pc:spChg chg="add mod">
          <ac:chgData name="Cat Cayley" userId="01e44b2d-e5a9-4feb-9050-a58178c4f08a" providerId="ADAL" clId="{DD327993-7B04-4C68-8E53-3C1F13E536B6}" dt="2024-09-19T11:11:25.923" v="89" actId="1076"/>
          <ac:spMkLst>
            <pc:docMk/>
            <pc:sldMk cId="3592317649" sldId="258"/>
            <ac:spMk id="9" creationId="{5FC2CC74-D83F-29C7-4162-047C7CE95F88}"/>
          </ac:spMkLst>
        </pc:spChg>
        <pc:spChg chg="add mod">
          <ac:chgData name="Cat Cayley" userId="01e44b2d-e5a9-4feb-9050-a58178c4f08a" providerId="ADAL" clId="{DD327993-7B04-4C68-8E53-3C1F13E536B6}" dt="2024-09-19T11:23:46.300" v="201" actId="20577"/>
          <ac:spMkLst>
            <pc:docMk/>
            <pc:sldMk cId="3592317649" sldId="258"/>
            <ac:spMk id="10" creationId="{DF46DDF3-4EF0-6B14-86DE-D690AD7E06B0}"/>
          </ac:spMkLst>
        </pc:spChg>
        <pc:spChg chg="add mod">
          <ac:chgData name="Cat Cayley" userId="01e44b2d-e5a9-4feb-9050-a58178c4f08a" providerId="ADAL" clId="{DD327993-7B04-4C68-8E53-3C1F13E536B6}" dt="2024-09-19T11:11:46.963" v="94" actId="1076"/>
          <ac:spMkLst>
            <pc:docMk/>
            <pc:sldMk cId="3592317649" sldId="258"/>
            <ac:spMk id="11" creationId="{E80B0728-B627-53DE-D7B1-28C68DC8C07D}"/>
          </ac:spMkLst>
        </pc:spChg>
        <pc:spChg chg="add del mod">
          <ac:chgData name="Cat Cayley" userId="01e44b2d-e5a9-4feb-9050-a58178c4f08a" providerId="ADAL" clId="{DD327993-7B04-4C68-8E53-3C1F13E536B6}" dt="2024-09-19T11:13:19.503" v="107"/>
          <ac:spMkLst>
            <pc:docMk/>
            <pc:sldMk cId="3592317649" sldId="258"/>
            <ac:spMk id="12" creationId="{BE028ED4-AC56-2DF5-BF4E-A52F0E3C86FA}"/>
          </ac:spMkLst>
        </pc:spChg>
        <pc:spChg chg="add del mod">
          <ac:chgData name="Cat Cayley" userId="01e44b2d-e5a9-4feb-9050-a58178c4f08a" providerId="ADAL" clId="{DD327993-7B04-4C68-8E53-3C1F13E536B6}" dt="2024-09-19T11:13:19.503" v="107"/>
          <ac:spMkLst>
            <pc:docMk/>
            <pc:sldMk cId="3592317649" sldId="258"/>
            <ac:spMk id="13" creationId="{58255EBE-6CB2-6C0C-CD5D-7190D3EDDF70}"/>
          </ac:spMkLst>
        </pc:spChg>
        <pc:picChg chg="add mod">
          <ac:chgData name="Cat Cayley" userId="01e44b2d-e5a9-4feb-9050-a58178c4f08a" providerId="ADAL" clId="{DD327993-7B04-4C68-8E53-3C1F13E536B6}" dt="2024-09-19T11:10:39.751" v="82"/>
          <ac:picMkLst>
            <pc:docMk/>
            <pc:sldMk cId="3592317649" sldId="258"/>
            <ac:picMk id="7" creationId="{99C21CE8-0A69-A1F2-8120-C8326B8BCBFA}"/>
          </ac:picMkLst>
        </pc:picChg>
        <pc:picChg chg="add mod">
          <ac:chgData name="Cat Cayley" userId="01e44b2d-e5a9-4feb-9050-a58178c4f08a" providerId="ADAL" clId="{DD327993-7B04-4C68-8E53-3C1F13E536B6}" dt="2024-09-19T11:10:39.751" v="82"/>
          <ac:picMkLst>
            <pc:docMk/>
            <pc:sldMk cId="3592317649" sldId="258"/>
            <ac:picMk id="8" creationId="{858FD1F3-6848-E57A-6ED1-4F334E5C2DEE}"/>
          </ac:picMkLst>
        </pc:picChg>
        <pc:picChg chg="add mod">
          <ac:chgData name="Cat Cayley" userId="01e44b2d-e5a9-4feb-9050-a58178c4f08a" providerId="ADAL" clId="{DD327993-7B04-4C68-8E53-3C1F13E536B6}" dt="2024-09-19T11:19:32.091" v="170"/>
          <ac:picMkLst>
            <pc:docMk/>
            <pc:sldMk cId="3592317649" sldId="258"/>
            <ac:picMk id="14" creationId="{41137081-347A-D03A-1E18-5EFEB18349B6}"/>
          </ac:picMkLst>
        </pc:picChg>
      </pc:sldChg>
      <pc:sldChg chg="addSp delSp modSp new mod">
        <pc:chgData name="Cat Cayley" userId="01e44b2d-e5a9-4feb-9050-a58178c4f08a" providerId="ADAL" clId="{DD327993-7B04-4C68-8E53-3C1F13E536B6}" dt="2024-09-19T11:23:43.494" v="199" actId="20577"/>
        <pc:sldMkLst>
          <pc:docMk/>
          <pc:sldMk cId="2013607231" sldId="259"/>
        </pc:sldMkLst>
        <pc:spChg chg="del">
          <ac:chgData name="Cat Cayley" userId="01e44b2d-e5a9-4feb-9050-a58178c4f08a" providerId="ADAL" clId="{DD327993-7B04-4C68-8E53-3C1F13E536B6}" dt="2024-09-19T11:13:05.976" v="101" actId="478"/>
          <ac:spMkLst>
            <pc:docMk/>
            <pc:sldMk cId="2013607231" sldId="259"/>
            <ac:spMk id="2" creationId="{F80DE213-0652-783D-576D-7B10735B90C2}"/>
          </ac:spMkLst>
        </pc:spChg>
        <pc:spChg chg="del">
          <ac:chgData name="Cat Cayley" userId="01e44b2d-e5a9-4feb-9050-a58178c4f08a" providerId="ADAL" clId="{DD327993-7B04-4C68-8E53-3C1F13E536B6}" dt="2024-09-19T11:13:07.542" v="102" actId="478"/>
          <ac:spMkLst>
            <pc:docMk/>
            <pc:sldMk cId="2013607231" sldId="259"/>
            <ac:spMk id="3" creationId="{F2557090-9593-5123-6587-529E0B3221C1}"/>
          </ac:spMkLst>
        </pc:spChg>
        <pc:spChg chg="add mod">
          <ac:chgData name="Cat Cayley" userId="01e44b2d-e5a9-4feb-9050-a58178c4f08a" providerId="ADAL" clId="{DD327993-7B04-4C68-8E53-3C1F13E536B6}" dt="2024-09-19T11:14:56.437" v="114" actId="113"/>
          <ac:spMkLst>
            <pc:docMk/>
            <pc:sldMk cId="2013607231" sldId="259"/>
            <ac:spMk id="4" creationId="{891B0C4C-8E5A-979B-2257-06B7F71FBD6D}"/>
          </ac:spMkLst>
        </pc:spChg>
        <pc:spChg chg="add mod">
          <ac:chgData name="Cat Cayley" userId="01e44b2d-e5a9-4feb-9050-a58178c4f08a" providerId="ADAL" clId="{DD327993-7B04-4C68-8E53-3C1F13E536B6}" dt="2024-09-19T11:13:46.538" v="110" actId="1076"/>
          <ac:spMkLst>
            <pc:docMk/>
            <pc:sldMk cId="2013607231" sldId="259"/>
            <ac:spMk id="5" creationId="{252992B5-A6D5-84C7-0823-882A5EDB57AC}"/>
          </ac:spMkLst>
        </pc:spChg>
        <pc:spChg chg="add mod">
          <ac:chgData name="Cat Cayley" userId="01e44b2d-e5a9-4feb-9050-a58178c4f08a" providerId="ADAL" clId="{DD327993-7B04-4C68-8E53-3C1F13E536B6}" dt="2024-09-19T11:15:12.152" v="117"/>
          <ac:spMkLst>
            <pc:docMk/>
            <pc:sldMk cId="2013607231" sldId="259"/>
            <ac:spMk id="8" creationId="{93611B94-F4E8-0888-FF68-D2A3F92808B3}"/>
          </ac:spMkLst>
        </pc:spChg>
        <pc:spChg chg="add mod">
          <ac:chgData name="Cat Cayley" userId="01e44b2d-e5a9-4feb-9050-a58178c4f08a" providerId="ADAL" clId="{DD327993-7B04-4C68-8E53-3C1F13E536B6}" dt="2024-09-19T11:23:43.494" v="199" actId="20577"/>
          <ac:spMkLst>
            <pc:docMk/>
            <pc:sldMk cId="2013607231" sldId="259"/>
            <ac:spMk id="9" creationId="{00C06A9E-C074-4EE8-05BE-FA47BAE629E3}"/>
          </ac:spMkLst>
        </pc:spChg>
        <pc:spChg chg="add mod">
          <ac:chgData name="Cat Cayley" userId="01e44b2d-e5a9-4feb-9050-a58178c4f08a" providerId="ADAL" clId="{DD327993-7B04-4C68-8E53-3C1F13E536B6}" dt="2024-09-19T11:15:12.152" v="117"/>
          <ac:spMkLst>
            <pc:docMk/>
            <pc:sldMk cId="2013607231" sldId="259"/>
            <ac:spMk id="10" creationId="{3EE38D7F-CC87-6CCC-F525-026B55CE8221}"/>
          </ac:spMkLst>
        </pc:spChg>
        <pc:picChg chg="add mod">
          <ac:chgData name="Cat Cayley" userId="01e44b2d-e5a9-4feb-9050-a58178c4f08a" providerId="ADAL" clId="{DD327993-7B04-4C68-8E53-3C1F13E536B6}" dt="2024-09-19T11:13:21.275" v="108"/>
          <ac:picMkLst>
            <pc:docMk/>
            <pc:sldMk cId="2013607231" sldId="259"/>
            <ac:picMk id="6" creationId="{6A84DAFC-242C-C663-697E-30E7C1668DD2}"/>
          </ac:picMkLst>
        </pc:picChg>
        <pc:picChg chg="add mod">
          <ac:chgData name="Cat Cayley" userId="01e44b2d-e5a9-4feb-9050-a58178c4f08a" providerId="ADAL" clId="{DD327993-7B04-4C68-8E53-3C1F13E536B6}" dt="2024-09-19T11:13:21.275" v="108"/>
          <ac:picMkLst>
            <pc:docMk/>
            <pc:sldMk cId="2013607231" sldId="259"/>
            <ac:picMk id="7" creationId="{C455A4B0-EB90-8378-05BE-89429B34D073}"/>
          </ac:picMkLst>
        </pc:picChg>
        <pc:picChg chg="add mod">
          <ac:chgData name="Cat Cayley" userId="01e44b2d-e5a9-4feb-9050-a58178c4f08a" providerId="ADAL" clId="{DD327993-7B04-4C68-8E53-3C1F13E536B6}" dt="2024-09-19T11:19:33.434" v="171"/>
          <ac:picMkLst>
            <pc:docMk/>
            <pc:sldMk cId="2013607231" sldId="259"/>
            <ac:picMk id="11" creationId="{A3B59349-BD73-D853-6CF1-80DB3F4A21CE}"/>
          </ac:picMkLst>
        </pc:picChg>
      </pc:sldChg>
      <pc:sldChg chg="addSp delSp modSp new mod">
        <pc:chgData name="Cat Cayley" userId="01e44b2d-e5a9-4feb-9050-a58178c4f08a" providerId="ADAL" clId="{DD327993-7B04-4C68-8E53-3C1F13E536B6}" dt="2024-09-19T11:23:40.308" v="197" actId="20577"/>
        <pc:sldMkLst>
          <pc:docMk/>
          <pc:sldMk cId="1139906567" sldId="260"/>
        </pc:sldMkLst>
        <pc:spChg chg="del">
          <ac:chgData name="Cat Cayley" userId="01e44b2d-e5a9-4feb-9050-a58178c4f08a" providerId="ADAL" clId="{DD327993-7B04-4C68-8E53-3C1F13E536B6}" dt="2024-09-19T11:14:12.664" v="113" actId="478"/>
          <ac:spMkLst>
            <pc:docMk/>
            <pc:sldMk cId="1139906567" sldId="260"/>
            <ac:spMk id="2" creationId="{BAB5CBC2-3F87-2A8D-3381-8570436D2CFC}"/>
          </ac:spMkLst>
        </pc:spChg>
        <pc:spChg chg="del">
          <ac:chgData name="Cat Cayley" userId="01e44b2d-e5a9-4feb-9050-a58178c4f08a" providerId="ADAL" clId="{DD327993-7B04-4C68-8E53-3C1F13E536B6}" dt="2024-09-19T11:14:12.116" v="112" actId="478"/>
          <ac:spMkLst>
            <pc:docMk/>
            <pc:sldMk cId="1139906567" sldId="260"/>
            <ac:spMk id="3" creationId="{885E57D2-5DED-8D9F-6188-BF018BC952C7}"/>
          </ac:spMkLst>
        </pc:spChg>
        <pc:spChg chg="add mod">
          <ac:chgData name="Cat Cayley" userId="01e44b2d-e5a9-4feb-9050-a58178c4f08a" providerId="ADAL" clId="{DD327993-7B04-4C68-8E53-3C1F13E536B6}" dt="2024-09-19T11:16:13.854" v="124" actId="113"/>
          <ac:spMkLst>
            <pc:docMk/>
            <pc:sldMk cId="1139906567" sldId="260"/>
            <ac:spMk id="4" creationId="{07CAD68C-D437-ABD3-1C11-19A28E4FDD6B}"/>
          </ac:spMkLst>
        </pc:spChg>
        <pc:spChg chg="add mod">
          <ac:chgData name="Cat Cayley" userId="01e44b2d-e5a9-4feb-9050-a58178c4f08a" providerId="ADAL" clId="{DD327993-7B04-4C68-8E53-3C1F13E536B6}" dt="2024-09-19T11:16:30.741" v="126" actId="255"/>
          <ac:spMkLst>
            <pc:docMk/>
            <pc:sldMk cId="1139906567" sldId="260"/>
            <ac:spMk id="5" creationId="{DE2FDA27-3321-1301-FB33-4CF86D6D3BDD}"/>
          </ac:spMkLst>
        </pc:spChg>
        <pc:spChg chg="add mod">
          <ac:chgData name="Cat Cayley" userId="01e44b2d-e5a9-4feb-9050-a58178c4f08a" providerId="ADAL" clId="{DD327993-7B04-4C68-8E53-3C1F13E536B6}" dt="2024-09-19T11:15:55.707" v="123" actId="1076"/>
          <ac:spMkLst>
            <pc:docMk/>
            <pc:sldMk cId="1139906567" sldId="260"/>
            <ac:spMk id="6" creationId="{FE046022-0AD6-113A-DA8A-BDC4C1DBFE1C}"/>
          </ac:spMkLst>
        </pc:spChg>
        <pc:spChg chg="add mod">
          <ac:chgData name="Cat Cayley" userId="01e44b2d-e5a9-4feb-9050-a58178c4f08a" providerId="ADAL" clId="{DD327993-7B04-4C68-8E53-3C1F13E536B6}" dt="2024-09-19T11:16:46.317" v="127"/>
          <ac:spMkLst>
            <pc:docMk/>
            <pc:sldMk cId="1139906567" sldId="260"/>
            <ac:spMk id="9" creationId="{8F3DDC08-F1C7-5E09-8F1B-9D0795631393}"/>
          </ac:spMkLst>
        </pc:spChg>
        <pc:spChg chg="add mod">
          <ac:chgData name="Cat Cayley" userId="01e44b2d-e5a9-4feb-9050-a58178c4f08a" providerId="ADAL" clId="{DD327993-7B04-4C68-8E53-3C1F13E536B6}" dt="2024-09-19T11:23:40.308" v="197" actId="20577"/>
          <ac:spMkLst>
            <pc:docMk/>
            <pc:sldMk cId="1139906567" sldId="260"/>
            <ac:spMk id="10" creationId="{873FB62F-17B1-4ADF-427E-DB990DFF650A}"/>
          </ac:spMkLst>
        </pc:spChg>
        <pc:spChg chg="add mod">
          <ac:chgData name="Cat Cayley" userId="01e44b2d-e5a9-4feb-9050-a58178c4f08a" providerId="ADAL" clId="{DD327993-7B04-4C68-8E53-3C1F13E536B6}" dt="2024-09-19T11:16:46.317" v="127"/>
          <ac:spMkLst>
            <pc:docMk/>
            <pc:sldMk cId="1139906567" sldId="260"/>
            <ac:spMk id="11" creationId="{F0EDB525-6918-30DF-DF90-519AE96C5749}"/>
          </ac:spMkLst>
        </pc:spChg>
        <pc:picChg chg="add mod">
          <ac:chgData name="Cat Cayley" userId="01e44b2d-e5a9-4feb-9050-a58178c4f08a" providerId="ADAL" clId="{DD327993-7B04-4C68-8E53-3C1F13E536B6}" dt="2024-09-19T11:16:18.447" v="125"/>
          <ac:picMkLst>
            <pc:docMk/>
            <pc:sldMk cId="1139906567" sldId="260"/>
            <ac:picMk id="7" creationId="{FFFBAAB5-288F-2480-2FAA-66237FF4A035}"/>
          </ac:picMkLst>
        </pc:picChg>
        <pc:picChg chg="add mod">
          <ac:chgData name="Cat Cayley" userId="01e44b2d-e5a9-4feb-9050-a58178c4f08a" providerId="ADAL" clId="{DD327993-7B04-4C68-8E53-3C1F13E536B6}" dt="2024-09-19T11:16:18.447" v="125"/>
          <ac:picMkLst>
            <pc:docMk/>
            <pc:sldMk cId="1139906567" sldId="260"/>
            <ac:picMk id="8" creationId="{CF275D6B-A80F-1386-3111-CE7B0EB9AC6B}"/>
          </ac:picMkLst>
        </pc:picChg>
        <pc:picChg chg="add mod">
          <ac:chgData name="Cat Cayley" userId="01e44b2d-e5a9-4feb-9050-a58178c4f08a" providerId="ADAL" clId="{DD327993-7B04-4C68-8E53-3C1F13E536B6}" dt="2024-09-19T11:19:34.565" v="172"/>
          <ac:picMkLst>
            <pc:docMk/>
            <pc:sldMk cId="1139906567" sldId="260"/>
            <ac:picMk id="12" creationId="{96AD993D-EDAF-B72C-9D03-EBFDBDEA9A0C}"/>
          </ac:picMkLst>
        </pc:picChg>
      </pc:sldChg>
      <pc:sldChg chg="addSp delSp modSp new mod">
        <pc:chgData name="Cat Cayley" userId="01e44b2d-e5a9-4feb-9050-a58178c4f08a" providerId="ADAL" clId="{DD327993-7B04-4C68-8E53-3C1F13E536B6}" dt="2024-09-19T11:23:35.053" v="195" actId="20577"/>
        <pc:sldMkLst>
          <pc:docMk/>
          <pc:sldMk cId="3678773824" sldId="261"/>
        </pc:sldMkLst>
        <pc:spChg chg="del">
          <ac:chgData name="Cat Cayley" userId="01e44b2d-e5a9-4feb-9050-a58178c4f08a" providerId="ADAL" clId="{DD327993-7B04-4C68-8E53-3C1F13E536B6}" dt="2024-09-19T11:17:22.784" v="129" actId="478"/>
          <ac:spMkLst>
            <pc:docMk/>
            <pc:sldMk cId="3678773824" sldId="261"/>
            <ac:spMk id="2" creationId="{72D1999C-8BD3-7C54-3DD0-E0A2F38E682F}"/>
          </ac:spMkLst>
        </pc:spChg>
        <pc:spChg chg="del">
          <ac:chgData name="Cat Cayley" userId="01e44b2d-e5a9-4feb-9050-a58178c4f08a" providerId="ADAL" clId="{DD327993-7B04-4C68-8E53-3C1F13E536B6}" dt="2024-09-19T11:17:23.638" v="130" actId="478"/>
          <ac:spMkLst>
            <pc:docMk/>
            <pc:sldMk cId="3678773824" sldId="261"/>
            <ac:spMk id="3" creationId="{87B794F6-F337-A671-8D1D-A1C9AD72BDED}"/>
          </ac:spMkLst>
        </pc:spChg>
        <pc:spChg chg="add mod">
          <ac:chgData name="Cat Cayley" userId="01e44b2d-e5a9-4feb-9050-a58178c4f08a" providerId="ADAL" clId="{DD327993-7B04-4C68-8E53-3C1F13E536B6}" dt="2024-09-19T11:19:42.317" v="174" actId="1076"/>
          <ac:spMkLst>
            <pc:docMk/>
            <pc:sldMk cId="3678773824" sldId="261"/>
            <ac:spMk id="5" creationId="{5CA92773-CBC2-310F-B1C5-5395416D665E}"/>
          </ac:spMkLst>
        </pc:spChg>
        <pc:spChg chg="add mod">
          <ac:chgData name="Cat Cayley" userId="01e44b2d-e5a9-4feb-9050-a58178c4f08a" providerId="ADAL" clId="{DD327993-7B04-4C68-8E53-3C1F13E536B6}" dt="2024-09-19T11:18:44.428" v="156"/>
          <ac:spMkLst>
            <pc:docMk/>
            <pc:sldMk cId="3678773824" sldId="261"/>
            <ac:spMk id="8" creationId="{F29CCE60-8479-7809-B6B2-CE75CF2BBD12}"/>
          </ac:spMkLst>
        </pc:spChg>
        <pc:spChg chg="add mod">
          <ac:chgData name="Cat Cayley" userId="01e44b2d-e5a9-4feb-9050-a58178c4f08a" providerId="ADAL" clId="{DD327993-7B04-4C68-8E53-3C1F13E536B6}" dt="2024-09-19T11:23:35.053" v="195" actId="20577"/>
          <ac:spMkLst>
            <pc:docMk/>
            <pc:sldMk cId="3678773824" sldId="261"/>
            <ac:spMk id="9" creationId="{0C638BAC-60BF-A4E7-3FE8-ACF3265DCFDA}"/>
          </ac:spMkLst>
        </pc:spChg>
        <pc:spChg chg="add mod">
          <ac:chgData name="Cat Cayley" userId="01e44b2d-e5a9-4feb-9050-a58178c4f08a" providerId="ADAL" clId="{DD327993-7B04-4C68-8E53-3C1F13E536B6}" dt="2024-09-19T11:18:44.428" v="156"/>
          <ac:spMkLst>
            <pc:docMk/>
            <pc:sldMk cId="3678773824" sldId="261"/>
            <ac:spMk id="10" creationId="{0C8895C3-8F45-304D-332F-705A77FE01BC}"/>
          </ac:spMkLst>
        </pc:spChg>
        <pc:graphicFrameChg chg="add mod modGraphic">
          <ac:chgData name="Cat Cayley" userId="01e44b2d-e5a9-4feb-9050-a58178c4f08a" providerId="ADAL" clId="{DD327993-7B04-4C68-8E53-3C1F13E536B6}" dt="2024-09-19T11:20:23.474" v="176" actId="207"/>
          <ac:graphicFrameMkLst>
            <pc:docMk/>
            <pc:sldMk cId="3678773824" sldId="261"/>
            <ac:graphicFrameMk id="4" creationId="{D8288D53-A08C-FF1D-7A45-379A09F19165}"/>
          </ac:graphicFrameMkLst>
        </pc:graphicFrameChg>
        <pc:picChg chg="add mod">
          <ac:chgData name="Cat Cayley" userId="01e44b2d-e5a9-4feb-9050-a58178c4f08a" providerId="ADAL" clId="{DD327993-7B04-4C68-8E53-3C1F13E536B6}" dt="2024-09-19T11:18:20.181" v="154"/>
          <ac:picMkLst>
            <pc:docMk/>
            <pc:sldMk cId="3678773824" sldId="261"/>
            <ac:picMk id="6" creationId="{3481185B-72DA-1F9D-9E3D-BF941B1DE47C}"/>
          </ac:picMkLst>
        </pc:picChg>
        <pc:picChg chg="add mod">
          <ac:chgData name="Cat Cayley" userId="01e44b2d-e5a9-4feb-9050-a58178c4f08a" providerId="ADAL" clId="{DD327993-7B04-4C68-8E53-3C1F13E536B6}" dt="2024-09-19T11:18:20.181" v="154"/>
          <ac:picMkLst>
            <pc:docMk/>
            <pc:sldMk cId="3678773824" sldId="261"/>
            <ac:picMk id="7" creationId="{D9405E4B-1F4E-AA1C-68B4-7BC853DB5615}"/>
          </ac:picMkLst>
        </pc:picChg>
        <pc:picChg chg="add mod">
          <ac:chgData name="Cat Cayley" userId="01e44b2d-e5a9-4feb-9050-a58178c4f08a" providerId="ADAL" clId="{DD327993-7B04-4C68-8E53-3C1F13E536B6}" dt="2024-09-19T11:19:36.356" v="173"/>
          <ac:picMkLst>
            <pc:docMk/>
            <pc:sldMk cId="3678773824" sldId="261"/>
            <ac:picMk id="11" creationId="{B974C5DB-462B-15C7-64F2-0449AD1D5DF3}"/>
          </ac:picMkLst>
        </pc:picChg>
      </pc:sldChg>
      <pc:sldChg chg="add">
        <pc:chgData name="Cat Cayley" userId="01e44b2d-e5a9-4feb-9050-a58178c4f08a" providerId="ADAL" clId="{DD327993-7B04-4C68-8E53-3C1F13E536B6}" dt="2024-09-26T12:09:51.917" v="243"/>
        <pc:sldMkLst>
          <pc:docMk/>
          <pc:sldMk cId="1635878673" sldId="283"/>
        </pc:sldMkLst>
      </pc:sldChg>
    </pc:docChg>
  </pc:docChgLst>
</pc:chgInfo>
</file>

<file path=ppt/comments/modernComment_100_68C49C6.xml><?xml version="1.0" encoding="utf-8"?>
<p188:cmLst xmlns:a="http://schemas.openxmlformats.org/drawingml/2006/main" xmlns:r="http://schemas.openxmlformats.org/officeDocument/2006/relationships" xmlns:p188="http://schemas.microsoft.com/office/powerpoint/2018/8/main">
  <p188:cm id="{F82A9841-F4B4-344E-947B-859E25AEB6F5}" authorId="{6661D2B6-2080-D0EE-892A-053392B756B8}" status="resolved" created="2024-10-10T09:18:54.294" complete="100000">
    <ac:deMkLst xmlns:ac="http://schemas.microsoft.com/office/drawing/2013/main/command">
      <pc:docMk xmlns:pc="http://schemas.microsoft.com/office/powerpoint/2013/main/command"/>
      <pc:sldMk xmlns:pc="http://schemas.microsoft.com/office/powerpoint/2013/main/command" cId="109857222" sldId="256"/>
      <ac:spMk id="12" creationId="{8053679D-3475-E04F-6C85-47A6067ED2AB}"/>
    </ac:deMkLst>
    <p188:txBody>
      <a:bodyPr/>
      <a:lstStyle/>
      <a:p>
        <a:r>
          <a:rPr lang="en-US"/>
          <a:t>Is the house font calibri for PPTs (this is diff font)?</a:t>
        </a:r>
      </a:p>
    </p188:txBody>
  </p188:cm>
  <p188:cm id="{44F5B4EC-326D-2A42-80B7-C3DF12C60AE1}" authorId="{6661D2B6-2080-D0EE-892A-053392B756B8}" created="2024-10-10T09:19:45.009">
    <ac:deMkLst xmlns:ac="http://schemas.microsoft.com/office/drawing/2013/main/command">
      <pc:docMk xmlns:pc="http://schemas.microsoft.com/office/powerpoint/2013/main/command"/>
      <pc:sldMk xmlns:pc="http://schemas.microsoft.com/office/powerpoint/2013/main/command" cId="109857222" sldId="256"/>
      <ac:spMk id="12" creationId="{8053679D-3475-E04F-6C85-47A6067ED2AB}"/>
    </ac:deMkLst>
    <p188:txBody>
      <a:bodyPr/>
      <a:lstStyle/>
      <a:p>
        <a:r>
          <a:rPr lang="en-US"/>
          <a:t>Could we add the stylised composer photos to the first slides in all PPTs?</a:t>
        </a:r>
      </a:p>
    </p188:txBody>
  </p188:cm>
</p188:cmLst>
</file>

<file path=ppt/comments/modernComment_104_43F19807.xml><?xml version="1.0" encoding="utf-8"?>
<p188:cmLst xmlns:a="http://schemas.openxmlformats.org/drawingml/2006/main" xmlns:r="http://schemas.openxmlformats.org/officeDocument/2006/relationships" xmlns:p188="http://schemas.microsoft.com/office/powerpoint/2018/8/main">
  <p188:cm id="{5BEC1511-0885-4A49-913A-9FE243ECDA91}" authorId="{6661D2B6-2080-D0EE-892A-053392B756B8}" status="resolved" created="2024-10-10T09:21:06.122" complete="100000">
    <ac:deMkLst xmlns:ac="http://schemas.microsoft.com/office/drawing/2013/main/command">
      <pc:docMk xmlns:pc="http://schemas.microsoft.com/office/powerpoint/2013/main/command"/>
      <pc:sldMk xmlns:pc="http://schemas.microsoft.com/office/powerpoint/2013/main/command" cId="1139906567" sldId="260"/>
      <ac:spMk id="5" creationId="{DE2FDA27-3321-1301-FB33-4CF86D6D3BDD}"/>
    </ac:deMkLst>
    <p188:txBody>
      <a:bodyPr/>
      <a:lstStyle/>
      <a:p>
        <a:r>
          <a:rPr lang="en-US"/>
          <a:t>Do we want this text to be smaller than the ‘learners will’?</a:t>
        </a:r>
      </a:p>
    </p188:txBody>
  </p188:cm>
</p188:cmLst>
</file>

<file path=ppt/comments/modernComment_10B_5606BDFF.xml><?xml version="1.0" encoding="utf-8"?>
<p188:cmLst xmlns:a="http://schemas.openxmlformats.org/drawingml/2006/main" xmlns:r="http://schemas.openxmlformats.org/officeDocument/2006/relationships" xmlns:p188="http://schemas.microsoft.com/office/powerpoint/2018/8/main">
  <p188:cm id="{6F52840B-25C1-0D40-89BA-6D5AB8673AA2}" authorId="{6661D2B6-2080-D0EE-892A-053392B756B8}" status="resolved" created="2024-10-10T09:26:24.065" complete="100000">
    <ac:deMkLst xmlns:ac="http://schemas.microsoft.com/office/drawing/2013/main/command">
      <pc:docMk xmlns:pc="http://schemas.microsoft.com/office/powerpoint/2013/main/command"/>
      <pc:sldMk xmlns:pc="http://schemas.microsoft.com/office/powerpoint/2013/main/command" cId="1443282431" sldId="267"/>
      <ac:spMk id="2" creationId="{DFD12C19-66F0-B157-819E-FD92ED5AF9FB}"/>
    </ac:deMkLst>
    <p188:txBody>
      <a:bodyPr/>
      <a:lstStyle/>
      <a:p>
        <a:r>
          <a:rPr lang="en-US"/>
          <a:t>Are we italicising the title all the way through PPT?</a:t>
        </a:r>
      </a:p>
    </p188:txBody>
  </p188:cm>
  <p188:cm id="{45170A3D-BECB-1342-B40E-C5ED8CBE5053}" authorId="{6661D2B6-2080-D0EE-892A-053392B756B8}" created="2024-10-10T09:29:09.234">
    <ac:txMkLst xmlns:ac="http://schemas.microsoft.com/office/drawing/2013/main/command">
      <pc:docMk xmlns:pc="http://schemas.microsoft.com/office/powerpoint/2013/main/command"/>
      <pc:sldMk xmlns:pc="http://schemas.microsoft.com/office/powerpoint/2013/main/command" cId="1443282431" sldId="267"/>
      <ac:spMk id="2" creationId="{DFD12C19-66F0-B157-819E-FD92ED5AF9FB}"/>
      <ac:txMk cp="256" len="80">
        <ac:context len="558" hash="1059221245"/>
      </ac:txMk>
    </ac:txMkLst>
    <p188:pos x="7763279" y="2525807"/>
    <p188:replyLst>
      <p188:reply id="{DC062C99-3179-E04A-8F3B-E4D2CE87FB0C}" authorId="{6661D2B6-2080-D0EE-892A-053392B756B8}" created="2024-10-10T10:57:39.939">
        <p188:txBody>
          <a:bodyPr/>
          <a:lstStyle/>
          <a:p>
            <a:r>
              <a:rPr lang="en-US"/>
              <a:t>[@Cat Cayley] add link to bitesize page </a:t>
            </a:r>
          </a:p>
        </p188:txBody>
      </p188:reply>
      <p188:reply id="{74134DA2-547C-49A5-A1DA-5D24FF224A58}" authorId="{3CEBFFF6-575A-6720-E804-03A285443F64}" created="2024-10-10T12:41:01.626">
        <p188:txBody>
          <a:bodyPr/>
          <a:lstStyle/>
          <a:p>
            <a:r>
              <a:rPr lang="en-GB"/>
              <a:t>This is all I could find that could work - https://www.bbc.co.uk/bitesize/articles/zwt8g7h [@Lola Grieve]</a:t>
            </a:r>
          </a:p>
        </p188:txBody>
      </p188:reply>
      <p188:reply id="{A4DF75F3-9427-4C21-8579-A02D01D8DD36}" authorId="{6661D2B6-2080-D0EE-892A-053392B756B8}" created="2024-10-10T13:20:48.580">
        <p188:txBody>
          <a:bodyPr/>
          <a:lstStyle/>
          <a:p>
            <a:r>
              <a:rPr lang="en-US"/>
              <a:t>[@Cat Cayley] in that case shall we leave it?</a:t>
            </a:r>
          </a:p>
        </p188:txBody>
      </p188:reply>
    </p188:replyLst>
    <p188:txBody>
      <a:bodyPr/>
      <a:lstStyle/>
      <a:p>
        <a:r>
          <a:rPr lang="en-US"/>
          <a:t>Shall we add in some examples of their work (for students to visualise?)</a:t>
        </a:r>
      </a:p>
    </p188:txBody>
  </p188:cm>
  <p188:cm id="{42D66A58-776D-F544-A6C7-8D1DE3BDE068}" authorId="{6661D2B6-2080-D0EE-892A-053392B756B8}" status="resolved" created="2024-10-10T09:29:27.595" complete="100000">
    <ac:txMkLst xmlns:ac="http://schemas.microsoft.com/office/drawing/2013/main/command">
      <pc:docMk xmlns:pc="http://schemas.microsoft.com/office/powerpoint/2013/main/command"/>
      <pc:sldMk xmlns:pc="http://schemas.microsoft.com/office/powerpoint/2013/main/command" cId="1443282431" sldId="267"/>
      <ac:spMk id="2" creationId="{DFD12C19-66F0-B157-819E-FD92ED5AF9FB}"/>
      <ac:txMk cp="337" len="121">
        <ac:context len="558" hash="1059221245"/>
      </ac:txMk>
    </ac:txMkLst>
    <p188:pos x="7458479" y="3211607"/>
    <p188:txBody>
      <a:bodyPr/>
      <a:lstStyle/>
      <a:p>
        <a:r>
          <a:rPr lang="en-US"/>
          <a:t>Dead hyperlink? Ditto for texture</a:t>
        </a:r>
      </a:p>
    </p188:txBody>
  </p188:cm>
</p188:cmLst>
</file>

<file path=ppt/comments/modernComment_11E_69B6692.xml><?xml version="1.0" encoding="utf-8"?>
<p188:cmLst xmlns:a="http://schemas.openxmlformats.org/drawingml/2006/main" xmlns:r="http://schemas.openxmlformats.org/officeDocument/2006/relationships" xmlns:p188="http://schemas.microsoft.com/office/powerpoint/2018/8/main">
  <p188:cm id="{027FA0F6-ACFC-564B-B4F2-70B34B21AF28}" authorId="{6661D2B6-2080-D0EE-892A-053392B756B8}" status="resolved" created="2024-10-10T09:30:04.439" complete="100000">
    <pc:sldMkLst xmlns:pc="http://schemas.microsoft.com/office/powerpoint/2013/main/command">
      <pc:docMk/>
      <pc:sldMk cId="110847634" sldId="286"/>
    </pc:sldMkLst>
    <p188:replyLst>
      <p188:reply id="{5C24305F-F41A-49B6-8C00-02E7863ABA8B}" authorId="{3CEBFFF6-575A-6720-E804-03A285443F64}" created="2024-10-10T10:58:36.041">
        <p188:txBody>
          <a:bodyPr/>
          <a:lstStyle/>
          <a:p>
            <a:r>
              <a:rPr lang="en-GB"/>
              <a:t>Example poem
</a:t>
            </a:r>
          </a:p>
        </p188:txBody>
      </p188:reply>
    </p188:replyLst>
    <p188:txBody>
      <a:bodyPr/>
      <a:lstStyle/>
      <a:p>
        <a:r>
          <a:rPr lang="en-US"/>
          <a:t>Add this on the board as a slide?</a:t>
        </a:r>
      </a:p>
    </p188:txBody>
  </p188:cm>
</p188:cmLst>
</file>

<file path=ppt/comments/modernComment_11F_EC6C0FC1.xml><?xml version="1.0" encoding="utf-8"?>
<p188:cmLst xmlns:a="http://schemas.openxmlformats.org/drawingml/2006/main" xmlns:r="http://schemas.openxmlformats.org/officeDocument/2006/relationships" xmlns:p188="http://schemas.microsoft.com/office/powerpoint/2018/8/main">
  <p188:cm id="{F33B7495-27F2-A543-AD12-0B4A9493032B}" authorId="{6661D2B6-2080-D0EE-892A-053392B756B8}" status="resolved" created="2024-10-10T09:30:27.930" complete="100000">
    <ac:txMkLst xmlns:ac="http://schemas.microsoft.com/office/drawing/2013/main/command">
      <pc:docMk xmlns:pc="http://schemas.microsoft.com/office/powerpoint/2013/main/command"/>
      <pc:sldMk xmlns:pc="http://schemas.microsoft.com/office/powerpoint/2013/main/command" cId="3966504897" sldId="287"/>
      <ac:graphicFrameMk id="4" creationId="{9EFDB861-11C9-1138-D775-C5E19E9448F6}"/>
      <ac:tblMk/>
      <ac:tcMk rowId="1571031745" colId="1166102501"/>
      <ac:txMk cp="0" len="1">
        <ac:context len="2" hash="2257"/>
      </ac:txMk>
    </ac:txMkLst>
    <p188:pos x="6332229" y="2930598"/>
    <p188:txBody>
      <a:bodyPr/>
      <a:lstStyle/>
      <a:p>
        <a:r>
          <a:rPr lang="en-US"/>
          <a:t>font?</a:t>
        </a:r>
      </a:p>
    </p188:txBody>
  </p188:cm>
</p188:cmLst>
</file>

<file path=ppt/comments/modernComment_120_8041B394.xml><?xml version="1.0" encoding="utf-8"?>
<p188:cmLst xmlns:a="http://schemas.openxmlformats.org/drawingml/2006/main" xmlns:r="http://schemas.openxmlformats.org/officeDocument/2006/relationships" xmlns:p188="http://schemas.microsoft.com/office/powerpoint/2018/8/main">
  <p188:cm id="{C8D6620C-65B2-8949-AB1B-20B3756FFBC3}" authorId="{6661D2B6-2080-D0EE-892A-053392B756B8}" status="resolved" created="2024-10-10T10:20:37.583" complete="100000">
    <pc:sldMkLst xmlns:pc="http://schemas.microsoft.com/office/powerpoint/2013/main/command">
      <pc:docMk/>
      <pc:sldMk cId="2151789460" sldId="288"/>
    </pc:sldMkLst>
    <p188:txBody>
      <a:bodyPr/>
      <a:lstStyle/>
      <a:p>
        <a:r>
          <a:rPr lang="en-US"/>
          <a:t>Do we need background - the music - like in the Bonds? So 2 slides?</a:t>
        </a:r>
      </a:p>
    </p188:txBody>
  </p188:cm>
</p188:cmLst>
</file>

<file path=ppt/comments/modernComment_121_1C8CD1AF.xml><?xml version="1.0" encoding="utf-8"?>
<p188:cmLst xmlns:a="http://schemas.openxmlformats.org/drawingml/2006/main" xmlns:r="http://schemas.openxmlformats.org/officeDocument/2006/relationships" xmlns:p188="http://schemas.microsoft.com/office/powerpoint/2018/8/main">
  <p188:cm id="{00251517-7715-B645-B858-BAD298B47C74}" authorId="{6661D2B6-2080-D0EE-892A-053392B756B8}" status="resolved" created="2024-10-10T09:24:08.681" complete="100000">
    <ac:deMkLst xmlns:ac="http://schemas.microsoft.com/office/drawing/2013/main/command">
      <pc:docMk xmlns:pc="http://schemas.microsoft.com/office/powerpoint/2013/main/command"/>
      <pc:sldMk xmlns:pc="http://schemas.microsoft.com/office/powerpoint/2013/main/command" cId="478990767" sldId="289"/>
      <ac:graphicFrameMk id="5" creationId="{5B35999D-770A-2A2A-5921-1569B1B6AA7D}"/>
    </ac:deMkLst>
    <p188:txBody>
      <a:bodyPr/>
      <a:lstStyle/>
      <a:p>
        <a:r>
          <a:rPr lang="en-US"/>
          <a:t>Should we make this calibri</a:t>
        </a:r>
      </a:p>
    </p188:txBody>
  </p188:cm>
  <p188:cm id="{572B3C37-1406-234A-816F-7A893646F5BC}" authorId="{6661D2B6-2080-D0EE-892A-053392B756B8}" status="resolved" created="2024-10-10T09:25:45.924" complete="100000">
    <pc:sldMkLst xmlns:pc="http://schemas.microsoft.com/office/powerpoint/2013/main/command">
      <pc:docMk/>
      <pc:sldMk cId="478990767" sldId="289"/>
    </pc:sldMkLst>
    <p188:replyLst>
      <p188:reply id="{B2F7E5F5-8936-3740-B4B2-CF45E6A026BF}" authorId="{6661D2B6-2080-D0EE-892A-053392B756B8}" created="2024-10-10T09:26:01.471">
        <p188:txBody>
          <a:bodyPr/>
          <a:lstStyle/>
          <a:p>
            <a:r>
              <a:rPr lang="en-US"/>
              <a:t>I think it would be nice to have a slide with this image on as a prompt? On the next slide?</a:t>
            </a:r>
          </a:p>
        </p188:txBody>
      </p188:reply>
    </p188:replyLst>
    <p188:txBody>
      <a:bodyPr/>
      <a:lstStyle/>
      <a:p>
        <a:r>
          <a:rPr lang="en-US"/>
          <a:t>https://www.bbc.co.uk/bitesize/articles/zp4sydm</a:t>
        </a:r>
      </a:p>
    </p188:txBody>
  </p188:cm>
</p188:cmLst>
</file>

<file path=ppt/comments/modernComment_122_3BBA03E0.xml><?xml version="1.0" encoding="utf-8"?>
<p188:cmLst xmlns:a="http://schemas.openxmlformats.org/drawingml/2006/main" xmlns:r="http://schemas.openxmlformats.org/officeDocument/2006/relationships" xmlns:p188="http://schemas.microsoft.com/office/powerpoint/2018/8/main">
  <p188:cm id="{772E9BA0-236A-164B-B126-3D93A2ACC80B}" authorId="{6661D2B6-2080-D0EE-892A-053392B756B8}" status="resolved" created="2024-10-10T09:23:49.705" complete="100000">
    <pc:sldMkLst xmlns:pc="http://schemas.microsoft.com/office/powerpoint/2013/main/command">
      <pc:docMk/>
      <pc:sldMk cId="1002046432" sldId="290"/>
    </pc:sldMkLst>
    <p188:txBody>
      <a:bodyPr/>
      <a:lstStyle/>
      <a:p>
        <a:r>
          <a:rPr lang="en-US"/>
          <a:t>Jen might have one? I think this film has been signed off (but not uploaded yet)</a:t>
        </a:r>
      </a:p>
    </p188:txBody>
  </p188:cm>
</p188:cmLst>
</file>

<file path=ppt/comments/modernComment_124_B4E073FC.xml><?xml version="1.0" encoding="utf-8"?>
<p188:cmLst xmlns:a="http://schemas.openxmlformats.org/drawingml/2006/main" xmlns:r="http://schemas.openxmlformats.org/officeDocument/2006/relationships" xmlns:p188="http://schemas.microsoft.com/office/powerpoint/2018/8/main">
  <p188:cm id="{CB2C4F4E-8630-DE48-9E07-445D8EBEA514}" authorId="{6661D2B6-2080-D0EE-892A-053392B756B8}" status="resolved" created="2024-10-10T09:30:38.596" complete="100000">
    <ac:txMkLst xmlns:ac="http://schemas.microsoft.com/office/drawing/2013/main/command">
      <pc:docMk xmlns:pc="http://schemas.microsoft.com/office/powerpoint/2013/main/command"/>
      <pc:sldMk xmlns:pc="http://schemas.microsoft.com/office/powerpoint/2013/main/command" cId="3034608636" sldId="292"/>
      <ac:graphicFrameMk id="2" creationId="{7CCA1D9C-6575-0318-F879-4CDBE82A0951}"/>
      <ac:tblMk/>
      <ac:tcMk rowId="3161696126" colId="1167344888"/>
      <ac:txMk cp="0" len="4">
        <ac:context len="5" hash="131967277"/>
      </ac:txMk>
    </ac:txMkLst>
    <p188:pos x="10562770" y="3329940"/>
    <p188:txBody>
      <a:bodyPr/>
      <a:lstStyle/>
      <a:p>
        <a:r>
          <a:rPr lang="en-US"/>
          <a:t>Font?</a:t>
        </a:r>
      </a:p>
    </p188:txBody>
  </p188:cm>
</p188:cmLst>
</file>

<file path=ppt/comments/modernComment_12A_BC1609D5.xml><?xml version="1.0" encoding="utf-8"?>
<p188:cmLst xmlns:a="http://schemas.openxmlformats.org/drawingml/2006/main" xmlns:r="http://schemas.openxmlformats.org/officeDocument/2006/relationships" xmlns:p188="http://schemas.microsoft.com/office/powerpoint/2018/8/main">
  <p188:cm id="{5C095385-38D9-474E-ABC8-E557EBD15E95}" authorId="{6661D2B6-2080-D0EE-892A-053392B756B8}" status="resolved" created="2024-10-10T09:31:33.169" complete="100000">
    <pc:sldMkLst xmlns:pc="http://schemas.microsoft.com/office/powerpoint/2013/main/command">
      <pc:docMk/>
      <pc:sldMk cId="3155560917" sldId="298"/>
    </pc:sldMkLst>
    <p188:txBody>
      <a:bodyPr/>
      <a:lstStyle/>
      <a:p>
        <a:r>
          <a:rPr lang="en-US"/>
          <a:t>Add link?</a:t>
        </a:r>
      </a:p>
    </p188:txBody>
  </p188:cm>
</p188:cmLst>
</file>

<file path=ppt/comments/modernComment_12D_399C80DF.xml><?xml version="1.0" encoding="utf-8"?>
<p188:cmLst xmlns:a="http://schemas.openxmlformats.org/drawingml/2006/main" xmlns:r="http://schemas.openxmlformats.org/officeDocument/2006/relationships" xmlns:p188="http://schemas.microsoft.com/office/powerpoint/2018/8/main">
  <p188:cm id="{BB4727C7-1539-464B-B9A0-754EA5CEA524}" authorId="{6661D2B6-2080-D0EE-892A-053392B756B8}" status="resolved" created="2024-10-10T09:21:06.122" complete="100000">
    <ac:deMkLst xmlns:ac="http://schemas.microsoft.com/office/drawing/2013/main/command">
      <pc:docMk xmlns:pc="http://schemas.microsoft.com/office/powerpoint/2013/main/command"/>
      <pc:sldMk xmlns:pc="http://schemas.microsoft.com/office/powerpoint/2013/main/command" cId="966557919" sldId="301"/>
      <ac:spMk id="5" creationId="{DE2FDA27-3321-1301-FB33-4CF86D6D3BDD}"/>
    </ac:deMkLst>
    <p188:txBody>
      <a:bodyPr/>
      <a:lstStyle/>
      <a:p>
        <a:r>
          <a:rPr lang="en-US"/>
          <a:t>Do we want this text to be smaller than the ‘learners will’?</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2F9D4-4738-46B4-84AF-1B327F599C5D}" type="datetimeFigureOut">
              <a:rPr lang="en-GB" smtClean="0"/>
              <a:t>11/10/2024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4F9D16-E4FA-406D-80A7-DADF56214360}" type="slidenum">
              <a:rPr lang="en-GB" smtClean="0"/>
              <a:t>‹#›</a:t>
            </a:fld>
            <a:endParaRPr lang="en-GB"/>
          </a:p>
        </p:txBody>
      </p:sp>
    </p:spTree>
    <p:extLst>
      <p:ext uri="{BB962C8B-B14F-4D97-AF65-F5344CB8AC3E}">
        <p14:creationId xmlns:p14="http://schemas.microsoft.com/office/powerpoint/2010/main" val="3421136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glossary"/><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4F9D16-E4FA-406D-80A7-DADF56214360}" type="slidenum">
              <a:rPr lang="en-GB" smtClean="0"/>
              <a:t>1</a:t>
            </a:fld>
            <a:endParaRPr lang="en-GB"/>
          </a:p>
        </p:txBody>
      </p:sp>
    </p:spTree>
    <p:extLst>
      <p:ext uri="{BB962C8B-B14F-4D97-AF65-F5344CB8AC3E}">
        <p14:creationId xmlns:p14="http://schemas.microsoft.com/office/powerpoint/2010/main" val="166219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mj-lt"/>
              <a:buAutoNum type="arabicPeriod"/>
            </a:pPr>
            <a:r>
              <a:rPr lang="en-GB" sz="1800" b="1" kern="100">
                <a:effectLst/>
                <a:latin typeface="Calibri" panose="020F0502020204030204" pitchFamily="34" charset="0"/>
                <a:ea typeface="Aptos" panose="020B0004020202020204" pitchFamily="34" charset="0"/>
                <a:cs typeface="Arial" panose="020B0604020202020204" pitchFamily="34" charset="0"/>
              </a:rPr>
              <a:t>CREATE A POEM</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457200">
              <a:lnSpc>
                <a:spcPct val="115000"/>
              </a:lnSpc>
            </a:pPr>
            <a:r>
              <a:rPr lang="en-GB" sz="1800" kern="100">
                <a:effectLst/>
                <a:latin typeface="Calibri" panose="020F0502020204030204" pitchFamily="34" charset="0"/>
                <a:ea typeface="Aptos" panose="020B0004020202020204" pitchFamily="34" charset="0"/>
                <a:cs typeface="Arial" panose="020B0604020202020204" pitchFamily="34" charset="0"/>
              </a:rPr>
              <a: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457200">
              <a:lnSpc>
                <a:spcPct val="115000"/>
              </a:lnSpc>
            </a:pPr>
            <a:r>
              <a:rPr lang="en-GB" sz="1800" kern="100">
                <a:effectLst/>
                <a:latin typeface="Calibri" panose="020F0502020204030204" pitchFamily="34" charset="0"/>
                <a:ea typeface="Aptos" panose="020B0004020202020204" pitchFamily="34" charset="0"/>
                <a:cs typeface="Arial" panose="020B0604020202020204" pitchFamily="34" charset="0"/>
              </a:rPr>
              <a:t>To help us write our compositions we are going to take inspiration from poetry, as so many composers often do. We are going to write a </a:t>
            </a:r>
            <a:r>
              <a:rPr lang="en-GB" sz="1800" b="1" kern="100">
                <a:effectLst/>
                <a:latin typeface="Calibri" panose="020F0502020204030204" pitchFamily="34" charset="0"/>
                <a:ea typeface="Aptos" panose="020B0004020202020204" pitchFamily="34" charset="0"/>
                <a:cs typeface="Arial" panose="020B0604020202020204" pitchFamily="34" charset="0"/>
              </a:rPr>
              <a:t>five-line </a:t>
            </a:r>
            <a:r>
              <a:rPr lang="en-GB" sz="1800" kern="100">
                <a:effectLst/>
                <a:latin typeface="Calibri" panose="020F0502020204030204" pitchFamily="34" charset="0"/>
                <a:ea typeface="Aptos" panose="020B0004020202020204" pitchFamily="34" charset="0"/>
                <a:cs typeface="Arial" panose="020B0604020202020204" pitchFamily="34" charset="0"/>
              </a:rPr>
              <a:t>poem about a season using lots of repetition.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457200">
              <a:lnSpc>
                <a:spcPct val="115000"/>
              </a:lnSpc>
            </a:pPr>
            <a:r>
              <a:rPr lang="en-GB" sz="1800" kern="100">
                <a:effectLst/>
                <a:latin typeface="Calibri" panose="020F0502020204030204" pitchFamily="34" charset="0"/>
                <a:ea typeface="Aptos" panose="020B0004020202020204" pitchFamily="34" charset="0"/>
                <a:cs typeface="Arial" panose="020B0604020202020204" pitchFamily="34" charset="0"/>
              </a:rPr>
              <a: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457200">
              <a:lnSpc>
                <a:spcPct val="115000"/>
              </a:lnSpc>
            </a:pPr>
            <a:r>
              <a:rPr lang="en-GB" sz="1800" kern="100">
                <a:effectLst/>
                <a:latin typeface="Calibri" panose="020F0502020204030204" pitchFamily="34" charset="0"/>
                <a:ea typeface="Aptos" panose="020B0004020202020204" pitchFamily="34" charset="0"/>
                <a:cs typeface="Arial" panose="020B0604020202020204" pitchFamily="34" charset="0"/>
              </a:rPr>
              <a:t>We will then represent this poem in music. Here is a basic example of what we want. Show this to the children:	</a:t>
            </a:r>
            <a:br>
              <a:rPr lang="en-GB" sz="1800" kern="100">
                <a:effectLst/>
                <a:latin typeface="Calibri" panose="020F0502020204030204" pitchFamily="34" charset="0"/>
                <a:ea typeface="Aptos" panose="020B0004020202020204" pitchFamily="34" charset="0"/>
                <a:cs typeface="Arial" panose="020B0604020202020204" pitchFamily="34" charset="0"/>
              </a:rPr>
            </a:b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457200">
              <a:lnSpc>
                <a:spcPct val="115000"/>
              </a:lnSpc>
            </a:pPr>
            <a:r>
              <a:rPr lang="en-GB" sz="1800" kern="100">
                <a:effectLst/>
                <a:latin typeface="Calibri" panose="020F0502020204030204" pitchFamily="34" charset="0"/>
                <a:ea typeface="Aptos" panose="020B0004020202020204" pitchFamily="34" charset="0"/>
                <a:cs typeface="Arial" panose="020B0604020202020204" pitchFamily="34" charset="0"/>
              </a:rPr>
              <a:t>I like spring</a:t>
            </a:r>
            <a:br>
              <a:rPr lang="en-GB" sz="1800" kern="100">
                <a:effectLst/>
                <a:latin typeface="Calibri" panose="020F0502020204030204" pitchFamily="34" charset="0"/>
                <a:ea typeface="Aptos" panose="020B0004020202020204" pitchFamily="34" charset="0"/>
                <a:cs typeface="Arial" panose="020B0604020202020204" pitchFamily="34" charset="0"/>
              </a:rPr>
            </a:br>
            <a:r>
              <a:rPr lang="en-GB" sz="1800" kern="100">
                <a:effectLst/>
                <a:latin typeface="Calibri" panose="020F0502020204030204" pitchFamily="34" charset="0"/>
                <a:ea typeface="Aptos" panose="020B0004020202020204" pitchFamily="34" charset="0"/>
                <a:cs typeface="Arial" panose="020B0604020202020204" pitchFamily="34" charset="0"/>
              </a:rPr>
              <a:t>I like spring</a:t>
            </a:r>
            <a:br>
              <a:rPr lang="en-GB" sz="1800" kern="100">
                <a:effectLst/>
                <a:latin typeface="Calibri" panose="020F0502020204030204" pitchFamily="34" charset="0"/>
                <a:ea typeface="Aptos" panose="020B0004020202020204" pitchFamily="34" charset="0"/>
                <a:cs typeface="Arial" panose="020B0604020202020204" pitchFamily="34" charset="0"/>
              </a:rPr>
            </a:br>
            <a:r>
              <a:rPr lang="en-GB" sz="1800" kern="100">
                <a:effectLst/>
                <a:latin typeface="Calibri" panose="020F0502020204030204" pitchFamily="34" charset="0"/>
                <a:ea typeface="Aptos" panose="020B0004020202020204" pitchFamily="34" charset="0"/>
                <a:cs typeface="Arial" panose="020B0604020202020204" pitchFamily="34" charset="0"/>
              </a:rPr>
              <a:t>I really like spring</a:t>
            </a:r>
            <a:br>
              <a:rPr lang="en-GB" sz="1800" kern="100">
                <a:effectLst/>
                <a:latin typeface="Calibri" panose="020F0502020204030204" pitchFamily="34" charset="0"/>
                <a:ea typeface="Aptos" panose="020B0004020202020204" pitchFamily="34" charset="0"/>
                <a:cs typeface="Arial" panose="020B0604020202020204" pitchFamily="34" charset="0"/>
              </a:rPr>
            </a:br>
            <a:r>
              <a:rPr lang="en-GB" sz="1800" kern="100">
                <a:effectLst/>
                <a:latin typeface="Calibri" panose="020F0502020204030204" pitchFamily="34" charset="0"/>
                <a:ea typeface="Aptos" panose="020B0004020202020204" pitchFamily="34" charset="0"/>
                <a:cs typeface="Arial" panose="020B0604020202020204" pitchFamily="34" charset="0"/>
              </a:rPr>
              <a:t>I </a:t>
            </a:r>
            <a:r>
              <a:rPr lang="en-GB" sz="1800" b="1" kern="100">
                <a:effectLst/>
                <a:latin typeface="Calibri" panose="020F0502020204030204" pitchFamily="34" charset="0"/>
                <a:ea typeface="Aptos" panose="020B0004020202020204" pitchFamily="34" charset="0"/>
                <a:cs typeface="Arial" panose="020B0604020202020204" pitchFamily="34" charset="0"/>
              </a:rPr>
              <a:t>really</a:t>
            </a:r>
            <a:r>
              <a:rPr lang="en-GB" sz="1800" kern="100">
                <a:effectLst/>
                <a:latin typeface="Calibri" panose="020F0502020204030204" pitchFamily="34" charset="0"/>
                <a:ea typeface="Aptos" panose="020B0004020202020204" pitchFamily="34" charset="0"/>
                <a:cs typeface="Arial" panose="020B0604020202020204" pitchFamily="34" charset="0"/>
              </a:rPr>
              <a:t> like spring because </a:t>
            </a:r>
            <a:br>
              <a:rPr lang="en-GB" sz="1800" kern="100">
                <a:effectLst/>
                <a:latin typeface="Calibri" panose="020F0502020204030204" pitchFamily="34" charset="0"/>
                <a:ea typeface="Aptos" panose="020B0004020202020204" pitchFamily="34" charset="0"/>
                <a:cs typeface="Arial" panose="020B0604020202020204" pitchFamily="34" charset="0"/>
              </a:rPr>
            </a:br>
            <a:r>
              <a:rPr lang="en-GB" sz="1800" kern="100">
                <a:effectLst/>
                <a:latin typeface="Calibri" panose="020F0502020204030204" pitchFamily="34" charset="0"/>
                <a:ea typeface="Aptos" panose="020B0004020202020204" pitchFamily="34" charset="0"/>
                <a:cs typeface="Arial" panose="020B0604020202020204" pitchFamily="34" charset="0"/>
              </a:rPr>
              <a:t>I really like spring because everything blooms, blossoms and comes to life!</a:t>
            </a:r>
            <a:br>
              <a:rPr lang="en-GB" sz="1800" kern="100">
                <a:effectLst/>
                <a:latin typeface="Calibri" panose="020F0502020204030204" pitchFamily="34" charset="0"/>
                <a:ea typeface="Aptos" panose="020B0004020202020204" pitchFamily="34" charset="0"/>
                <a:cs typeface="Arial" panose="020B0604020202020204" pitchFamily="34" charset="0"/>
              </a:rPr>
            </a:br>
            <a:br>
              <a:rPr lang="en-GB" sz="1800" kern="100">
                <a:effectLst/>
                <a:latin typeface="Calibri" panose="020F0502020204030204" pitchFamily="34" charset="0"/>
                <a:ea typeface="Aptos" panose="020B0004020202020204" pitchFamily="34" charset="0"/>
                <a:cs typeface="Arial" panose="020B0604020202020204" pitchFamily="34" charset="0"/>
              </a:rPr>
            </a:br>
            <a:r>
              <a:rPr lang="en-GB" sz="1800" kern="100">
                <a:effectLst/>
                <a:latin typeface="Calibri" panose="020F0502020204030204" pitchFamily="34" charset="0"/>
                <a:ea typeface="Aptos" panose="020B0004020202020204" pitchFamily="34" charset="0"/>
                <a:cs typeface="Arial" panose="020B0604020202020204" pitchFamily="34" charset="0"/>
              </a:rPr>
              <a:t>Discuss with the children what happens in this poem (shown in green) and how that might be represented in music:</a:t>
            </a:r>
            <a:br>
              <a:rPr lang="en-GB" sz="1800" kern="100">
                <a:effectLst/>
                <a:latin typeface="Calibri" panose="020F0502020204030204" pitchFamily="34" charset="0"/>
                <a:ea typeface="Aptos" panose="020B0004020202020204" pitchFamily="34" charset="0"/>
                <a:cs typeface="Arial" panose="020B0604020202020204" pitchFamily="34" charset="0"/>
              </a:rPr>
            </a:br>
            <a:br>
              <a:rPr lang="en-GB" sz="1800" kern="100">
                <a:effectLst/>
                <a:latin typeface="Calibri" panose="020F0502020204030204" pitchFamily="34" charset="0"/>
                <a:ea typeface="Aptos" panose="020B0004020202020204" pitchFamily="34" charset="0"/>
                <a:cs typeface="Arial" panose="020B0604020202020204" pitchFamily="34" charset="0"/>
              </a:rPr>
            </a:br>
            <a:r>
              <a:rPr lang="en-GB" sz="1800" kern="100">
                <a:effectLst/>
                <a:latin typeface="Calibri" panose="020F0502020204030204" pitchFamily="34" charset="0"/>
                <a:ea typeface="Aptos" panose="020B0004020202020204" pitchFamily="34" charset="0"/>
                <a:cs typeface="Arial" panose="020B0604020202020204" pitchFamily="34" charset="0"/>
              </a:rPr>
              <a:t>I like spring </a:t>
            </a:r>
            <a:br>
              <a:rPr lang="en-GB" sz="1800" kern="100">
                <a:effectLst/>
                <a:latin typeface="Calibri" panose="020F0502020204030204" pitchFamily="34" charset="0"/>
                <a:ea typeface="Aptos" panose="020B0004020202020204" pitchFamily="34" charset="0"/>
                <a:cs typeface="Arial" panose="020B0604020202020204" pitchFamily="34" charset="0"/>
              </a:rPr>
            </a:br>
            <a:r>
              <a:rPr lang="en-GB" sz="1800" kern="100">
                <a:effectLst/>
                <a:latin typeface="Calibri" panose="020F0502020204030204" pitchFamily="34" charset="0"/>
                <a:ea typeface="Aptos" panose="020B0004020202020204" pitchFamily="34" charset="0"/>
                <a:cs typeface="Arial" panose="020B0604020202020204" pitchFamily="34" charset="0"/>
              </a:rPr>
              <a:t>I like spring </a:t>
            </a:r>
            <a:r>
              <a:rPr lang="en-GB" sz="1800" kern="100">
                <a:solidFill>
                  <a:srgbClr val="3A7C22"/>
                </a:solidFill>
                <a:effectLst/>
                <a:latin typeface="Calibri" panose="020F0502020204030204" pitchFamily="34" charset="0"/>
                <a:ea typeface="Aptos" panose="020B0004020202020204" pitchFamily="34" charset="0"/>
                <a:cs typeface="Arial" panose="020B0604020202020204" pitchFamily="34" charset="0"/>
              </a:rPr>
              <a:t>[repeated]</a:t>
            </a:r>
            <a:br>
              <a:rPr lang="en-GB" sz="1800" kern="100">
                <a:solidFill>
                  <a:srgbClr val="3A7C22"/>
                </a:solidFill>
                <a:effectLst/>
                <a:latin typeface="Calibri" panose="020F0502020204030204" pitchFamily="34" charset="0"/>
                <a:ea typeface="Aptos" panose="020B0004020202020204" pitchFamily="34" charset="0"/>
                <a:cs typeface="Arial" panose="020B0604020202020204" pitchFamily="34" charset="0"/>
              </a:rPr>
            </a:br>
            <a:r>
              <a:rPr lang="en-GB" sz="1800" kern="100">
                <a:effectLst/>
                <a:latin typeface="Calibri" panose="020F0502020204030204" pitchFamily="34" charset="0"/>
                <a:ea typeface="Aptos" panose="020B0004020202020204" pitchFamily="34" charset="0"/>
                <a:cs typeface="Arial" panose="020B0604020202020204" pitchFamily="34" charset="0"/>
              </a:rPr>
              <a:t>I really like spring </a:t>
            </a:r>
            <a:r>
              <a:rPr lang="en-GB" sz="1800" kern="100">
                <a:solidFill>
                  <a:srgbClr val="3A7C22"/>
                </a:solidFill>
                <a:effectLst/>
                <a:latin typeface="Calibri" panose="020F0502020204030204" pitchFamily="34" charset="0"/>
                <a:ea typeface="Aptos" panose="020B0004020202020204" pitchFamily="34" charset="0"/>
                <a:cs typeface="Arial" panose="020B0604020202020204" pitchFamily="34" charset="0"/>
              </a:rPr>
              <a:t>[added the word really]</a:t>
            </a:r>
            <a:br>
              <a:rPr lang="en-GB" sz="1800" kern="100">
                <a:solidFill>
                  <a:srgbClr val="3A7C22"/>
                </a:solidFill>
                <a:effectLst/>
                <a:latin typeface="Calibri" panose="020F0502020204030204" pitchFamily="34" charset="0"/>
                <a:ea typeface="Aptos" panose="020B0004020202020204" pitchFamily="34" charset="0"/>
                <a:cs typeface="Arial" panose="020B0604020202020204" pitchFamily="34" charset="0"/>
              </a:rPr>
            </a:br>
            <a:r>
              <a:rPr lang="en-GB" sz="1800" kern="100">
                <a:effectLst/>
                <a:latin typeface="Calibri" panose="020F0502020204030204" pitchFamily="34" charset="0"/>
                <a:ea typeface="Aptos" panose="020B0004020202020204" pitchFamily="34" charset="0"/>
                <a:cs typeface="Arial" panose="020B0604020202020204" pitchFamily="34" charset="0"/>
              </a:rPr>
              <a:t>I </a:t>
            </a:r>
            <a:r>
              <a:rPr lang="en-GB" sz="1800" b="1" kern="100">
                <a:effectLst/>
                <a:latin typeface="Calibri" panose="020F0502020204030204" pitchFamily="34" charset="0"/>
                <a:ea typeface="Aptos" panose="020B0004020202020204" pitchFamily="34" charset="0"/>
                <a:cs typeface="Arial" panose="020B0604020202020204" pitchFamily="34" charset="0"/>
              </a:rPr>
              <a:t>really</a:t>
            </a:r>
            <a:r>
              <a:rPr lang="en-GB" sz="1800" kern="100">
                <a:effectLst/>
                <a:latin typeface="Calibri" panose="020F0502020204030204" pitchFamily="34" charset="0"/>
                <a:ea typeface="Aptos" panose="020B0004020202020204" pitchFamily="34" charset="0"/>
                <a:cs typeface="Arial" panose="020B0604020202020204" pitchFamily="34" charset="0"/>
              </a:rPr>
              <a:t> like spring because </a:t>
            </a:r>
            <a:r>
              <a:rPr lang="en-GB" sz="1800" kern="100">
                <a:solidFill>
                  <a:srgbClr val="3A7C22"/>
                </a:solidFill>
                <a:effectLst/>
                <a:latin typeface="Calibri" panose="020F0502020204030204" pitchFamily="34" charset="0"/>
                <a:ea typeface="Aptos" panose="020B0004020202020204" pitchFamily="34" charset="0"/>
                <a:cs typeface="Arial" panose="020B0604020202020204" pitchFamily="34" charset="0"/>
              </a:rPr>
              <a:t>[emphasis on really and addition of because]</a:t>
            </a:r>
            <a:br>
              <a:rPr lang="en-GB" sz="1800" kern="100">
                <a:solidFill>
                  <a:srgbClr val="3A7C22"/>
                </a:solidFill>
                <a:effectLst/>
                <a:latin typeface="Calibri" panose="020F0502020204030204" pitchFamily="34" charset="0"/>
                <a:ea typeface="Aptos" panose="020B0004020202020204" pitchFamily="34" charset="0"/>
                <a:cs typeface="Arial" panose="020B0604020202020204" pitchFamily="34" charset="0"/>
              </a:rPr>
            </a:br>
            <a:r>
              <a:rPr lang="en-GB" sz="1800" kern="100">
                <a:effectLst/>
                <a:latin typeface="Calibri" panose="020F0502020204030204" pitchFamily="34" charset="0"/>
                <a:ea typeface="Aptos" panose="020B0004020202020204" pitchFamily="34" charset="0"/>
                <a:cs typeface="Arial" panose="020B0604020202020204" pitchFamily="34" charset="0"/>
              </a:rPr>
              <a:t>I really like spring because everything blooms, blossoms and comes to life! </a:t>
            </a:r>
            <a:r>
              <a:rPr lang="en-GB" sz="1800" kern="100">
                <a:solidFill>
                  <a:srgbClr val="3A7C22"/>
                </a:solidFill>
                <a:effectLst/>
                <a:latin typeface="Calibri" panose="020F0502020204030204" pitchFamily="34" charset="0"/>
                <a:ea typeface="Aptos" panose="020B0004020202020204" pitchFamily="34" charset="0"/>
                <a:cs typeface="Arial" panose="020B0604020202020204" pitchFamily="34" charset="0"/>
              </a:rPr>
              <a:t>[same phrase repeated and then unexpected number of words added at the end]</a:t>
            </a:r>
            <a:br>
              <a:rPr lang="en-GB" sz="1800" kern="100">
                <a:solidFill>
                  <a:srgbClr val="3A7C22"/>
                </a:solidFill>
                <a:effectLst/>
                <a:latin typeface="Calibri" panose="020F0502020204030204" pitchFamily="34" charset="0"/>
                <a:ea typeface="Aptos" panose="020B0004020202020204" pitchFamily="34" charset="0"/>
                <a:cs typeface="Arial" panose="020B0604020202020204" pitchFamily="34" charset="0"/>
              </a:rPr>
            </a:br>
            <a:br>
              <a:rPr lang="en-GB" sz="1800" kern="100">
                <a:solidFill>
                  <a:srgbClr val="3A7C22"/>
                </a:solidFill>
                <a:effectLst/>
                <a:latin typeface="Calibri" panose="020F0502020204030204" pitchFamily="34" charset="0"/>
                <a:ea typeface="Aptos" panose="020B0004020202020204" pitchFamily="34" charset="0"/>
                <a:cs typeface="Arial" panose="020B0604020202020204" pitchFamily="34" charset="0"/>
              </a:rPr>
            </a:br>
            <a:r>
              <a:rPr lang="en-GB" sz="1800" b="1" kern="100">
                <a:effectLst/>
                <a:latin typeface="Calibri" panose="020F0502020204030204" pitchFamily="34" charset="0"/>
                <a:ea typeface="Aptos" panose="020B0004020202020204" pitchFamily="34" charset="0"/>
                <a:cs typeface="Arial" panose="020B0604020202020204" pitchFamily="34" charset="0"/>
              </a:rPr>
              <a:t>Year 3/4: </a:t>
            </a:r>
            <a:r>
              <a:rPr lang="en-GB" sz="1800" kern="100">
                <a:effectLst/>
                <a:latin typeface="Calibri" panose="020F0502020204030204" pitchFamily="34" charset="0"/>
                <a:ea typeface="Aptos" panose="020B0004020202020204" pitchFamily="34" charset="0"/>
                <a:cs typeface="Arial" panose="020B0604020202020204" pitchFamily="34" charset="0"/>
              </a:rPr>
              <a:t>as a class</a:t>
            </a:r>
            <a:r>
              <a:rPr lang="en-GB" sz="1800" b="1" kern="100">
                <a:effectLst/>
                <a:latin typeface="Calibri" panose="020F0502020204030204" pitchFamily="34" charset="0"/>
                <a:ea typeface="Aptos" panose="020B0004020202020204" pitchFamily="34" charset="0"/>
                <a:cs typeface="Arial" panose="020B0604020202020204" pitchFamily="34" charset="0"/>
              </a:rPr>
              <a:t> </a:t>
            </a:r>
            <a:r>
              <a:rPr lang="en-GB" sz="1800" kern="100">
                <a:effectLst/>
                <a:latin typeface="Calibri" panose="020F0502020204030204" pitchFamily="34" charset="0"/>
                <a:ea typeface="Aptos" panose="020B0004020202020204" pitchFamily="34" charset="0"/>
                <a:cs typeface="Arial" panose="020B0604020202020204" pitchFamily="34" charset="0"/>
              </a:rPr>
              <a:t>write a poem about a season. If some children are able, they can write their own poems.</a:t>
            </a:r>
            <a:br>
              <a:rPr lang="en-GB" sz="1800" kern="100">
                <a:effectLst/>
                <a:latin typeface="Calibri" panose="020F0502020204030204" pitchFamily="34" charset="0"/>
                <a:ea typeface="Aptos" panose="020B0004020202020204" pitchFamily="34" charset="0"/>
                <a:cs typeface="Arial" panose="020B0604020202020204" pitchFamily="34" charset="0"/>
              </a:rPr>
            </a:br>
            <a:r>
              <a:rPr lang="en-GB" sz="1800" b="1" kern="100">
                <a:effectLst/>
                <a:latin typeface="Calibri" panose="020F0502020204030204" pitchFamily="34" charset="0"/>
                <a:ea typeface="Aptos" panose="020B0004020202020204" pitchFamily="34" charset="0"/>
                <a:cs typeface="Arial" panose="020B0604020202020204" pitchFamily="34" charset="0"/>
              </a:rPr>
              <a:t>Year 5/6: </a:t>
            </a:r>
            <a:r>
              <a:rPr lang="en-GB" sz="1800" kern="100">
                <a:effectLst/>
                <a:latin typeface="Calibri" panose="020F0502020204030204" pitchFamily="34" charset="0"/>
                <a:ea typeface="Aptos" panose="020B0004020202020204" pitchFamily="34" charset="0"/>
                <a:cs typeface="Arial" panose="020B0604020202020204" pitchFamily="34" charset="0"/>
              </a:rPr>
              <a:t>children write their own poems in groups of 2 or 3 about a chosen season.</a:t>
            </a:r>
            <a:br>
              <a:rPr lang="en-GB" sz="1800" kern="100">
                <a:effectLst/>
                <a:latin typeface="Calibri" panose="020F0502020204030204" pitchFamily="34" charset="0"/>
                <a:ea typeface="Aptos" panose="020B0004020202020204" pitchFamily="34" charset="0"/>
                <a:cs typeface="Arial" panose="020B0604020202020204" pitchFamily="34" charset="0"/>
              </a:rPr>
            </a:br>
            <a:br>
              <a:rPr lang="en-GB" sz="1800" kern="100">
                <a:effectLst/>
                <a:latin typeface="Calibri" panose="020F0502020204030204" pitchFamily="34" charset="0"/>
                <a:ea typeface="Aptos" panose="020B0004020202020204" pitchFamily="34" charset="0"/>
                <a:cs typeface="Arial" panose="020B0604020202020204" pitchFamily="34" charset="0"/>
              </a:rPr>
            </a:br>
            <a:r>
              <a:rPr lang="en-GB" sz="1800" kern="100">
                <a:effectLst/>
                <a:latin typeface="Calibri" panose="020F0502020204030204" pitchFamily="34" charset="0"/>
                <a:ea typeface="Aptos" panose="020B0004020202020204" pitchFamily="34" charset="0"/>
                <a:cs typeface="Arial" panose="020B0604020202020204" pitchFamily="34" charset="0"/>
              </a:rPr>
              <a:t>The music could be kept on in the background quietly whilst they write their poems, if it’s not distracting for the learners.</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457200">
              <a:lnSpc>
                <a:spcPct val="115000"/>
              </a:lnSpc>
            </a:pPr>
            <a:br>
              <a:rPr lang="en-GB" sz="1800" kern="100">
                <a:effectLst/>
                <a:latin typeface="Calibri" panose="020F0502020204030204" pitchFamily="34" charset="0"/>
                <a:ea typeface="Aptos" panose="020B0004020202020204" pitchFamily="34" charset="0"/>
                <a:cs typeface="Arial" panose="020B0604020202020204" pitchFamily="34" charset="0"/>
              </a:rPr>
            </a:br>
            <a:r>
              <a:rPr lang="en-GB" sz="1800" i="1" kern="100">
                <a:effectLst/>
                <a:latin typeface="Calibri" panose="020F0502020204030204" pitchFamily="34" charset="0"/>
                <a:ea typeface="Aptos" panose="020B0004020202020204" pitchFamily="34" charset="0"/>
                <a:cs typeface="Arial" panose="020B0604020202020204" pitchFamily="34" charset="0"/>
              </a:rPr>
              <a:t>Checklist for success:</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457200">
              <a:lnSpc>
                <a:spcPct val="115000"/>
              </a:lnSpc>
            </a:pPr>
            <a:r>
              <a:rPr lang="en-GB" sz="1800" kern="100">
                <a:effectLst/>
                <a:latin typeface="Calibri" panose="020F0502020204030204" pitchFamily="34" charset="0"/>
                <a:ea typeface="Aptos" panose="020B0004020202020204" pitchFamily="34" charset="0"/>
                <a:cs typeface="Arial" panose="020B0604020202020204" pitchFamily="34" charset="0"/>
              </a:rPr>
              <a: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kern="100">
                <a:effectLst/>
                <a:latin typeface="Calibri" panose="020F0502020204030204" pitchFamily="34" charset="0"/>
                <a:ea typeface="Aptos" panose="020B0004020202020204" pitchFamily="34" charset="0"/>
                <a:cs typeface="Arial" panose="020B0604020202020204" pitchFamily="34" charset="0"/>
              </a:rPr>
              <a:t>5 lines</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kern="100">
                <a:effectLst/>
                <a:latin typeface="Calibri" panose="020F0502020204030204" pitchFamily="34" charset="0"/>
                <a:ea typeface="Aptos" panose="020B0004020202020204" pitchFamily="34" charset="0"/>
                <a:cs typeface="Arial" panose="020B0604020202020204" pitchFamily="34" charset="0"/>
              </a:rPr>
              <a:t>Repetition</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kern="100">
                <a:effectLst/>
                <a:latin typeface="Calibri" panose="020F0502020204030204" pitchFamily="34" charset="0"/>
                <a:ea typeface="Aptos" panose="020B0004020202020204" pitchFamily="34" charset="0"/>
                <a:cs typeface="Arial" panose="020B0604020202020204" pitchFamily="34" charset="0"/>
              </a:rPr>
              <a:t>Small changes</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kern="100">
                <a:effectLst/>
                <a:latin typeface="Calibri" panose="020F0502020204030204" pitchFamily="34" charset="0"/>
                <a:ea typeface="Aptos" panose="020B0004020202020204" pitchFamily="34" charset="0"/>
                <a:cs typeface="Arial" panose="020B0604020202020204" pitchFamily="34" charset="0"/>
              </a:rPr>
              <a:t>Large changes at the end</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457200">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Once the poems have been created, ask the groups to recite them together (or recite them as a class if you have created a shared poem). If possible, record them.</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15</a:t>
            </a:fld>
            <a:endParaRPr lang="en-GB"/>
          </a:p>
        </p:txBody>
      </p:sp>
    </p:spTree>
    <p:extLst>
      <p:ext uri="{BB962C8B-B14F-4D97-AF65-F5344CB8AC3E}">
        <p14:creationId xmlns:p14="http://schemas.microsoft.com/office/powerpoint/2010/main" val="1708397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pPr>
            <a:r>
              <a:rPr lang="en-GB" sz="1800" b="1" kern="100">
                <a:effectLst/>
                <a:latin typeface="Calibri" panose="020F0502020204030204" pitchFamily="34" charset="0"/>
                <a:ea typeface="Aptos" panose="020B0004020202020204" pitchFamily="34" charset="0"/>
                <a:cs typeface="Arial" panose="020B0604020202020204" pitchFamily="34" charset="0"/>
              </a:rPr>
              <a:t>2. CONSTRUCT A MELODY</a:t>
            </a:r>
          </a:p>
          <a:p>
            <a:pPr marL="0" lvl="0" indent="0">
              <a:lnSpc>
                <a:spcPct val="115000"/>
              </a:lnSpc>
              <a:spcAft>
                <a:spcPts val="800"/>
              </a:spcAft>
              <a:buFont typeface="+mj-lt"/>
              <a:buNone/>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Tell the children they can use the following letters for each line of their poem – these letters are the names of musical notes (pitch). They will be representing each word as a note or notes. Children can either choose 1 note per word, or for more of a challenge, some children may wish to choose 1 note per syllable. We will not be creating a song with these words, simply using them to help write a melody. No need to use instruments at this point – they will be composing on paper for now.</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16</a:t>
            </a:fld>
            <a:endParaRPr lang="en-GB"/>
          </a:p>
        </p:txBody>
      </p:sp>
    </p:spTree>
    <p:extLst>
      <p:ext uri="{BB962C8B-B14F-4D97-AF65-F5344CB8AC3E}">
        <p14:creationId xmlns:p14="http://schemas.microsoft.com/office/powerpoint/2010/main" val="3157249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r>
              <a:rPr lang="en-GB" sz="1800" kern="100">
                <a:effectLst/>
                <a:latin typeface="Calibri" panose="020F0502020204030204" pitchFamily="34" charset="0"/>
                <a:ea typeface="Aptos" panose="020B0004020202020204" pitchFamily="34" charset="0"/>
                <a:cs typeface="Arial" panose="020B0604020202020204" pitchFamily="34" charset="0"/>
              </a:rPr>
              <a:t>This is what it could look like after the children have experimented (they will make different choices of order with the same notes)</a:t>
            </a:r>
          </a:p>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endParaRPr lang="en-GB" sz="1800" kern="100">
              <a:effectLst/>
              <a:latin typeface="Calibri" panose="020F050202020403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N.B The children won’t have a feeling of pulse yet, we have not created a rhythm here. We are first exploring developing our tune in our sound world similar to that created by Lili Boulanger in her piece. </a:t>
            </a:r>
            <a:br>
              <a:rPr lang="en-GB" sz="1800" kern="100">
                <a:effectLst/>
                <a:latin typeface="Calibri" panose="020F0502020204030204" pitchFamily="34" charset="0"/>
                <a:ea typeface="Aptos" panose="020B0004020202020204" pitchFamily="34" charset="0"/>
                <a:cs typeface="Arial" panose="020B0604020202020204" pitchFamily="34" charset="0"/>
              </a:rPr>
            </a:br>
            <a:br>
              <a:rPr lang="en-GB" sz="1800" i="1" kern="100">
                <a:effectLst/>
                <a:latin typeface="Calibri" panose="020F0502020204030204" pitchFamily="34" charset="0"/>
                <a:ea typeface="Aptos" panose="020B0004020202020204" pitchFamily="34" charset="0"/>
                <a:cs typeface="Arial" panose="020B0604020202020204" pitchFamily="34" charset="0"/>
              </a:rPr>
            </a:br>
            <a:r>
              <a:rPr lang="en-GB" sz="1800" kern="100">
                <a:effectLst/>
                <a:latin typeface="Calibri" panose="020F0502020204030204" pitchFamily="34" charset="0"/>
                <a:ea typeface="Aptos" panose="020B0004020202020204" pitchFamily="34" charset="0"/>
                <a:cs typeface="Arial" panose="020B0604020202020204" pitchFamily="34" charset="0"/>
              </a:rPr>
              <a:t>We are exploring the sounds of the </a:t>
            </a:r>
            <a:r>
              <a:rPr lang="en-GB" sz="1800" b="1" kern="100">
                <a:effectLst/>
                <a:latin typeface="Calibri" panose="020F0502020204030204" pitchFamily="34" charset="0"/>
                <a:ea typeface="Aptos" panose="020B0004020202020204" pitchFamily="34" charset="0"/>
                <a:cs typeface="Arial" panose="020B0604020202020204" pitchFamily="34" charset="0"/>
              </a:rPr>
              <a:t>Phrygian mode </a:t>
            </a:r>
            <a:r>
              <a:rPr lang="en-GB" sz="1800" kern="100">
                <a:effectLst/>
                <a:latin typeface="Calibri" panose="020F0502020204030204" pitchFamily="34" charset="0"/>
                <a:ea typeface="Aptos" panose="020B0004020202020204" pitchFamily="34" charset="0"/>
                <a:cs typeface="Arial" panose="020B0604020202020204" pitchFamily="34" charset="0"/>
              </a:rPr>
              <a:t>(E – E on the piano with no chromatic notes).</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Ask children to write the letter names of the notes they are using above their words. Collect in the poems.</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endParaRPr lang="en-GB" sz="1800" kern="100">
              <a:effectLst/>
              <a:latin typeface="Calibri" panose="020F050202020403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17</a:t>
            </a:fld>
            <a:endParaRPr lang="en-GB"/>
          </a:p>
        </p:txBody>
      </p:sp>
    </p:spTree>
    <p:extLst>
      <p:ext uri="{BB962C8B-B14F-4D97-AF65-F5344CB8AC3E}">
        <p14:creationId xmlns:p14="http://schemas.microsoft.com/office/powerpoint/2010/main" val="2081643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800"/>
              </a:spcAft>
              <a:buFont typeface="+mj-lt"/>
              <a:buAutoNum type="arabicPeriod"/>
            </a:pPr>
            <a:r>
              <a:rPr lang="en-GB" sz="1800" b="1" kern="100">
                <a:effectLst/>
                <a:latin typeface="Calibri" panose="020F0502020204030204" pitchFamily="34" charset="0"/>
                <a:ea typeface="Aptos" panose="020B0004020202020204" pitchFamily="34" charset="0"/>
                <a:cs typeface="Arial" panose="020B0604020202020204" pitchFamily="34" charset="0"/>
              </a:rPr>
              <a:t>INTRODUCING RHYTHM NOTATION </a:t>
            </a:r>
          </a:p>
          <a:p>
            <a:pPr marL="342900" lvl="0" indent="-342900">
              <a:lnSpc>
                <a:spcPct val="115000"/>
              </a:lnSpc>
              <a:spcAft>
                <a:spcPts val="800"/>
              </a:spcAft>
              <a:buFont typeface="+mj-lt"/>
              <a:buAutoNum type="arabicPeriod"/>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The starter exercise for this lesson will help children read and understand </a:t>
            </a:r>
            <a:r>
              <a:rPr lang="en-GB" sz="1800" b="1" kern="100">
                <a:effectLst/>
                <a:latin typeface="Calibri" panose="020F0502020204030204" pitchFamily="34" charset="0"/>
                <a:ea typeface="Aptos" panose="020B0004020202020204" pitchFamily="34" charset="0"/>
                <a:cs typeface="Arial" panose="020B0604020202020204" pitchFamily="34" charset="0"/>
              </a:rPr>
              <a:t>rhythms </a:t>
            </a:r>
            <a:r>
              <a:rPr lang="en-GB" sz="1800" kern="100">
                <a:effectLst/>
                <a:latin typeface="Calibri" panose="020F0502020204030204" pitchFamily="34" charset="0"/>
                <a:ea typeface="Aptos" panose="020B0004020202020204" pitchFamily="34" charset="0"/>
                <a:cs typeface="Arial" panose="020B0604020202020204" pitchFamily="34" charset="0"/>
              </a:rPr>
              <a:t>(patterns) in the </a:t>
            </a:r>
            <a:r>
              <a:rPr lang="en-GB" sz="1800" b="1" kern="100">
                <a:effectLst/>
                <a:latin typeface="Calibri" panose="020F0502020204030204" pitchFamily="34" charset="0"/>
                <a:ea typeface="Aptos" panose="020B0004020202020204" pitchFamily="34" charset="0"/>
                <a:cs typeface="Arial" panose="020B0604020202020204" pitchFamily="34" charset="0"/>
              </a:rPr>
              <a:t>time signatures </a:t>
            </a:r>
            <a:r>
              <a:rPr lang="en-GB" sz="1800" kern="100">
                <a:effectLst/>
                <a:latin typeface="Calibri" panose="020F0502020204030204" pitchFamily="34" charset="0"/>
                <a:ea typeface="Aptos" panose="020B0004020202020204" pitchFamily="34" charset="0"/>
                <a:cs typeface="Arial" panose="020B0604020202020204" pitchFamily="34" charset="0"/>
              </a:rPr>
              <a:t>that we became familiar with in the musicianship game in Lesson 1 (3/4 and 4/4).</a:t>
            </a:r>
          </a:p>
          <a:p>
            <a:pPr>
              <a:lnSpc>
                <a:spcPct val="115000"/>
              </a:lnSpc>
              <a:spcAft>
                <a:spcPts val="800"/>
              </a:spcAft>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Using a familiar song can be a helpful way to understand some basic rhythms. Show the children the image below. It has the notation for </a:t>
            </a:r>
            <a:r>
              <a:rPr lang="en-GB" sz="1800" i="1" kern="100">
                <a:effectLst/>
                <a:latin typeface="Calibri" panose="020F0502020204030204" pitchFamily="34" charset="0"/>
                <a:ea typeface="Aptos" panose="020B0004020202020204" pitchFamily="34" charset="0"/>
                <a:cs typeface="Arial" panose="020B0604020202020204" pitchFamily="34" charset="0"/>
              </a:rPr>
              <a:t>London’s Burning </a:t>
            </a:r>
            <a:r>
              <a:rPr lang="en-GB" sz="1800" kern="100">
                <a:effectLst/>
                <a:latin typeface="Calibri" panose="020F0502020204030204" pitchFamily="34" charset="0"/>
                <a:ea typeface="Aptos" panose="020B0004020202020204" pitchFamily="34" charset="0"/>
                <a:cs typeface="Arial" panose="020B0604020202020204" pitchFamily="34" charset="0"/>
              </a:rPr>
              <a:t>which is ‘in three’ or has three beats in each bar. Below the notes are the </a:t>
            </a:r>
            <a:r>
              <a:rPr lang="en-GB" sz="1800" u="sng" kern="100">
                <a:solidFill>
                  <a:srgbClr val="467886"/>
                </a:solidFill>
                <a:effectLst/>
                <a:latin typeface="Calibri" panose="020F0502020204030204" pitchFamily="34" charset="0"/>
                <a:ea typeface="Aptos" panose="020B0004020202020204" pitchFamily="34" charset="0"/>
                <a:cs typeface="Arial" panose="020B0604020202020204" pitchFamily="34" charset="0"/>
                <a:hlinkClick r:id="rId3"/>
              </a:rPr>
              <a:t>lyrics</a:t>
            </a:r>
            <a:r>
              <a:rPr lang="en-GB" sz="1800" kern="100">
                <a:effectLst/>
                <a:latin typeface="Calibri" panose="020F0502020204030204" pitchFamily="34" charset="0"/>
                <a:ea typeface="Aptos" panose="020B0004020202020204" pitchFamily="34" charset="0"/>
                <a:cs typeface="Arial" panose="020B0604020202020204" pitchFamily="34" charset="0"/>
              </a:rPr>
              <a:t> to the song. Above the notes are the names we are going to use to describe each rhythm.</a:t>
            </a:r>
          </a:p>
          <a:p>
            <a:pPr>
              <a:lnSpc>
                <a:spcPct val="115000"/>
              </a:lnSpc>
              <a:spcAft>
                <a:spcPts val="800"/>
              </a:spcAft>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One beat notes are ‘ta’ and half beat notes (that make two sounds within one beat) are ‘</a:t>
            </a:r>
            <a:r>
              <a:rPr lang="en-GB" sz="1800" kern="100" err="1">
                <a:effectLst/>
                <a:latin typeface="Calibri" panose="020F0502020204030204" pitchFamily="34" charset="0"/>
                <a:ea typeface="Aptos" panose="020B0004020202020204" pitchFamily="34" charset="0"/>
                <a:cs typeface="Arial" panose="020B0604020202020204" pitchFamily="34" charset="0"/>
              </a:rPr>
              <a:t>ti-ti</a:t>
            </a:r>
            <a:r>
              <a:rPr lang="en-GB" sz="1800" kern="100">
                <a:effectLst/>
                <a:latin typeface="Calibri" panose="020F0502020204030204" pitchFamily="34" charset="0"/>
                <a:ea typeface="Aptos" panose="020B0004020202020204" pitchFamily="34" charset="0"/>
                <a:cs typeface="Arial" panose="020B0604020202020204" pitchFamily="34" charset="0"/>
              </a:rPr>
              <a:t>’ and the two beat notes ‘too’. Some children may know these are crotchets, quavers and minims. Some may call them walk and running or coffee and tea.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19</a:t>
            </a:fld>
            <a:endParaRPr lang="en-GB"/>
          </a:p>
        </p:txBody>
      </p:sp>
    </p:spTree>
    <p:extLst>
      <p:ext uri="{BB962C8B-B14F-4D97-AF65-F5344CB8AC3E}">
        <p14:creationId xmlns:p14="http://schemas.microsoft.com/office/powerpoint/2010/main" val="2647056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r>
              <a:rPr lang="en-GB" sz="1800" kern="100">
                <a:effectLst/>
                <a:latin typeface="Calibri" panose="020F0502020204030204" pitchFamily="34" charset="0"/>
                <a:ea typeface="Aptos" panose="020B0004020202020204" pitchFamily="34" charset="0"/>
                <a:cs typeface="Arial" panose="020B0604020202020204" pitchFamily="34" charset="0"/>
              </a:rPr>
              <a:t>Spend some time getting familiar with the three different rhythms by chanting or singing the rhythms of </a:t>
            </a:r>
            <a:r>
              <a:rPr lang="en-GB" sz="1800" i="1" kern="100">
                <a:effectLst/>
                <a:latin typeface="Calibri" panose="020F0502020204030204" pitchFamily="34" charset="0"/>
                <a:ea typeface="Aptos" panose="020B0004020202020204" pitchFamily="34" charset="0"/>
                <a:cs typeface="Arial" panose="020B0604020202020204" pitchFamily="34" charset="0"/>
              </a:rPr>
              <a:t>London’s Burning </a:t>
            </a:r>
            <a:r>
              <a:rPr lang="en-GB" sz="1800" kern="100">
                <a:effectLst/>
                <a:latin typeface="Calibri" panose="020F0502020204030204" pitchFamily="34" charset="0"/>
                <a:ea typeface="Aptos" panose="020B0004020202020204" pitchFamily="34" charset="0"/>
                <a:cs typeface="Arial" panose="020B0604020202020204" pitchFamily="34" charset="0"/>
              </a:rPr>
              <a:t>using ‘ta’, ‘</a:t>
            </a:r>
            <a:r>
              <a:rPr lang="en-GB" sz="1800" kern="100" err="1">
                <a:effectLst/>
                <a:latin typeface="Calibri" panose="020F0502020204030204" pitchFamily="34" charset="0"/>
                <a:ea typeface="Aptos" panose="020B0004020202020204" pitchFamily="34" charset="0"/>
                <a:cs typeface="Arial" panose="020B0604020202020204" pitchFamily="34" charset="0"/>
              </a:rPr>
              <a:t>ti-ti</a:t>
            </a:r>
            <a:r>
              <a:rPr lang="en-GB" sz="1800" kern="100">
                <a:effectLst/>
                <a:latin typeface="Calibri" panose="020F0502020204030204" pitchFamily="34" charset="0"/>
                <a:ea typeface="Aptos" panose="020B0004020202020204" pitchFamily="34" charset="0"/>
                <a:cs typeface="Arial" panose="020B0604020202020204" pitchFamily="34" charset="0"/>
              </a:rPr>
              <a:t>’ and ‘too’.</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20</a:t>
            </a:fld>
            <a:endParaRPr lang="en-GB"/>
          </a:p>
        </p:txBody>
      </p:sp>
    </p:spTree>
    <p:extLst>
      <p:ext uri="{BB962C8B-B14F-4D97-AF65-F5344CB8AC3E}">
        <p14:creationId xmlns:p14="http://schemas.microsoft.com/office/powerpoint/2010/main" val="35383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pPr>
            <a:r>
              <a:rPr lang="en-GB" sz="1800" b="1" kern="100">
                <a:effectLst/>
                <a:latin typeface="Calibri" panose="020F0502020204030204" pitchFamily="34" charset="0"/>
                <a:ea typeface="Aptos" panose="020B0004020202020204" pitchFamily="34" charset="0"/>
                <a:cs typeface="Arial" panose="020B0604020202020204" pitchFamily="34" charset="0"/>
              </a:rPr>
              <a:t>2. CONSOLIDATE RHYTHMIC UNDERSTANDING</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Display these images and count the children in as they all chant together using ‘ta’, ‘</a:t>
            </a:r>
            <a:r>
              <a:rPr lang="en-GB" sz="1800" kern="100" err="1">
                <a:effectLst/>
                <a:latin typeface="Calibri" panose="020F0502020204030204" pitchFamily="34" charset="0"/>
                <a:ea typeface="Aptos" panose="020B0004020202020204" pitchFamily="34" charset="0"/>
                <a:cs typeface="Arial" panose="020B0604020202020204" pitchFamily="34" charset="0"/>
              </a:rPr>
              <a:t>ti-ti</a:t>
            </a:r>
            <a:r>
              <a:rPr lang="en-GB" sz="1800" kern="100">
                <a:effectLst/>
                <a:latin typeface="Calibri" panose="020F0502020204030204" pitchFamily="34" charset="0"/>
                <a:ea typeface="Aptos" panose="020B0004020202020204" pitchFamily="34" charset="0"/>
                <a:cs typeface="Arial" panose="020B0604020202020204" pitchFamily="34" charset="0"/>
              </a:rPr>
              <a:t>’ and ‘too’. Chanting together will really help the children feel confident.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a:p>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r>
              <a:rPr lang="en-GB" sz="1800" kern="100">
                <a:effectLst/>
                <a:latin typeface="Calibri" panose="020F0502020204030204" pitchFamily="34" charset="0"/>
                <a:ea typeface="Aptos" panose="020B0004020202020204" pitchFamily="34" charset="0"/>
                <a:cs typeface="Arial" panose="020B0604020202020204" pitchFamily="34" charset="0"/>
              </a:rPr>
              <a:t>To add variation, the class could stop using their voices and clap, stamp or tap the rhythms instead.</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21</a:t>
            </a:fld>
            <a:endParaRPr lang="en-GB"/>
          </a:p>
        </p:txBody>
      </p:sp>
    </p:spTree>
    <p:extLst>
      <p:ext uri="{BB962C8B-B14F-4D97-AF65-F5344CB8AC3E}">
        <p14:creationId xmlns:p14="http://schemas.microsoft.com/office/powerpoint/2010/main" val="2524651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800"/>
              </a:spcAft>
              <a:buFont typeface="+mj-lt"/>
              <a:buAutoNum type="arabicPeriod"/>
            </a:pPr>
            <a:r>
              <a:rPr lang="en-GB" sz="1800" b="1" kern="100">
                <a:effectLst/>
                <a:latin typeface="Calibri" panose="020F0502020204030204" pitchFamily="34" charset="0"/>
                <a:ea typeface="Aptos" panose="020B0004020202020204" pitchFamily="34" charset="0"/>
                <a:cs typeface="Arial" panose="020B0604020202020204" pitchFamily="34" charset="0"/>
              </a:rPr>
              <a:t>CREATE A RHYTHM</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Now that children are familiar with crotchets, quavers and minims, we are going to focus on creating a </a:t>
            </a:r>
            <a:r>
              <a:rPr lang="en-GB" sz="1800" b="1" kern="100">
                <a:effectLst/>
                <a:latin typeface="Calibri" panose="020F0502020204030204" pitchFamily="34" charset="0"/>
                <a:ea typeface="Aptos" panose="020B0004020202020204" pitchFamily="34" charset="0"/>
                <a:cs typeface="Arial" panose="020B0604020202020204" pitchFamily="34" charset="0"/>
              </a:rPr>
              <a:t>rhythm</a:t>
            </a:r>
            <a:r>
              <a:rPr lang="en-GB" sz="1800" kern="100">
                <a:effectLst/>
                <a:latin typeface="Calibri" panose="020F0502020204030204" pitchFamily="34" charset="0"/>
                <a:ea typeface="Aptos" panose="020B0004020202020204" pitchFamily="34" charset="0"/>
                <a:cs typeface="Arial" panose="020B0604020202020204" pitchFamily="34" charset="0"/>
              </a:rPr>
              <a:t> for our note choices from last lesson. Children are going to create an 8 – 12 bar rhythmic pattern. </a:t>
            </a:r>
          </a:p>
          <a:p>
            <a:pPr>
              <a:lnSpc>
                <a:spcPct val="115000"/>
              </a:lnSpc>
              <a:spcAft>
                <a:spcPts val="800"/>
              </a:spcAft>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b="1" kern="100">
                <a:effectLst/>
                <a:latin typeface="Calibri" panose="020F0502020204030204" pitchFamily="34" charset="0"/>
                <a:ea typeface="Aptos" panose="020B0004020202020204" pitchFamily="34" charset="0"/>
                <a:cs typeface="Arial" panose="020B0604020202020204" pitchFamily="34" charset="0"/>
              </a:rPr>
              <a:t>Year 3/4 –</a:t>
            </a:r>
            <a:r>
              <a:rPr lang="en-GB" sz="1800" kern="100">
                <a:effectLst/>
                <a:latin typeface="Calibri" panose="020F0502020204030204" pitchFamily="34" charset="0"/>
                <a:ea typeface="Aptos" panose="020B0004020202020204" pitchFamily="34" charset="0"/>
                <a:cs typeface="Arial" panose="020B0604020202020204" pitchFamily="34" charset="0"/>
              </a:rPr>
              <a:t> Some children may need to copy or get ideas from the above examples.</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b="1" kern="100">
                <a:effectLst/>
                <a:latin typeface="Calibri" panose="020F0502020204030204" pitchFamily="34" charset="0"/>
                <a:ea typeface="Aptos" panose="020B0004020202020204" pitchFamily="34" charset="0"/>
                <a:cs typeface="Arial" panose="020B0604020202020204" pitchFamily="34" charset="0"/>
              </a:rPr>
              <a:t>Year 5/6</a:t>
            </a:r>
            <a:r>
              <a:rPr lang="en-GB" sz="1800" kern="100">
                <a:effectLst/>
                <a:latin typeface="Calibri" panose="020F0502020204030204" pitchFamily="34" charset="0"/>
                <a:ea typeface="Aptos" panose="020B0004020202020204" pitchFamily="34" charset="0"/>
                <a:cs typeface="Arial" panose="020B0604020202020204" pitchFamily="34" charset="0"/>
              </a:rPr>
              <a:t> – Some children may need to follow the instructions for year 3/4, others may be able to write their version by selecting rhythms from this key:</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a:p>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r>
              <a:rPr lang="en-GB" sz="1800" kern="100">
                <a:effectLst/>
                <a:latin typeface="Calibri" panose="020F0502020204030204" pitchFamily="34" charset="0"/>
                <a:ea typeface="Aptos" panose="020B0004020202020204" pitchFamily="34" charset="0"/>
                <a:cs typeface="Arial" panose="020B0604020202020204" pitchFamily="34" charset="0"/>
              </a:rPr>
              <a:t>Hand out copies of the worksheet (see slide 3 for link) and ask the children to write their rhythms on the top line of the sheet. </a:t>
            </a:r>
          </a:p>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endParaRPr lang="en-GB"/>
          </a:p>
          <a:p>
            <a:pPr>
              <a:lnSpc>
                <a:spcPct val="115000"/>
              </a:lnSpc>
              <a:spcAft>
                <a:spcPts val="800"/>
              </a:spcAft>
            </a:pPr>
            <a:r>
              <a:rPr lang="en-GB" sz="1800" i="1" kern="100">
                <a:effectLst/>
                <a:latin typeface="Calibri" panose="020F0502020204030204" pitchFamily="34" charset="0"/>
                <a:ea typeface="Aptos" panose="020B0004020202020204" pitchFamily="34" charset="0"/>
                <a:cs typeface="Arial" panose="020B0604020202020204" pitchFamily="34" charset="0"/>
              </a:rPr>
              <a:t>Checklist for success</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kern="100">
                <a:effectLst/>
                <a:latin typeface="Calibri" panose="020F0502020204030204" pitchFamily="34" charset="0"/>
                <a:ea typeface="Aptos" panose="020B0004020202020204" pitchFamily="34" charset="0"/>
                <a:cs typeface="Arial" panose="020B0604020202020204" pitchFamily="34" charset="0"/>
              </a:rPr>
              <a:t>Each bar must add up to three beats</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kern="100">
                <a:effectLst/>
                <a:latin typeface="Calibri" panose="020F0502020204030204" pitchFamily="34" charset="0"/>
                <a:ea typeface="Aptos" panose="020B0004020202020204" pitchFamily="34" charset="0"/>
                <a:cs typeface="Arial" panose="020B0604020202020204" pitchFamily="34" charset="0"/>
              </a:rPr>
              <a:t>They can use crotchets (ta), quavers (</a:t>
            </a:r>
            <a:r>
              <a:rPr lang="en-GB" sz="1800" kern="100" err="1">
                <a:effectLst/>
                <a:latin typeface="Calibri" panose="020F0502020204030204" pitchFamily="34" charset="0"/>
                <a:ea typeface="Aptos" panose="020B0004020202020204" pitchFamily="34" charset="0"/>
                <a:cs typeface="Arial" panose="020B0604020202020204" pitchFamily="34" charset="0"/>
              </a:rPr>
              <a:t>ti-ti</a:t>
            </a:r>
            <a:r>
              <a:rPr lang="en-GB" sz="1800" kern="100">
                <a:effectLst/>
                <a:latin typeface="Calibri" panose="020F0502020204030204" pitchFamily="34" charset="0"/>
                <a:ea typeface="Aptos" panose="020B0004020202020204" pitchFamily="34" charset="0"/>
                <a:cs typeface="Arial" panose="020B0604020202020204" pitchFamily="34" charset="0"/>
              </a:rPr>
              <a:t>) and minims (too)</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kern="100">
                <a:effectLst/>
                <a:latin typeface="Calibri" panose="020F0502020204030204" pitchFamily="34" charset="0"/>
                <a:ea typeface="Aptos" panose="020B0004020202020204" pitchFamily="34" charset="0"/>
                <a:cs typeface="Arial" panose="020B0604020202020204" pitchFamily="34" charset="0"/>
              </a:rPr>
              <a:t>They can repeat bars (this is encouraged!)</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Symbol" panose="05050102010706020507" pitchFamily="18" charset="2"/>
              <a:buChar char=""/>
            </a:pPr>
            <a:r>
              <a:rPr lang="en-GB" sz="1800" kern="100">
                <a:effectLst/>
                <a:latin typeface="Calibri" panose="020F0502020204030204" pitchFamily="34" charset="0"/>
                <a:ea typeface="Aptos" panose="020B0004020202020204" pitchFamily="34" charset="0"/>
                <a:cs typeface="Arial" panose="020B0604020202020204" pitchFamily="34" charset="0"/>
              </a:rPr>
              <a:t>The final bar should be ‘ta, too’ (1 beat + 2 beats = 3)</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a:p>
          <a:p>
            <a:pPr>
              <a:lnSpc>
                <a:spcPct val="115000"/>
              </a:lnSpc>
              <a:spcAft>
                <a:spcPts val="800"/>
              </a:spcAft>
            </a:pPr>
            <a:endParaRPr lang="en-GB" sz="1800" kern="100">
              <a:effectLst/>
              <a:latin typeface="Calibri" panose="020F050202020403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Make sure the children can chant their rhythms. Get them to tap the beat on their chest as they chant. This can be hard for some children. Variations to try for a successful outcome:</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kern="100">
                <a:effectLst/>
                <a:latin typeface="Calibri" panose="020F0502020204030204" pitchFamily="34" charset="0"/>
                <a:ea typeface="Aptos" panose="020B0004020202020204" pitchFamily="34" charset="0"/>
                <a:cs typeface="Arial" panose="020B0604020202020204" pitchFamily="34" charset="0"/>
              </a:rPr>
              <a:t>ask them to slow down</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kern="100">
                <a:effectLst/>
                <a:latin typeface="Calibri" panose="020F0502020204030204" pitchFamily="34" charset="0"/>
                <a:ea typeface="Aptos" panose="020B0004020202020204" pitchFamily="34" charset="0"/>
                <a:cs typeface="Arial" panose="020B0604020202020204" pitchFamily="34" charset="0"/>
              </a:rPr>
              <a:t>split the group up so that one child claps the beat whilst the other chants their rhythm</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Symbol" panose="05050102010706020507" pitchFamily="18" charset="2"/>
              <a:buChar char=""/>
            </a:pPr>
            <a:r>
              <a:rPr lang="en-GB" sz="1800" kern="100">
                <a:effectLst/>
                <a:latin typeface="Calibri" panose="020F0502020204030204" pitchFamily="34" charset="0"/>
                <a:ea typeface="Aptos" panose="020B0004020202020204" pitchFamily="34" charset="0"/>
                <a:cs typeface="Arial" panose="020B0604020202020204" pitchFamily="34" charset="0"/>
              </a:rPr>
              <a:t>get the whole class to say their patterns at the same time whilst you clap steadily at the front</a:t>
            </a:r>
          </a:p>
          <a:p>
            <a:pPr marL="0" lvl="0" indent="0">
              <a:lnSpc>
                <a:spcPct val="115000"/>
              </a:lnSpc>
              <a:spcAft>
                <a:spcPts val="800"/>
              </a:spcAft>
              <a:buFont typeface="Symbol" panose="05050102010706020507" pitchFamily="18" charset="2"/>
              <a:buNone/>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gn="just">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Collect in children’s rhythm sheets.</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22</a:t>
            </a:fld>
            <a:endParaRPr lang="en-GB"/>
          </a:p>
        </p:txBody>
      </p:sp>
    </p:spTree>
    <p:extLst>
      <p:ext uri="{BB962C8B-B14F-4D97-AF65-F5344CB8AC3E}">
        <p14:creationId xmlns:p14="http://schemas.microsoft.com/office/powerpoint/2010/main" val="659959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800"/>
              </a:spcAft>
              <a:buFont typeface="+mj-lt"/>
              <a:buAutoNum type="arabicPeriod"/>
            </a:pPr>
            <a:r>
              <a:rPr lang="en-GB" sz="1800" b="1" kern="100">
                <a:effectLst/>
                <a:latin typeface="Calibri" panose="020F0502020204030204" pitchFamily="34" charset="0"/>
                <a:ea typeface="Aptos" panose="020B0004020202020204" pitchFamily="34" charset="0"/>
                <a:cs typeface="Arial" panose="020B0604020202020204" pitchFamily="34" charset="0"/>
              </a:rPr>
              <a:t>WRITE MELODY ON STAVE</a:t>
            </a:r>
          </a:p>
          <a:p>
            <a:pPr marL="342900" lvl="0" indent="-342900">
              <a:lnSpc>
                <a:spcPct val="115000"/>
              </a:lnSpc>
              <a:spcAft>
                <a:spcPts val="800"/>
              </a:spcAft>
              <a:buFont typeface="+mj-lt"/>
              <a:buAutoNum type="arabicPeriod"/>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Hand out poems from a previous session with the note choices they made. </a:t>
            </a:r>
          </a:p>
          <a:p>
            <a:pPr>
              <a:lnSpc>
                <a:spcPct val="115000"/>
              </a:lnSpc>
              <a:spcAft>
                <a:spcPts val="800"/>
              </a:spcAft>
            </a:pPr>
            <a:endParaRPr lang="en-GB" sz="1800" kern="100">
              <a:effectLst/>
              <a:latin typeface="Calibri" panose="020F050202020403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Also hand out children’s rhythm worksheets from last session.</a:t>
            </a:r>
          </a:p>
          <a:p>
            <a:pPr>
              <a:lnSpc>
                <a:spcPct val="115000"/>
              </a:lnSpc>
              <a:spcAft>
                <a:spcPts val="800"/>
              </a:spcAft>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Children can now apply their note choices to their rhythms and transfer their tune to the stave. Display or hand out this image (above) which shows the position of the 8 notes that are available to them for this melody.</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endParaRPr lang="en-GB" sz="1800" kern="100">
              <a:effectLst/>
              <a:latin typeface="Calibri" panose="020F0502020204030204" pitchFamily="34" charset="0"/>
              <a:ea typeface="Aptos" panose="020B0004020202020204" pitchFamily="34" charset="0"/>
              <a:cs typeface="Arial" panose="020B0604020202020204" pitchFamily="34" charset="0"/>
            </a:endParaRPr>
          </a:p>
          <a:p>
            <a:pPr>
              <a:lnSpc>
                <a:spcPct val="115000"/>
              </a:lnSpc>
              <a:spcAft>
                <a:spcPts val="800"/>
              </a:spcAft>
            </a:pPr>
            <a:r>
              <a:rPr lang="en-GB" sz="1800" i="1" kern="100">
                <a:effectLst/>
                <a:latin typeface="Calibri" panose="020F0502020204030204" pitchFamily="34" charset="0"/>
                <a:ea typeface="Aptos" panose="020B0004020202020204" pitchFamily="34" charset="0"/>
                <a:cs typeface="Arial" panose="020B0604020202020204" pitchFamily="34" charset="0"/>
              </a:rPr>
              <a:t>Checklist for success</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kern="100">
                <a:effectLst/>
                <a:latin typeface="Calibri" panose="020F0502020204030204" pitchFamily="34" charset="0"/>
                <a:ea typeface="Aptos" panose="020B0004020202020204" pitchFamily="34" charset="0"/>
                <a:cs typeface="Arial" panose="020B0604020202020204" pitchFamily="34" charset="0"/>
              </a:rPr>
              <a:t>Bars with 3 beats in each bar</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kern="100">
                <a:effectLst/>
                <a:latin typeface="Calibri" panose="020F0502020204030204" pitchFamily="34" charset="0"/>
                <a:ea typeface="Aptos" panose="020B0004020202020204" pitchFamily="34" charset="0"/>
                <a:cs typeface="Arial" panose="020B0604020202020204" pitchFamily="34" charset="0"/>
              </a:rPr>
              <a:t>Variety in rhythms, i.e. using crotchets, quavers and minims</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kern="100">
                <a:effectLst/>
                <a:latin typeface="Calibri" panose="020F0502020204030204" pitchFamily="34" charset="0"/>
                <a:ea typeface="Aptos" panose="020B0004020202020204" pitchFamily="34" charset="0"/>
                <a:cs typeface="Arial" panose="020B0604020202020204" pitchFamily="34" charset="0"/>
              </a:rPr>
              <a:t>When using quavers (</a:t>
            </a:r>
            <a:r>
              <a:rPr lang="en-GB" sz="1800" kern="100" err="1">
                <a:effectLst/>
                <a:latin typeface="Calibri" panose="020F0502020204030204" pitchFamily="34" charset="0"/>
                <a:ea typeface="Aptos" panose="020B0004020202020204" pitchFamily="34" charset="0"/>
                <a:cs typeface="Arial" panose="020B0604020202020204" pitchFamily="34" charset="0"/>
              </a:rPr>
              <a:t>ti-ti</a:t>
            </a:r>
            <a:r>
              <a:rPr lang="en-GB" sz="1800" kern="100">
                <a:effectLst/>
                <a:latin typeface="Calibri" panose="020F0502020204030204" pitchFamily="34" charset="0"/>
                <a:ea typeface="Aptos" panose="020B0004020202020204" pitchFamily="34" charset="0"/>
                <a:cs typeface="Arial" panose="020B0604020202020204" pitchFamily="34" charset="0"/>
              </a:rPr>
              <a:t>) repeat the same note as much as possible</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kern="100">
                <a:effectLst/>
                <a:latin typeface="Calibri" panose="020F0502020204030204" pitchFamily="34" charset="0"/>
                <a:ea typeface="Aptos" panose="020B0004020202020204" pitchFamily="34" charset="0"/>
                <a:cs typeface="Arial" panose="020B0604020202020204" pitchFamily="34" charset="0"/>
              </a:rPr>
              <a:t>If you change notes, only move by step up and down</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kern="100">
                <a:effectLst/>
                <a:latin typeface="Calibri" panose="020F0502020204030204" pitchFamily="34" charset="0"/>
                <a:ea typeface="Aptos" panose="020B0004020202020204" pitchFamily="34" charset="0"/>
                <a:cs typeface="Arial" panose="020B0604020202020204" pitchFamily="34" charset="0"/>
              </a:rPr>
              <a:t>Write the letter names over the pitches if needed (some children may be able to read music already)</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Symbol" panose="05050102010706020507" pitchFamily="18" charset="2"/>
              <a:buChar char=""/>
            </a:pPr>
            <a:r>
              <a:rPr lang="en-GB" sz="1800" kern="100">
                <a:effectLst/>
                <a:latin typeface="Calibri" panose="020F0502020204030204" pitchFamily="34" charset="0"/>
                <a:ea typeface="Aptos" panose="020B0004020202020204" pitchFamily="34" charset="0"/>
                <a:cs typeface="Arial" panose="020B0604020202020204" pitchFamily="34" charset="0"/>
              </a:rPr>
              <a:t>Start and end on the note E. To denote the higher pitched E they can put an apostrophe (‘) next to E like this: E’.</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endParaRPr lang="en-GB" sz="1800" kern="100">
              <a:effectLst/>
              <a:latin typeface="Calibri" panose="020F050202020403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5C2D8F-F570-4028-B7BC-DA0FF4854CB2}" type="slidenum">
              <a:rPr lang="en-GB" smtClean="0"/>
              <a:t>24</a:t>
            </a:fld>
            <a:endParaRPr lang="en-GB"/>
          </a:p>
        </p:txBody>
      </p:sp>
    </p:spTree>
    <p:extLst>
      <p:ext uri="{BB962C8B-B14F-4D97-AF65-F5344CB8AC3E}">
        <p14:creationId xmlns:p14="http://schemas.microsoft.com/office/powerpoint/2010/main" val="1000814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25</a:t>
            </a:fld>
            <a:endParaRPr lang="en-GB"/>
          </a:p>
        </p:txBody>
      </p:sp>
    </p:spTree>
    <p:extLst>
      <p:ext uri="{BB962C8B-B14F-4D97-AF65-F5344CB8AC3E}">
        <p14:creationId xmlns:p14="http://schemas.microsoft.com/office/powerpoint/2010/main" val="1725465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buFont typeface="+mj-lt"/>
              <a:buNone/>
            </a:pPr>
            <a:r>
              <a:rPr lang="en-GB" sz="1800" b="1" kern="100">
                <a:effectLst/>
                <a:latin typeface="Calibri" panose="020F0502020204030204" pitchFamily="34" charset="0"/>
                <a:ea typeface="Aptos" panose="020B0004020202020204" pitchFamily="34" charset="0"/>
                <a:cs typeface="Arial" panose="020B0604020202020204" pitchFamily="34" charset="0"/>
              </a:rPr>
              <a:t>2. PRACTICE AND PERFORM COMPOSITIONS</a:t>
            </a:r>
            <a:endParaRPr lang="en-GB" sz="1800" b="1" kern="10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buFont typeface="+mj-lt"/>
              <a:buNone/>
            </a:pPr>
            <a:endParaRPr lang="en-GB" sz="1800" b="1" kern="10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buFont typeface="+mj-lt"/>
              <a:buNone/>
            </a:pPr>
            <a:r>
              <a:rPr lang="en-GB" sz="1800" kern="100">
                <a:effectLst/>
                <a:latin typeface="Calibri" panose="020F0502020204030204" pitchFamily="34" charset="0"/>
                <a:ea typeface="Aptos" panose="020B0004020202020204" pitchFamily="34" charset="0"/>
                <a:cs typeface="Arial" panose="020B0604020202020204" pitchFamily="34" charset="0"/>
              </a:rPr>
              <a:t>When the children have created their 8 -12 bar melody, provide pitched percussion instruments to allow children to explore playing their melodies. Make sure they are playing steadily and are counting 3 beats in each bar.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buFont typeface="+mj-lt"/>
              <a:buNone/>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buFont typeface="+mj-lt"/>
              <a:buNone/>
            </a:pPr>
            <a:r>
              <a:rPr lang="en-GB" sz="1800" kern="100">
                <a:effectLst/>
                <a:latin typeface="Calibri" panose="020F0502020204030204" pitchFamily="34" charset="0"/>
                <a:ea typeface="Aptos" panose="020B0004020202020204" pitchFamily="34" charset="0"/>
                <a:cs typeface="Arial" panose="020B0604020202020204" pitchFamily="34" charset="0"/>
              </a:rPr>
              <a:t>Finally, rehearsing their compositions, and share the performances within the class or to other groups in the school.</a:t>
            </a:r>
            <a:endParaRPr lang="en-GB" sz="1800" kern="1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5C2D8F-F570-4028-B7BC-DA0FF4854CB2}" type="slidenum">
              <a:rPr lang="en-GB" smtClean="0"/>
              <a:t>26</a:t>
            </a:fld>
            <a:endParaRPr lang="en-GB"/>
          </a:p>
        </p:txBody>
      </p:sp>
    </p:spTree>
    <p:extLst>
      <p:ext uri="{BB962C8B-B14F-4D97-AF65-F5344CB8AC3E}">
        <p14:creationId xmlns:p14="http://schemas.microsoft.com/office/powerpoint/2010/main" val="4029311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sz="1800" kern="100">
                <a:effectLst/>
                <a:latin typeface="Aptos" panose="020B0004020202020204" pitchFamily="34" charset="0"/>
                <a:ea typeface="Aptos" panose="020B0004020202020204" pitchFamily="34" charset="0"/>
                <a:cs typeface="Arial" panose="020B0604020202020204" pitchFamily="34" charset="0"/>
              </a:rPr>
            </a:br>
            <a:endParaRPr lang="en-GB" sz="1800" kern="1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BF4F9D16-E4FA-406D-80A7-DADF56214360}" type="slidenum">
              <a:rPr lang="en-GB" smtClean="0"/>
              <a:t>2</a:t>
            </a:fld>
            <a:endParaRPr lang="en-GB"/>
          </a:p>
        </p:txBody>
      </p:sp>
    </p:spTree>
    <p:extLst>
      <p:ext uri="{BB962C8B-B14F-4D97-AF65-F5344CB8AC3E}">
        <p14:creationId xmlns:p14="http://schemas.microsoft.com/office/powerpoint/2010/main" val="2642006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27</a:t>
            </a:fld>
            <a:endParaRPr lang="en-GB"/>
          </a:p>
        </p:txBody>
      </p:sp>
    </p:spTree>
    <p:extLst>
      <p:ext uri="{BB962C8B-B14F-4D97-AF65-F5344CB8AC3E}">
        <p14:creationId xmlns:p14="http://schemas.microsoft.com/office/powerpoint/2010/main" val="2473266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sz="1800" kern="100">
                <a:effectLst/>
                <a:latin typeface="Aptos" panose="020B0004020202020204" pitchFamily="34" charset="0"/>
                <a:ea typeface="Aptos" panose="020B0004020202020204" pitchFamily="34" charset="0"/>
                <a:cs typeface="Arial" panose="020B0604020202020204" pitchFamily="34" charset="0"/>
              </a:rPr>
            </a:br>
            <a:endParaRPr lang="en-GB" sz="1800" kern="1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BF4F9D16-E4FA-406D-80A7-DADF56214360}" type="slidenum">
              <a:rPr lang="en-GB" smtClean="0"/>
              <a:t>3</a:t>
            </a:fld>
            <a:endParaRPr lang="en-GB"/>
          </a:p>
        </p:txBody>
      </p:sp>
    </p:spTree>
    <p:extLst>
      <p:ext uri="{BB962C8B-B14F-4D97-AF65-F5344CB8AC3E}">
        <p14:creationId xmlns:p14="http://schemas.microsoft.com/office/powerpoint/2010/main" val="86066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F4F9D16-E4FA-406D-80A7-DADF56214360}" type="slidenum">
              <a:rPr lang="en-GB" smtClean="0"/>
              <a:t>4</a:t>
            </a:fld>
            <a:endParaRPr lang="en-GB"/>
          </a:p>
        </p:txBody>
      </p:sp>
    </p:spTree>
    <p:extLst>
      <p:ext uri="{BB962C8B-B14F-4D97-AF65-F5344CB8AC3E}">
        <p14:creationId xmlns:p14="http://schemas.microsoft.com/office/powerpoint/2010/main" val="1268575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8</a:t>
            </a:fld>
            <a:endParaRPr lang="en-GB"/>
          </a:p>
        </p:txBody>
      </p:sp>
    </p:spTree>
    <p:extLst>
      <p:ext uri="{BB962C8B-B14F-4D97-AF65-F5344CB8AC3E}">
        <p14:creationId xmlns:p14="http://schemas.microsoft.com/office/powerpoint/2010/main" val="1846295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800"/>
              </a:spcAft>
              <a:buFont typeface="+mj-lt"/>
              <a:buAutoNum type="arabicPeriod" startAt="2"/>
            </a:pPr>
            <a:r>
              <a:rPr lang="en-GB" sz="1800" b="1" kern="100">
                <a:effectLst/>
                <a:latin typeface="Calibri" panose="020F0502020204030204" pitchFamily="34" charset="0"/>
                <a:ea typeface="Aptos" panose="020B0004020202020204" pitchFamily="34" charset="0"/>
                <a:cs typeface="Arial" panose="020B0604020202020204" pitchFamily="34" charset="0"/>
              </a:rPr>
              <a:t>ACTIVE LISTENING</a:t>
            </a:r>
          </a:p>
          <a:p>
            <a:pPr marL="0" lvl="0" indent="0">
              <a:lnSpc>
                <a:spcPct val="115000"/>
              </a:lnSpc>
              <a:spcAft>
                <a:spcPts val="800"/>
              </a:spcAft>
              <a:buFont typeface="+mj-lt"/>
              <a:buNone/>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Play the audio recording and before you do, explain to the class that you are going to listen to a piece of music that describes a certain time of year (don’t say season just yet). Tell them that the piece is about 5 minutes long and that it describes something happening in nature. You are going to be listening to the piece twice. Remember also to listen out for the feeling of 3 beats in a bar.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endParaRPr lang="en-GB" sz="1800" i="1" kern="100">
              <a:effectLst/>
              <a:latin typeface="Calibri" panose="020F0502020204030204" pitchFamily="34" charset="0"/>
              <a:ea typeface="Aptos" panose="020B0004020202020204" pitchFamily="34" charset="0"/>
              <a:cs typeface="Arial" panose="020B0604020202020204" pitchFamily="34" charset="0"/>
            </a:endParaRPr>
          </a:p>
          <a:p>
            <a:pPr>
              <a:lnSpc>
                <a:spcPct val="115000"/>
              </a:lnSpc>
              <a:spcAft>
                <a:spcPts val="800"/>
              </a:spcAft>
            </a:pPr>
            <a:r>
              <a:rPr lang="en-GB" sz="1800" i="1" kern="100">
                <a:effectLst/>
                <a:latin typeface="Calibri" panose="020F0502020204030204" pitchFamily="34" charset="0"/>
                <a:ea typeface="Aptos" panose="020B0004020202020204" pitchFamily="34" charset="0"/>
                <a:cs typeface="Arial" panose="020B0604020202020204" pitchFamily="34" charset="0"/>
              </a:rPr>
              <a:t>First listen (hall or classroom)</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If space allows: place pieces of paper with words that describe the seasons around the room (use the Boulanger Word Mat - see slide 3 for link to resource - for example words). If space is limited: hand out individual word mats. Ask children to write down or circle words that they think match the music they are listening to. When the music has finished, invite them to share the words they felt matched the music they heard.</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endParaRPr lang="en-GB" sz="1800" i="1" kern="100">
              <a:effectLst/>
              <a:latin typeface="Calibri" panose="020F0502020204030204" pitchFamily="34" charset="0"/>
              <a:ea typeface="Aptos" panose="020B0004020202020204" pitchFamily="34" charset="0"/>
              <a:cs typeface="Arial" panose="020B0604020202020204" pitchFamily="34" charset="0"/>
            </a:endParaRPr>
          </a:p>
          <a:p>
            <a:pPr>
              <a:lnSpc>
                <a:spcPct val="115000"/>
              </a:lnSpc>
              <a:spcAft>
                <a:spcPts val="800"/>
              </a:spcAft>
            </a:pPr>
            <a:r>
              <a:rPr lang="en-GB" sz="1800" i="1" kern="100">
                <a:effectLst/>
                <a:latin typeface="Calibri" panose="020F0502020204030204" pitchFamily="34" charset="0"/>
                <a:ea typeface="Aptos" panose="020B0004020202020204" pitchFamily="34" charset="0"/>
                <a:cs typeface="Arial" panose="020B0604020202020204" pitchFamily="34" charset="0"/>
              </a:rPr>
              <a:t>Second listen (hall or classroom)</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For the second listening, hand out paper and coloured pencils. Ask the children to draw a picture of what they think is happening or what story the music is trying to tell. Some children may find this challenging as it quite an abstract task for some learners. If helpful, you could display the picture of the seasons on the next slide and ask them to copy the one that they think the music is describing. Ask a few children to tell you about what they have drawn. </a:t>
            </a:r>
          </a:p>
          <a:p>
            <a:pPr>
              <a:lnSpc>
                <a:spcPct val="115000"/>
              </a:lnSpc>
              <a:spcAft>
                <a:spcPts val="800"/>
              </a:spcAft>
            </a:pPr>
            <a:endParaRPr lang="en-GB" sz="1800" kern="100">
              <a:effectLst/>
              <a:latin typeface="Calibri" panose="020F0502020204030204" pitchFamily="34" charset="0"/>
              <a:ea typeface="Aptos" panose="020B0004020202020204" pitchFamily="34" charset="0"/>
              <a:cs typeface="Arial" panose="020B0604020202020204" pitchFamily="34" charset="0"/>
            </a:endParaRPr>
          </a:p>
          <a:p>
            <a:pPr>
              <a:lnSpc>
                <a:spcPct val="115000"/>
              </a:lnSpc>
              <a:spcAft>
                <a:spcPts val="800"/>
              </a:spcAft>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9</a:t>
            </a:fld>
            <a:endParaRPr lang="en-GB"/>
          </a:p>
        </p:txBody>
      </p:sp>
    </p:spTree>
    <p:extLst>
      <p:ext uri="{BB962C8B-B14F-4D97-AF65-F5344CB8AC3E}">
        <p14:creationId xmlns:p14="http://schemas.microsoft.com/office/powerpoint/2010/main" val="510718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800"/>
              </a:spcAft>
              <a:buFont typeface="+mj-lt"/>
              <a:buAutoNum type="arabicPeriod" startAt="2"/>
            </a:pPr>
            <a:r>
              <a:rPr lang="en-GB" sz="1800" b="1" kern="100">
                <a:effectLst/>
                <a:latin typeface="Calibri" panose="020F0502020204030204" pitchFamily="34" charset="0"/>
                <a:ea typeface="Aptos" panose="020B0004020202020204" pitchFamily="34" charset="0"/>
                <a:cs typeface="Arial" panose="020B0604020202020204" pitchFamily="34" charset="0"/>
              </a:rPr>
              <a:t>ACTIVE LISTENING</a:t>
            </a:r>
          </a:p>
          <a:p>
            <a:pPr marL="0" lvl="0" indent="0">
              <a:lnSpc>
                <a:spcPct val="115000"/>
              </a:lnSpc>
              <a:spcAft>
                <a:spcPts val="800"/>
              </a:spcAft>
              <a:buFont typeface="+mj-lt"/>
              <a:buNone/>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Play the audio recording and before you do, explain to the class that you are going to listen to a piece of music that describes a certain time of year (don’t say season just yet). Tell them that the piece is about 5 minutes long and that it describes something happening in nature. You are going to be listening to the piece twice. Remember also to listen out for the feeling of 3 beats in a bar.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endParaRPr lang="en-GB" sz="1800" i="1" kern="100">
              <a:effectLst/>
              <a:latin typeface="Calibri" panose="020F0502020204030204" pitchFamily="34" charset="0"/>
              <a:ea typeface="Aptos" panose="020B0004020202020204" pitchFamily="34" charset="0"/>
              <a:cs typeface="Arial" panose="020B0604020202020204" pitchFamily="34" charset="0"/>
            </a:endParaRPr>
          </a:p>
          <a:p>
            <a:pPr>
              <a:lnSpc>
                <a:spcPct val="115000"/>
              </a:lnSpc>
              <a:spcAft>
                <a:spcPts val="800"/>
              </a:spcAft>
            </a:pPr>
            <a:r>
              <a:rPr lang="en-GB" sz="1800" i="1" kern="100">
                <a:effectLst/>
                <a:latin typeface="Calibri" panose="020F0502020204030204" pitchFamily="34" charset="0"/>
                <a:ea typeface="Aptos" panose="020B0004020202020204" pitchFamily="34" charset="0"/>
                <a:cs typeface="Arial" panose="020B0604020202020204" pitchFamily="34" charset="0"/>
              </a:rPr>
              <a:t>First listen (hall or classroom)</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If space allows: place pieces of paper with words that describe the seasons around the room (use the </a:t>
            </a:r>
            <a:r>
              <a:rPr lang="en-GB" sz="1800" kern="100" err="1">
                <a:effectLst/>
                <a:latin typeface="Calibri" panose="020F0502020204030204" pitchFamily="34" charset="0"/>
                <a:ea typeface="Aptos" panose="020B0004020202020204" pitchFamily="34" charset="0"/>
                <a:cs typeface="Arial" panose="020B0604020202020204" pitchFamily="34" charset="0"/>
              </a:rPr>
              <a:t>Boulander</a:t>
            </a:r>
            <a:r>
              <a:rPr lang="en-GB" sz="1800" kern="100">
                <a:effectLst/>
                <a:latin typeface="Calibri" panose="020F0502020204030204" pitchFamily="34" charset="0"/>
                <a:ea typeface="Aptos" panose="020B0004020202020204" pitchFamily="34" charset="0"/>
                <a:cs typeface="Arial" panose="020B0604020202020204" pitchFamily="34" charset="0"/>
              </a:rPr>
              <a:t> Word Mat - see slide 3 for link to resource - for example words). If space is limited: hand out individual word mats. Ask children to write down or circle words that they think match the music they are listening to. When the music has finished, invite them to share the words they felt matched the music they heard.</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endParaRPr lang="en-GB" sz="1800" i="1" kern="100">
              <a:effectLst/>
              <a:latin typeface="Calibri" panose="020F0502020204030204" pitchFamily="34" charset="0"/>
              <a:ea typeface="Aptos" panose="020B0004020202020204" pitchFamily="34" charset="0"/>
              <a:cs typeface="Arial" panose="020B0604020202020204" pitchFamily="34" charset="0"/>
            </a:endParaRPr>
          </a:p>
          <a:p>
            <a:pPr>
              <a:lnSpc>
                <a:spcPct val="115000"/>
              </a:lnSpc>
              <a:spcAft>
                <a:spcPts val="800"/>
              </a:spcAft>
            </a:pPr>
            <a:r>
              <a:rPr lang="en-GB" sz="1800" i="1" kern="100">
                <a:effectLst/>
                <a:latin typeface="Calibri" panose="020F0502020204030204" pitchFamily="34" charset="0"/>
                <a:ea typeface="Aptos" panose="020B0004020202020204" pitchFamily="34" charset="0"/>
                <a:cs typeface="Arial" panose="020B0604020202020204" pitchFamily="34" charset="0"/>
              </a:rPr>
              <a:t>Second listen (hall or classroom)</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100">
                <a:effectLst/>
                <a:latin typeface="Calibri" panose="020F0502020204030204" pitchFamily="34" charset="0"/>
                <a:ea typeface="Aptos" panose="020B0004020202020204" pitchFamily="34" charset="0"/>
                <a:cs typeface="Arial" panose="020B0604020202020204" pitchFamily="34" charset="0"/>
              </a:rPr>
              <a:t>For the second listening, hand out paper and coloured pencils. Ask the children to draw a picture of what they think is happening or what story the music is trying to tell. Some children may find this challenging as it quite an abstract task for some learners. If helpful, you could display the picture of the seasons on the next slide and ask them to copy the one that they think the music is describing. Ask a few children to tell you about what they have drawn. </a:t>
            </a:r>
          </a:p>
          <a:p>
            <a:pPr>
              <a:lnSpc>
                <a:spcPct val="115000"/>
              </a:lnSpc>
              <a:spcAft>
                <a:spcPts val="800"/>
              </a:spcAft>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10</a:t>
            </a:fld>
            <a:endParaRPr lang="en-GB"/>
          </a:p>
        </p:txBody>
      </p:sp>
    </p:spTree>
    <p:extLst>
      <p:ext uri="{BB962C8B-B14F-4D97-AF65-F5344CB8AC3E}">
        <p14:creationId xmlns:p14="http://schemas.microsoft.com/office/powerpoint/2010/main" val="2205382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11</a:t>
            </a:fld>
            <a:endParaRPr lang="en-GB"/>
          </a:p>
        </p:txBody>
      </p:sp>
    </p:spTree>
    <p:extLst>
      <p:ext uri="{BB962C8B-B14F-4D97-AF65-F5344CB8AC3E}">
        <p14:creationId xmlns:p14="http://schemas.microsoft.com/office/powerpoint/2010/main" val="424886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r>
              <a:rPr lang="en-GB" sz="1200" kern="100">
                <a:effectLst/>
                <a:latin typeface="Calibri" panose="020F0502020204030204" pitchFamily="34" charset="0"/>
                <a:ea typeface="Aptos" panose="020B0004020202020204" pitchFamily="34" charset="0"/>
                <a:cs typeface="Arial" panose="020B0604020202020204" pitchFamily="34" charset="0"/>
              </a:rPr>
              <a:t>Now watch the introduction video for the piece.</a:t>
            </a: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13</a:t>
            </a:fld>
            <a:endParaRPr lang="en-GB"/>
          </a:p>
        </p:txBody>
      </p:sp>
    </p:spTree>
    <p:extLst>
      <p:ext uri="{BB962C8B-B14F-4D97-AF65-F5344CB8AC3E}">
        <p14:creationId xmlns:p14="http://schemas.microsoft.com/office/powerpoint/2010/main" val="155750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10/11/2024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68C49C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image" Target="../media/image10.svg"/><Relationship Id="rId3" Type="http://schemas.microsoft.com/office/2018/10/relationships/comments" Target="../comments/modernComment_121_1C8CD1AF.xml"/><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3.svg"/><Relationship Id="rId2" Type="http://schemas.microsoft.com/office/2018/10/relationships/comments" Target="../comments/modernComment_10B_5606BDFF.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8" Type="http://schemas.openxmlformats.org/officeDocument/2006/relationships/image" Target="../media/image14.jpg"/><Relationship Id="rId3" Type="http://schemas.microsoft.com/office/2018/10/relationships/comments" Target="../comments/modernComment_122_3BBA03E0.xml"/><Relationship Id="rId7" Type="http://schemas.openxmlformats.org/officeDocument/2006/relationships/hyperlink" Target="https://www.bbc.co.uk/teach/ten-pieces/articles/zh7js8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16.svg"/><Relationship Id="rId3" Type="http://schemas.microsoft.com/office/2018/10/relationships/comments" Target="../comments/modernComment_11E_69B6692.xml"/><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emf"/><Relationship Id="rId10" Type="http://schemas.openxmlformats.org/officeDocument/2006/relationships/image" Target="../media/image18.svg"/><Relationship Id="rId4" Type="http://schemas.openxmlformats.org/officeDocument/2006/relationships/image" Target="../media/image1.emf"/><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0.svg"/><Relationship Id="rId3" Type="http://schemas.microsoft.com/office/2018/10/relationships/comments" Target="../comments/modernComment_11F_EC6C0FC1.xml"/><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8" Type="http://schemas.openxmlformats.org/officeDocument/2006/relationships/image" Target="../media/image16.svg"/><Relationship Id="rId3" Type="http://schemas.microsoft.com/office/2018/10/relationships/comments" Target="../comments/modernComment_124_B4E073FC.xml"/><Relationship Id="rId7" Type="http://schemas.openxmlformats.org/officeDocument/2006/relationships/image" Target="../media/image15.png"/><Relationship Id="rId12" Type="http://schemas.openxmlformats.org/officeDocument/2006/relationships/image" Target="../media/image24.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3.png"/><Relationship Id="rId5" Type="http://schemas.openxmlformats.org/officeDocument/2006/relationships/image" Target="../media/image2.emf"/><Relationship Id="rId10" Type="http://schemas.openxmlformats.org/officeDocument/2006/relationships/image" Target="../media/image22.svg"/><Relationship Id="rId4" Type="http://schemas.openxmlformats.org/officeDocument/2006/relationships/image" Target="../media/image1.emf"/><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4.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microsoft.com/office/2018/10/relationships/comments" Target="../comments/modernComment_104_43F1980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emf"/><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4.png"/><Relationship Id="rId4" Type="http://schemas.openxmlformats.org/officeDocument/2006/relationships/image" Target="../media/image2.emf"/><Relationship Id="rId9"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microsoft.com/office/2018/10/relationships/comments" Target="../comments/modernComment_12A_BC1609D5.xml"/><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4.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4.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emf"/><Relationship Id="rId7" Type="http://schemas.openxmlformats.org/officeDocument/2006/relationships/image" Target="../media/image34.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4.png"/><Relationship Id="rId10" Type="http://schemas.openxmlformats.org/officeDocument/2006/relationships/image" Target="../media/image37.png"/><Relationship Id="rId4" Type="http://schemas.openxmlformats.org/officeDocument/2006/relationships/image" Target="../media/image2.emf"/><Relationship Id="rId9" Type="http://schemas.openxmlformats.org/officeDocument/2006/relationships/image" Target="../media/image36.svg"/></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18/10/relationships/comments" Target="../comments/modernComment_12D_399C80DF.xml"/><Relationship Id="rId7"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hyperlink" Target="https://teach.files.bbci.co.uk/tenpieces/Boulanger-Worksheet.pdf" TargetMode="External"/><Relationship Id="rId4" Type="http://schemas.openxmlformats.org/officeDocument/2006/relationships/hyperlink" Target="https://teach.files.bbci.co.uk/tenpieces/boulanger-word-mat.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microsoft.com/office/2018/10/relationships/comments" Target="../comments/modernComment_120_8041B39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https://teach.files.bbci.co.uk/tenpieces/audio-lili-boulanger-d-un-matin-de-printemps.mp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4"/>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5"/>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7" y="2208213"/>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a:solidFill>
                  <a:schemeClr val="bg1"/>
                </a:solidFill>
                <a:latin typeface="Calibri" panose="020F0502020204030204" pitchFamily="34" charset="0"/>
                <a:cs typeface="Calibri" panose="020F0502020204030204" pitchFamily="34" charset="0"/>
              </a:rPr>
              <a:t>Lili Boulanger</a:t>
            </a:r>
            <a:endParaRPr lang="en-US" sz="4400">
              <a:latin typeface="Calibri" panose="020F0502020204030204" pitchFamily="34" charset="0"/>
              <a:cs typeface="Calibri" panose="020F0502020204030204" pitchFamily="34" charset="0"/>
            </a:endParaRPr>
          </a:p>
        </p:txBody>
      </p:sp>
      <p:sp>
        <p:nvSpPr>
          <p:cNvPr id="11" name="Text Placeholder 9">
            <a:extLst>
              <a:ext uri="{FF2B5EF4-FFF2-40B4-BE49-F238E27FC236}">
                <a16:creationId xmlns:a16="http://schemas.microsoft.com/office/drawing/2014/main" id="{4CA9F064-31C5-962D-B7F9-B46DBC4E319F}"/>
              </a:ext>
            </a:extLst>
          </p:cNvPr>
          <p:cNvSpPr txBox="1">
            <a:spLocks/>
          </p:cNvSpPr>
          <p:nvPr/>
        </p:nvSpPr>
        <p:spPr>
          <a:xfrm>
            <a:off x="2584450" y="3390280"/>
            <a:ext cx="7023100" cy="1370012"/>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solidFill>
                  <a:schemeClr val="bg1"/>
                </a:solidFill>
                <a:latin typeface="Calibri" panose="020F0502020204030204" pitchFamily="34" charset="0"/>
                <a:cs typeface="Calibri" panose="020F0502020204030204" pitchFamily="34" charset="0"/>
              </a:rPr>
              <a:t>D’un matin de </a:t>
            </a:r>
            <a:r>
              <a:rPr lang="en-GB" err="1">
                <a:solidFill>
                  <a:schemeClr val="bg1"/>
                </a:solidFill>
                <a:latin typeface="Calibri" panose="020F0502020204030204" pitchFamily="34" charset="0"/>
                <a:cs typeface="Calibri" panose="020F0502020204030204" pitchFamily="34" charset="0"/>
              </a:rPr>
              <a:t>printemps</a:t>
            </a:r>
            <a:endParaRPr lang="en-GB">
              <a:solidFill>
                <a:schemeClr val="bg1"/>
              </a:solidFill>
              <a:latin typeface="Calibri" panose="020F0502020204030204" pitchFamily="34" charset="0"/>
              <a:cs typeface="Calibri" panose="020F0502020204030204" pitchFamily="34" charset="0"/>
            </a:endParaRPr>
          </a:p>
          <a:p>
            <a:pPr algn="ctr"/>
            <a:endParaRPr lang="en-GB">
              <a:solidFill>
                <a:schemeClr val="bg1"/>
              </a:solidFill>
              <a:latin typeface="Calibri" panose="020F0502020204030204" pitchFamily="34" charset="0"/>
              <a:cs typeface="Calibri" panose="020F0502020204030204" pitchFamily="34" charset="0"/>
            </a:endParaRPr>
          </a:p>
          <a:p>
            <a:pPr algn="ctr"/>
            <a:r>
              <a:rPr lang="en-US" sz="2400">
                <a:solidFill>
                  <a:schemeClr val="bg1"/>
                </a:solidFill>
                <a:latin typeface="Calibri" panose="020F0502020204030204" pitchFamily="34" charset="0"/>
                <a:cs typeface="Calibri" panose="020F0502020204030204" pitchFamily="34" charset="0"/>
              </a:rPr>
              <a:t>Primary Classroom Lesson Plan</a:t>
            </a:r>
            <a:endParaRPr lang="en-GB" sz="2400">
              <a:solidFill>
                <a:schemeClr val="bg1"/>
              </a:solidFill>
              <a:latin typeface="Calibri" panose="020F0502020204030204" pitchFamily="34" charset="0"/>
              <a:cs typeface="Calibri" panose="020F0502020204030204" pitchFamily="34" charset="0"/>
            </a:endParaRPr>
          </a:p>
        </p:txBody>
      </p:sp>
      <p:sp>
        <p:nvSpPr>
          <p:cNvPr id="12" name="Text Placeholder 11">
            <a:extLst>
              <a:ext uri="{FF2B5EF4-FFF2-40B4-BE49-F238E27FC236}">
                <a16:creationId xmlns:a16="http://schemas.microsoft.com/office/drawing/2014/main" id="{8053679D-3475-E04F-6C85-47A6067ED2AB}"/>
              </a:ext>
            </a:extLst>
          </p:cNvPr>
          <p:cNvSpPr txBox="1">
            <a:spLocks/>
          </p:cNvSpPr>
          <p:nvPr/>
        </p:nvSpPr>
        <p:spPr>
          <a:xfrm>
            <a:off x="4648200" y="5306322"/>
            <a:ext cx="2895600" cy="784225"/>
          </a:xfrm>
          <a:prstGeom prst="rect">
            <a:avLst/>
          </a:prstGeom>
        </p:spPr>
        <p:txBody>
          <a:bodyPr vert="horz"/>
          <a:lstStyle>
            <a:lvl1pPr marL="0" indent="0" algn="l" defTabSz="914400" rtl="0" eaLnBrk="1" latinLnBrk="0" hangingPunct="1">
              <a:lnSpc>
                <a:spcPct val="90000"/>
              </a:lnSpc>
              <a:spcBef>
                <a:spcPts val="1000"/>
              </a:spcBef>
              <a:buFontTx/>
              <a:buNone/>
              <a:defRPr sz="2000" kern="1200" baseline="0">
                <a:solidFill>
                  <a:schemeClr val="tx1"/>
                </a:solidFill>
                <a:latin typeface="Gill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solidFill>
                  <a:schemeClr val="bg1"/>
                </a:solidFill>
              </a:rPr>
              <a:t>Written by Katie </a:t>
            </a:r>
            <a:r>
              <a:rPr lang="en-GB" err="1">
                <a:solidFill>
                  <a:schemeClr val="bg1"/>
                </a:solidFill>
              </a:rPr>
              <a:t>Teage</a:t>
            </a:r>
            <a:endParaRPr lang="en-US">
              <a:solidFill>
                <a:schemeClr val="bg1"/>
              </a:solidFill>
            </a:endParaRP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Tree>
    <p:extLst>
      <p:ext uri="{BB962C8B-B14F-4D97-AF65-F5344CB8AC3E}">
        <p14:creationId xmlns:p14="http://schemas.microsoft.com/office/powerpoint/2010/main" val="109857222"/>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4"/>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5"/>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10</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3" name="Graphic 2" descr="Ear outline">
            <a:extLst>
              <a:ext uri="{FF2B5EF4-FFF2-40B4-BE49-F238E27FC236}">
                <a16:creationId xmlns:a16="http://schemas.microsoft.com/office/drawing/2014/main" id="{5112B238-D859-FF1B-9371-C5322F8F1F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16385" y="292055"/>
            <a:ext cx="1344744" cy="1344744"/>
          </a:xfrm>
          <a:prstGeom prst="rect">
            <a:avLst/>
          </a:prstGeom>
        </p:spPr>
      </p:pic>
      <p:sp>
        <p:nvSpPr>
          <p:cNvPr id="4" name="Title Placeholder 9">
            <a:extLst>
              <a:ext uri="{FF2B5EF4-FFF2-40B4-BE49-F238E27FC236}">
                <a16:creationId xmlns:a16="http://schemas.microsoft.com/office/drawing/2014/main" id="{437A911D-447A-BF85-3566-33978417897E}"/>
              </a:ext>
            </a:extLst>
          </p:cNvPr>
          <p:cNvSpPr txBox="1">
            <a:spLocks/>
          </p:cNvSpPr>
          <p:nvPr/>
        </p:nvSpPr>
        <p:spPr>
          <a:xfrm>
            <a:off x="1634523" y="542688"/>
            <a:ext cx="7012582" cy="843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Calibri" panose="020F0502020204030204" pitchFamily="34" charset="0"/>
                <a:cs typeface="Calibri" panose="020F0502020204030204" pitchFamily="34" charset="0"/>
              </a:rPr>
              <a:t>Listen carefully!</a:t>
            </a:r>
            <a:endParaRPr lang="en-US" b="1">
              <a:latin typeface="Calibri" panose="020F0502020204030204" pitchFamily="34" charset="0"/>
              <a:cs typeface="Calibri" panose="020F0502020204030204" pitchFamily="34" charset="0"/>
            </a:endParaRPr>
          </a:p>
        </p:txBody>
      </p:sp>
      <p:graphicFrame>
        <p:nvGraphicFramePr>
          <p:cNvPr id="5" name="Table 12">
            <a:extLst>
              <a:ext uri="{FF2B5EF4-FFF2-40B4-BE49-F238E27FC236}">
                <a16:creationId xmlns:a16="http://schemas.microsoft.com/office/drawing/2014/main" id="{5B35999D-770A-2A2A-5921-1569B1B6AA7D}"/>
              </a:ext>
            </a:extLst>
          </p:cNvPr>
          <p:cNvGraphicFramePr>
            <a:graphicFrameLocks noGrp="1"/>
          </p:cNvGraphicFramePr>
          <p:nvPr>
            <p:extLst>
              <p:ext uri="{D42A27DB-BD31-4B8C-83A1-F6EECF244321}">
                <p14:modId xmlns:p14="http://schemas.microsoft.com/office/powerpoint/2010/main" val="472394972"/>
              </p:ext>
            </p:extLst>
          </p:nvPr>
        </p:nvGraphicFramePr>
        <p:xfrm>
          <a:off x="1464277" y="2184662"/>
          <a:ext cx="9054522" cy="3742552"/>
        </p:xfrm>
        <a:graphic>
          <a:graphicData uri="http://schemas.openxmlformats.org/drawingml/2006/table">
            <a:tbl>
              <a:tblPr firstRow="1" bandRow="1">
                <a:tableStyleId>{5940675A-B579-460E-94D1-54222C63F5DA}</a:tableStyleId>
              </a:tblPr>
              <a:tblGrid>
                <a:gridCol w="1509087">
                  <a:extLst>
                    <a:ext uri="{9D8B030D-6E8A-4147-A177-3AD203B41FA5}">
                      <a16:colId xmlns:a16="http://schemas.microsoft.com/office/drawing/2014/main" val="3118512815"/>
                    </a:ext>
                  </a:extLst>
                </a:gridCol>
                <a:gridCol w="1509087">
                  <a:extLst>
                    <a:ext uri="{9D8B030D-6E8A-4147-A177-3AD203B41FA5}">
                      <a16:colId xmlns:a16="http://schemas.microsoft.com/office/drawing/2014/main" val="1729627596"/>
                    </a:ext>
                  </a:extLst>
                </a:gridCol>
                <a:gridCol w="1509087">
                  <a:extLst>
                    <a:ext uri="{9D8B030D-6E8A-4147-A177-3AD203B41FA5}">
                      <a16:colId xmlns:a16="http://schemas.microsoft.com/office/drawing/2014/main" val="3283369480"/>
                    </a:ext>
                  </a:extLst>
                </a:gridCol>
                <a:gridCol w="1509087">
                  <a:extLst>
                    <a:ext uri="{9D8B030D-6E8A-4147-A177-3AD203B41FA5}">
                      <a16:colId xmlns:a16="http://schemas.microsoft.com/office/drawing/2014/main" val="3739139779"/>
                    </a:ext>
                  </a:extLst>
                </a:gridCol>
                <a:gridCol w="1509087">
                  <a:extLst>
                    <a:ext uri="{9D8B030D-6E8A-4147-A177-3AD203B41FA5}">
                      <a16:colId xmlns:a16="http://schemas.microsoft.com/office/drawing/2014/main" val="802628321"/>
                    </a:ext>
                  </a:extLst>
                </a:gridCol>
                <a:gridCol w="1509087">
                  <a:extLst>
                    <a:ext uri="{9D8B030D-6E8A-4147-A177-3AD203B41FA5}">
                      <a16:colId xmlns:a16="http://schemas.microsoft.com/office/drawing/2014/main" val="738498637"/>
                    </a:ext>
                  </a:extLst>
                </a:gridCol>
              </a:tblGrid>
              <a:tr h="467819">
                <a:tc>
                  <a:txBody>
                    <a:bodyPr/>
                    <a:lstStyle/>
                    <a:p>
                      <a:r>
                        <a:rPr lang="en-GB">
                          <a:latin typeface="Calibri" panose="020F0502020204030204" pitchFamily="34" charset="0"/>
                          <a:cs typeface="Calibri" panose="020F0502020204030204" pitchFamily="34" charset="0"/>
                        </a:rPr>
                        <a:t>exciting</a:t>
                      </a:r>
                    </a:p>
                  </a:txBody>
                  <a:tcPr/>
                </a:tc>
                <a:tc>
                  <a:txBody>
                    <a:bodyPr/>
                    <a:lstStyle/>
                    <a:p>
                      <a:r>
                        <a:rPr lang="en-GB">
                          <a:latin typeface="Calibri" panose="020F0502020204030204" pitchFamily="34" charset="0"/>
                          <a:cs typeface="Calibri" panose="020F0502020204030204" pitchFamily="34" charset="0"/>
                        </a:rPr>
                        <a:t>curious</a:t>
                      </a:r>
                    </a:p>
                  </a:txBody>
                  <a:tcPr/>
                </a:tc>
                <a:tc>
                  <a:txBody>
                    <a:bodyPr/>
                    <a:lstStyle/>
                    <a:p>
                      <a:r>
                        <a:rPr lang="en-GB">
                          <a:latin typeface="Calibri" panose="020F0502020204030204" pitchFamily="34" charset="0"/>
                          <a:cs typeface="Calibri" panose="020F0502020204030204" pitchFamily="34" charset="0"/>
                        </a:rPr>
                        <a:t>colourful</a:t>
                      </a:r>
                    </a:p>
                  </a:txBody>
                  <a:tcPr/>
                </a:tc>
                <a:tc>
                  <a:txBody>
                    <a:bodyPr/>
                    <a:lstStyle/>
                    <a:p>
                      <a:r>
                        <a:rPr lang="en-GB">
                          <a:latin typeface="Calibri" panose="020F0502020204030204" pitchFamily="34" charset="0"/>
                          <a:cs typeface="Calibri" panose="020F0502020204030204" pitchFamily="34" charset="0"/>
                        </a:rPr>
                        <a:t>majestic</a:t>
                      </a:r>
                    </a:p>
                  </a:txBody>
                  <a:tcPr/>
                </a:tc>
                <a:tc>
                  <a:txBody>
                    <a:bodyPr/>
                    <a:lstStyle/>
                    <a:p>
                      <a:r>
                        <a:rPr lang="en-GB">
                          <a:latin typeface="Calibri" panose="020F0502020204030204" pitchFamily="34" charset="0"/>
                          <a:cs typeface="Calibri" panose="020F0502020204030204" pitchFamily="34" charset="0"/>
                        </a:rPr>
                        <a:t>graceful</a:t>
                      </a:r>
                    </a:p>
                  </a:txBody>
                  <a:tcPr/>
                </a:tc>
                <a:tc>
                  <a:txBody>
                    <a:bodyPr/>
                    <a:lstStyle/>
                    <a:p>
                      <a:r>
                        <a:rPr lang="en-GB">
                          <a:latin typeface="Calibri" panose="020F0502020204030204" pitchFamily="34" charset="0"/>
                          <a:cs typeface="Calibri" panose="020F0502020204030204" pitchFamily="34" charset="0"/>
                        </a:rPr>
                        <a:t>haunting</a:t>
                      </a:r>
                    </a:p>
                  </a:txBody>
                  <a:tcPr/>
                </a:tc>
                <a:extLst>
                  <a:ext uri="{0D108BD9-81ED-4DB2-BD59-A6C34878D82A}">
                    <a16:rowId xmlns:a16="http://schemas.microsoft.com/office/drawing/2014/main" val="3414418828"/>
                  </a:ext>
                </a:extLst>
              </a:tr>
              <a:tr h="467819">
                <a:tc>
                  <a:txBody>
                    <a:bodyPr/>
                    <a:lstStyle/>
                    <a:p>
                      <a:r>
                        <a:rPr lang="en-GB">
                          <a:latin typeface="Calibri" panose="020F0502020204030204" pitchFamily="34" charset="0"/>
                          <a:cs typeface="Calibri" panose="020F0502020204030204" pitchFamily="34" charset="0"/>
                        </a:rPr>
                        <a:t>delicate</a:t>
                      </a:r>
                    </a:p>
                  </a:txBody>
                  <a:tcPr/>
                </a:tc>
                <a:tc>
                  <a:txBody>
                    <a:bodyPr/>
                    <a:lstStyle/>
                    <a:p>
                      <a:r>
                        <a:rPr lang="en-GB">
                          <a:latin typeface="Calibri" panose="020F0502020204030204" pitchFamily="34" charset="0"/>
                          <a:cs typeface="Calibri" panose="020F0502020204030204" pitchFamily="34" charset="0"/>
                        </a:rPr>
                        <a:t>sparkling</a:t>
                      </a:r>
                    </a:p>
                  </a:txBody>
                  <a:tcPr/>
                </a:tc>
                <a:tc>
                  <a:txBody>
                    <a:bodyPr/>
                    <a:lstStyle/>
                    <a:p>
                      <a:r>
                        <a:rPr lang="en-GB">
                          <a:latin typeface="Calibri" panose="020F0502020204030204" pitchFamily="34" charset="0"/>
                          <a:cs typeface="Calibri" panose="020F0502020204030204" pitchFamily="34" charset="0"/>
                        </a:rPr>
                        <a:t>relaxing</a:t>
                      </a:r>
                    </a:p>
                  </a:txBody>
                  <a:tcPr/>
                </a:tc>
                <a:tc>
                  <a:txBody>
                    <a:bodyPr/>
                    <a:lstStyle/>
                    <a:p>
                      <a:r>
                        <a:rPr lang="en-GB">
                          <a:latin typeface="Calibri" panose="020F0502020204030204" pitchFamily="34" charset="0"/>
                          <a:cs typeface="Calibri" panose="020F0502020204030204" pitchFamily="34" charset="0"/>
                        </a:rPr>
                        <a:t>freezing</a:t>
                      </a:r>
                    </a:p>
                  </a:txBody>
                  <a:tcPr/>
                </a:tc>
                <a:tc>
                  <a:txBody>
                    <a:bodyPr/>
                    <a:lstStyle/>
                    <a:p>
                      <a:r>
                        <a:rPr lang="en-GB">
                          <a:latin typeface="Calibri" panose="020F0502020204030204" pitchFamily="34" charset="0"/>
                          <a:cs typeface="Calibri" panose="020F0502020204030204" pitchFamily="34" charset="0"/>
                        </a:rPr>
                        <a:t>sun-kissed</a:t>
                      </a:r>
                    </a:p>
                  </a:txBody>
                  <a:tcPr/>
                </a:tc>
                <a:tc>
                  <a:txBody>
                    <a:bodyPr/>
                    <a:lstStyle/>
                    <a:p>
                      <a:r>
                        <a:rPr lang="en-GB">
                          <a:latin typeface="Calibri" panose="020F0502020204030204" pitchFamily="34" charset="0"/>
                          <a:cs typeface="Calibri" panose="020F0502020204030204" pitchFamily="34" charset="0"/>
                        </a:rPr>
                        <a:t>delicious </a:t>
                      </a:r>
                    </a:p>
                  </a:txBody>
                  <a:tcPr/>
                </a:tc>
                <a:extLst>
                  <a:ext uri="{0D108BD9-81ED-4DB2-BD59-A6C34878D82A}">
                    <a16:rowId xmlns:a16="http://schemas.microsoft.com/office/drawing/2014/main" val="1523398392"/>
                  </a:ext>
                </a:extLst>
              </a:tr>
              <a:tr h="467819">
                <a:tc>
                  <a:txBody>
                    <a:bodyPr/>
                    <a:lstStyle/>
                    <a:p>
                      <a:r>
                        <a:rPr lang="en-GB">
                          <a:latin typeface="Calibri" panose="020F0502020204030204" pitchFamily="34" charset="0"/>
                          <a:cs typeface="Calibri" panose="020F0502020204030204" pitchFamily="34" charset="0"/>
                        </a:rPr>
                        <a:t>dazzling</a:t>
                      </a:r>
                    </a:p>
                  </a:txBody>
                  <a:tcPr/>
                </a:tc>
                <a:tc>
                  <a:txBody>
                    <a:bodyPr/>
                    <a:lstStyle/>
                    <a:p>
                      <a:r>
                        <a:rPr lang="en-GB">
                          <a:latin typeface="Calibri" panose="020F0502020204030204" pitchFamily="34" charset="0"/>
                          <a:cs typeface="Calibri" panose="020F0502020204030204" pitchFamily="34" charset="0"/>
                        </a:rPr>
                        <a:t>joyful</a:t>
                      </a:r>
                    </a:p>
                  </a:txBody>
                  <a:tcPr/>
                </a:tc>
                <a:tc>
                  <a:txBody>
                    <a:bodyPr/>
                    <a:lstStyle/>
                    <a:p>
                      <a:r>
                        <a:rPr lang="en-GB">
                          <a:latin typeface="Calibri" panose="020F0502020204030204" pitchFamily="34" charset="0"/>
                          <a:cs typeface="Calibri" panose="020F0502020204030204" pitchFamily="34" charset="0"/>
                        </a:rPr>
                        <a:t>cosy</a:t>
                      </a:r>
                    </a:p>
                  </a:txBody>
                  <a:tcPr/>
                </a:tc>
                <a:tc>
                  <a:txBody>
                    <a:bodyPr/>
                    <a:lstStyle/>
                    <a:p>
                      <a:r>
                        <a:rPr lang="en-GB">
                          <a:latin typeface="Calibri" panose="020F0502020204030204" pitchFamily="34" charset="0"/>
                          <a:cs typeface="Calibri" panose="020F0502020204030204" pitchFamily="34" charset="0"/>
                        </a:rPr>
                        <a:t>crunch</a:t>
                      </a:r>
                    </a:p>
                  </a:txBody>
                  <a:tcPr/>
                </a:tc>
                <a:tc>
                  <a:txBody>
                    <a:bodyPr/>
                    <a:lstStyle/>
                    <a:p>
                      <a:r>
                        <a:rPr lang="en-GB">
                          <a:latin typeface="Calibri" panose="020F0502020204030204" pitchFamily="34" charset="0"/>
                          <a:cs typeface="Calibri" panose="020F0502020204030204" pitchFamily="34" charset="0"/>
                        </a:rPr>
                        <a:t>cool</a:t>
                      </a:r>
                    </a:p>
                  </a:txBody>
                  <a:tcPr/>
                </a:tc>
                <a:tc>
                  <a:txBody>
                    <a:bodyPr/>
                    <a:lstStyle/>
                    <a:p>
                      <a:r>
                        <a:rPr lang="en-GB">
                          <a:latin typeface="Calibri" panose="020F0502020204030204" pitchFamily="34" charset="0"/>
                          <a:cs typeface="Calibri" panose="020F0502020204030204" pitchFamily="34" charset="0"/>
                        </a:rPr>
                        <a:t>glittering</a:t>
                      </a:r>
                    </a:p>
                  </a:txBody>
                  <a:tcPr/>
                </a:tc>
                <a:extLst>
                  <a:ext uri="{0D108BD9-81ED-4DB2-BD59-A6C34878D82A}">
                    <a16:rowId xmlns:a16="http://schemas.microsoft.com/office/drawing/2014/main" val="636650130"/>
                  </a:ext>
                </a:extLst>
              </a:tr>
              <a:tr h="467819">
                <a:tc>
                  <a:txBody>
                    <a:bodyPr/>
                    <a:lstStyle/>
                    <a:p>
                      <a:r>
                        <a:rPr lang="en-GB">
                          <a:latin typeface="Calibri" panose="020F0502020204030204" pitchFamily="34" charset="0"/>
                          <a:cs typeface="Calibri" panose="020F0502020204030204" pitchFamily="34" charset="0"/>
                        </a:rPr>
                        <a:t>majestic</a:t>
                      </a:r>
                    </a:p>
                  </a:txBody>
                  <a:tcPr/>
                </a:tc>
                <a:tc>
                  <a:txBody>
                    <a:bodyPr/>
                    <a:lstStyle/>
                    <a:p>
                      <a:r>
                        <a:rPr lang="en-GB">
                          <a:latin typeface="Calibri" panose="020F0502020204030204" pitchFamily="34" charset="0"/>
                          <a:cs typeface="Calibri" panose="020F0502020204030204" pitchFamily="34" charset="0"/>
                        </a:rPr>
                        <a:t>fluffy</a:t>
                      </a:r>
                    </a:p>
                  </a:txBody>
                  <a:tcPr/>
                </a:tc>
                <a:tc>
                  <a:txBody>
                    <a:bodyPr/>
                    <a:lstStyle/>
                    <a:p>
                      <a:r>
                        <a:rPr lang="en-GB">
                          <a:latin typeface="Calibri" panose="020F0502020204030204" pitchFamily="34" charset="0"/>
                          <a:cs typeface="Calibri" panose="020F0502020204030204" pitchFamily="34" charset="0"/>
                        </a:rPr>
                        <a:t>colourful</a:t>
                      </a:r>
                    </a:p>
                  </a:txBody>
                  <a:tcPr/>
                </a:tc>
                <a:tc>
                  <a:txBody>
                    <a:bodyPr/>
                    <a:lstStyle/>
                    <a:p>
                      <a:r>
                        <a:rPr lang="en-GB">
                          <a:latin typeface="Calibri" panose="020F0502020204030204" pitchFamily="34" charset="0"/>
                          <a:cs typeface="Calibri" panose="020F0502020204030204" pitchFamily="34" charset="0"/>
                        </a:rPr>
                        <a:t>colourful</a:t>
                      </a:r>
                    </a:p>
                  </a:txBody>
                  <a:tcPr/>
                </a:tc>
                <a:tc>
                  <a:txBody>
                    <a:bodyPr/>
                    <a:lstStyle/>
                    <a:p>
                      <a:r>
                        <a:rPr lang="en-GB">
                          <a:latin typeface="Calibri" panose="020F0502020204030204" pitchFamily="34" charset="0"/>
                          <a:cs typeface="Calibri" panose="020F0502020204030204" pitchFamily="34" charset="0"/>
                        </a:rPr>
                        <a:t>warm </a:t>
                      </a:r>
                    </a:p>
                  </a:txBody>
                  <a:tcPr/>
                </a:tc>
                <a:tc>
                  <a:txBody>
                    <a:bodyPr/>
                    <a:lstStyle/>
                    <a:p>
                      <a:r>
                        <a:rPr lang="en-GB">
                          <a:latin typeface="Calibri" panose="020F0502020204030204" pitchFamily="34" charset="0"/>
                          <a:cs typeface="Calibri" panose="020F0502020204030204" pitchFamily="34" charset="0"/>
                        </a:rPr>
                        <a:t>sandy</a:t>
                      </a:r>
                    </a:p>
                  </a:txBody>
                  <a:tcPr/>
                </a:tc>
                <a:extLst>
                  <a:ext uri="{0D108BD9-81ED-4DB2-BD59-A6C34878D82A}">
                    <a16:rowId xmlns:a16="http://schemas.microsoft.com/office/drawing/2014/main" val="3149399708"/>
                  </a:ext>
                </a:extLst>
              </a:tr>
              <a:tr h="467819">
                <a:tc>
                  <a:txBody>
                    <a:bodyPr/>
                    <a:lstStyle/>
                    <a:p>
                      <a:r>
                        <a:rPr lang="en-GB">
                          <a:latin typeface="Calibri" panose="020F0502020204030204" pitchFamily="34" charset="0"/>
                          <a:cs typeface="Calibri" panose="020F0502020204030204" pitchFamily="34" charset="0"/>
                        </a:rPr>
                        <a:t>crisp</a:t>
                      </a:r>
                    </a:p>
                  </a:txBody>
                  <a:tcPr/>
                </a:tc>
                <a:tc>
                  <a:txBody>
                    <a:bodyPr/>
                    <a:lstStyle/>
                    <a:p>
                      <a:r>
                        <a:rPr lang="en-GB">
                          <a:latin typeface="Calibri" panose="020F0502020204030204" pitchFamily="34" charset="0"/>
                          <a:cs typeface="Calibri" panose="020F0502020204030204" pitchFamily="34" charset="0"/>
                        </a:rPr>
                        <a:t>blossoming</a:t>
                      </a:r>
                    </a:p>
                  </a:txBody>
                  <a:tcPr/>
                </a:tc>
                <a:tc>
                  <a:txBody>
                    <a:bodyPr/>
                    <a:lstStyle/>
                    <a:p>
                      <a:r>
                        <a:rPr lang="en-GB">
                          <a:latin typeface="Calibri" panose="020F0502020204030204" pitchFamily="34" charset="0"/>
                          <a:cs typeface="Calibri" panose="020F0502020204030204" pitchFamily="34" charset="0"/>
                        </a:rPr>
                        <a:t>azure</a:t>
                      </a:r>
                    </a:p>
                  </a:txBody>
                  <a:tcPr/>
                </a:tc>
                <a:tc>
                  <a:txBody>
                    <a:bodyPr/>
                    <a:lstStyle/>
                    <a:p>
                      <a:r>
                        <a:rPr lang="en-GB">
                          <a:latin typeface="Calibri" panose="020F0502020204030204" pitchFamily="34" charset="0"/>
                          <a:cs typeface="Calibri" panose="020F0502020204030204" pitchFamily="34" charset="0"/>
                        </a:rPr>
                        <a:t>leafy</a:t>
                      </a:r>
                    </a:p>
                  </a:txBody>
                  <a:tcPr/>
                </a:tc>
                <a:tc>
                  <a:txBody>
                    <a:bodyPr/>
                    <a:lstStyle/>
                    <a:p>
                      <a:r>
                        <a:rPr lang="en-GB">
                          <a:latin typeface="Calibri" panose="020F0502020204030204" pitchFamily="34" charset="0"/>
                          <a:cs typeface="Calibri" panose="020F0502020204030204" pitchFamily="34" charset="0"/>
                        </a:rPr>
                        <a:t>playful</a:t>
                      </a:r>
                    </a:p>
                  </a:txBody>
                  <a:tcPr/>
                </a:tc>
                <a:tc>
                  <a:txBody>
                    <a:bodyPr/>
                    <a:lstStyle/>
                    <a:p>
                      <a:r>
                        <a:rPr lang="en-GB">
                          <a:latin typeface="Calibri" panose="020F0502020204030204" pitchFamily="34" charset="0"/>
                          <a:cs typeface="Calibri" panose="020F0502020204030204" pitchFamily="34" charset="0"/>
                        </a:rPr>
                        <a:t>happy</a:t>
                      </a:r>
                    </a:p>
                  </a:txBody>
                  <a:tcPr/>
                </a:tc>
                <a:extLst>
                  <a:ext uri="{0D108BD9-81ED-4DB2-BD59-A6C34878D82A}">
                    <a16:rowId xmlns:a16="http://schemas.microsoft.com/office/drawing/2014/main" val="4208587776"/>
                  </a:ext>
                </a:extLst>
              </a:tr>
              <a:tr h="467819">
                <a:tc>
                  <a:txBody>
                    <a:bodyPr/>
                    <a:lstStyle/>
                    <a:p>
                      <a:r>
                        <a:rPr lang="en-GB">
                          <a:latin typeface="Calibri" panose="020F0502020204030204" pitchFamily="34" charset="0"/>
                          <a:cs typeface="Calibri" panose="020F0502020204030204" pitchFamily="34" charset="0"/>
                        </a:rPr>
                        <a:t>gentle</a:t>
                      </a:r>
                    </a:p>
                  </a:txBody>
                  <a:tcPr/>
                </a:tc>
                <a:tc>
                  <a:txBody>
                    <a:bodyPr/>
                    <a:lstStyle/>
                    <a:p>
                      <a:r>
                        <a:rPr lang="en-GB">
                          <a:latin typeface="Calibri" panose="020F0502020204030204" pitchFamily="34" charset="0"/>
                          <a:cs typeface="Calibri" panose="020F0502020204030204" pitchFamily="34" charset="0"/>
                        </a:rPr>
                        <a:t>sparkling</a:t>
                      </a:r>
                    </a:p>
                  </a:txBody>
                  <a:tcPr/>
                </a:tc>
                <a:tc>
                  <a:txBody>
                    <a:bodyPr/>
                    <a:lstStyle/>
                    <a:p>
                      <a:r>
                        <a:rPr lang="en-GB">
                          <a:latin typeface="Calibri" panose="020F0502020204030204" pitchFamily="34" charset="0"/>
                          <a:cs typeface="Calibri" panose="020F0502020204030204" pitchFamily="34" charset="0"/>
                        </a:rPr>
                        <a:t>pretty</a:t>
                      </a:r>
                    </a:p>
                  </a:txBody>
                  <a:tcPr/>
                </a:tc>
                <a:tc>
                  <a:txBody>
                    <a:bodyPr/>
                    <a:lstStyle/>
                    <a:p>
                      <a:r>
                        <a:rPr lang="en-GB">
                          <a:latin typeface="Calibri" panose="020F0502020204030204" pitchFamily="34" charset="0"/>
                          <a:cs typeface="Calibri" panose="020F0502020204030204" pitchFamily="34" charset="0"/>
                        </a:rPr>
                        <a:t>beautiful</a:t>
                      </a:r>
                    </a:p>
                  </a:txBody>
                  <a:tcPr/>
                </a:tc>
                <a:tc>
                  <a:txBody>
                    <a:bodyPr/>
                    <a:lstStyle/>
                    <a:p>
                      <a:r>
                        <a:rPr lang="en-GB">
                          <a:latin typeface="Calibri" panose="020F0502020204030204" pitchFamily="34" charset="0"/>
                          <a:cs typeface="Calibri" panose="020F0502020204030204" pitchFamily="34" charset="0"/>
                        </a:rPr>
                        <a:t>cheerful</a:t>
                      </a:r>
                    </a:p>
                  </a:txBody>
                  <a:tcPr/>
                </a:tc>
                <a:tc>
                  <a:txBody>
                    <a:bodyPr/>
                    <a:lstStyle/>
                    <a:p>
                      <a:r>
                        <a:rPr lang="en-GB">
                          <a:latin typeface="Calibri" panose="020F0502020204030204" pitchFamily="34" charset="0"/>
                          <a:cs typeface="Calibri" panose="020F0502020204030204" pitchFamily="34" charset="0"/>
                        </a:rPr>
                        <a:t>woolly </a:t>
                      </a:r>
                    </a:p>
                  </a:txBody>
                  <a:tcPr/>
                </a:tc>
                <a:extLst>
                  <a:ext uri="{0D108BD9-81ED-4DB2-BD59-A6C34878D82A}">
                    <a16:rowId xmlns:a16="http://schemas.microsoft.com/office/drawing/2014/main" val="1347485340"/>
                  </a:ext>
                </a:extLst>
              </a:tr>
              <a:tr h="467819">
                <a:tc>
                  <a:txBody>
                    <a:bodyPr/>
                    <a:lstStyle/>
                    <a:p>
                      <a:r>
                        <a:rPr lang="en-GB">
                          <a:latin typeface="Calibri" panose="020F0502020204030204" pitchFamily="34" charset="0"/>
                          <a:cs typeface="Calibri" panose="020F0502020204030204" pitchFamily="34" charset="0"/>
                        </a:rPr>
                        <a:t>awakening</a:t>
                      </a:r>
                    </a:p>
                  </a:txBody>
                  <a:tcPr/>
                </a:tc>
                <a:tc>
                  <a:txBody>
                    <a:bodyPr/>
                    <a:lstStyle/>
                    <a:p>
                      <a:r>
                        <a:rPr lang="en-GB">
                          <a:latin typeface="Calibri" panose="020F0502020204030204" pitchFamily="34" charset="0"/>
                          <a:cs typeface="Calibri" panose="020F0502020204030204" pitchFamily="34" charset="0"/>
                        </a:rPr>
                        <a:t>bouncing</a:t>
                      </a:r>
                    </a:p>
                  </a:txBody>
                  <a:tcPr/>
                </a:tc>
                <a:tc>
                  <a:txBody>
                    <a:bodyPr/>
                    <a:lstStyle/>
                    <a:p>
                      <a:r>
                        <a:rPr lang="en-GB">
                          <a:latin typeface="Calibri" panose="020F0502020204030204" pitchFamily="34" charset="0"/>
                          <a:cs typeface="Calibri" panose="020F0502020204030204" pitchFamily="34" charset="0"/>
                        </a:rPr>
                        <a:t>warming</a:t>
                      </a:r>
                    </a:p>
                  </a:txBody>
                  <a:tcPr/>
                </a:tc>
                <a:tc>
                  <a:txBody>
                    <a:bodyPr/>
                    <a:lstStyle/>
                    <a:p>
                      <a:r>
                        <a:rPr lang="en-GB">
                          <a:latin typeface="Calibri" panose="020F0502020204030204" pitchFamily="34" charset="0"/>
                          <a:cs typeface="Calibri" panose="020F0502020204030204" pitchFamily="34" charset="0"/>
                        </a:rPr>
                        <a:t>migrating</a:t>
                      </a:r>
                    </a:p>
                  </a:txBody>
                  <a:tcPr/>
                </a:tc>
                <a:tc>
                  <a:txBody>
                    <a:bodyPr/>
                    <a:lstStyle/>
                    <a:p>
                      <a:r>
                        <a:rPr lang="en-GB">
                          <a:latin typeface="Calibri" panose="020F0502020204030204" pitchFamily="34" charset="0"/>
                          <a:cs typeface="Calibri" panose="020F0502020204030204" pitchFamily="34" charset="0"/>
                        </a:rPr>
                        <a:t>humid</a:t>
                      </a:r>
                    </a:p>
                  </a:txBody>
                  <a:tcPr/>
                </a:tc>
                <a:tc>
                  <a:txBody>
                    <a:bodyPr/>
                    <a:lstStyle/>
                    <a:p>
                      <a:r>
                        <a:rPr lang="en-GB">
                          <a:latin typeface="Calibri" panose="020F0502020204030204" pitchFamily="34" charset="0"/>
                          <a:cs typeface="Calibri" panose="020F0502020204030204" pitchFamily="34" charset="0"/>
                        </a:rPr>
                        <a:t>emerald</a:t>
                      </a:r>
                    </a:p>
                  </a:txBody>
                  <a:tcPr/>
                </a:tc>
                <a:extLst>
                  <a:ext uri="{0D108BD9-81ED-4DB2-BD59-A6C34878D82A}">
                    <a16:rowId xmlns:a16="http://schemas.microsoft.com/office/drawing/2014/main" val="3549991054"/>
                  </a:ext>
                </a:extLst>
              </a:tr>
              <a:tr h="467819">
                <a:tc>
                  <a:txBody>
                    <a:bodyPr/>
                    <a:lstStyle/>
                    <a:p>
                      <a:r>
                        <a:rPr lang="en-GB">
                          <a:latin typeface="Calibri" panose="020F0502020204030204" pitchFamily="34" charset="0"/>
                          <a:cs typeface="Calibri" panose="020F0502020204030204" pitchFamily="34" charset="0"/>
                        </a:rPr>
                        <a:t>bright</a:t>
                      </a:r>
                    </a:p>
                  </a:txBody>
                  <a:tcPr/>
                </a:tc>
                <a:tc>
                  <a:txBody>
                    <a:bodyPr/>
                    <a:lstStyle/>
                    <a:p>
                      <a:r>
                        <a:rPr lang="en-GB">
                          <a:latin typeface="Calibri" panose="020F0502020204030204" pitchFamily="34" charset="0"/>
                          <a:cs typeface="Calibri" panose="020F0502020204030204" pitchFamily="34" charset="0"/>
                        </a:rPr>
                        <a:t>shiny</a:t>
                      </a:r>
                    </a:p>
                  </a:txBody>
                  <a:tcPr/>
                </a:tc>
                <a:tc>
                  <a:txBody>
                    <a:bodyPr/>
                    <a:lstStyle/>
                    <a:p>
                      <a:r>
                        <a:rPr lang="en-GB">
                          <a:latin typeface="Calibri" panose="020F0502020204030204" pitchFamily="34" charset="0"/>
                          <a:cs typeface="Calibri" panose="020F0502020204030204" pitchFamily="34" charset="0"/>
                        </a:rPr>
                        <a:t>sunny</a:t>
                      </a:r>
                    </a:p>
                  </a:txBody>
                  <a:tcPr/>
                </a:tc>
                <a:tc>
                  <a:txBody>
                    <a:bodyPr/>
                    <a:lstStyle/>
                    <a:p>
                      <a:r>
                        <a:rPr lang="en-GB">
                          <a:latin typeface="Calibri" panose="020F0502020204030204" pitchFamily="34" charset="0"/>
                          <a:cs typeface="Calibri" panose="020F0502020204030204" pitchFamily="34" charset="0"/>
                        </a:rPr>
                        <a:t>cold</a:t>
                      </a:r>
                    </a:p>
                  </a:txBody>
                  <a:tcPr/>
                </a:tc>
                <a:tc>
                  <a:txBody>
                    <a:bodyPr/>
                    <a:lstStyle/>
                    <a:p>
                      <a:r>
                        <a:rPr lang="en-GB">
                          <a:latin typeface="Calibri" panose="020F0502020204030204" pitchFamily="34" charset="0"/>
                          <a:cs typeface="Calibri" panose="020F0502020204030204" pitchFamily="34" charset="0"/>
                        </a:rPr>
                        <a:t>mysterious</a:t>
                      </a:r>
                    </a:p>
                  </a:txBody>
                  <a:tcPr/>
                </a:tc>
                <a:tc>
                  <a:txBody>
                    <a:bodyPr/>
                    <a:lstStyle/>
                    <a:p>
                      <a:r>
                        <a:rPr lang="en-GB">
                          <a:latin typeface="Calibri" panose="020F0502020204030204" pitchFamily="34" charset="0"/>
                          <a:cs typeface="Calibri" panose="020F0502020204030204" pitchFamily="34" charset="0"/>
                        </a:rPr>
                        <a:t>bare</a:t>
                      </a:r>
                    </a:p>
                  </a:txBody>
                  <a:tcPr/>
                </a:tc>
                <a:extLst>
                  <a:ext uri="{0D108BD9-81ED-4DB2-BD59-A6C34878D82A}">
                    <a16:rowId xmlns:a16="http://schemas.microsoft.com/office/drawing/2014/main" val="3653756116"/>
                  </a:ext>
                </a:extLst>
              </a:tr>
            </a:tbl>
          </a:graphicData>
        </a:graphic>
      </p:graphicFrame>
      <p:sp>
        <p:nvSpPr>
          <p:cNvPr id="2" name="Footer Placeholder 3">
            <a:extLst>
              <a:ext uri="{FF2B5EF4-FFF2-40B4-BE49-F238E27FC236}">
                <a16:creationId xmlns:a16="http://schemas.microsoft.com/office/drawing/2014/main" id="{E45BA44C-5D7B-CFD8-E706-E8D87F26DFA5}"/>
              </a:ext>
            </a:extLst>
          </p:cNvPr>
          <p:cNvSpPr txBox="1">
            <a:spLocks/>
          </p:cNvSpPr>
          <p:nvPr/>
        </p:nvSpPr>
        <p:spPr>
          <a:xfrm>
            <a:off x="4648200" y="6177847"/>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t>Copyright: Words – Katie </a:t>
            </a:r>
            <a:r>
              <a:rPr lang="en-US" sz="900" err="1"/>
              <a:t>Teage</a:t>
            </a:r>
            <a:r>
              <a:rPr lang="en-US" sz="900"/>
              <a:t>, Design - BBC</a:t>
            </a:r>
          </a:p>
        </p:txBody>
      </p:sp>
    </p:spTree>
    <p:extLst>
      <p:ext uri="{BB962C8B-B14F-4D97-AF65-F5344CB8AC3E}">
        <p14:creationId xmlns:p14="http://schemas.microsoft.com/office/powerpoint/2010/main" val="478990767"/>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11</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Footer Placeholder 3">
            <a:extLst>
              <a:ext uri="{FF2B5EF4-FFF2-40B4-BE49-F238E27FC236}">
                <a16:creationId xmlns:a16="http://schemas.microsoft.com/office/drawing/2014/main" id="{E45BA44C-5D7B-CFD8-E706-E8D87F26DFA5}"/>
              </a:ext>
            </a:extLst>
          </p:cNvPr>
          <p:cNvSpPr txBox="1">
            <a:spLocks/>
          </p:cNvSpPr>
          <p:nvPr/>
        </p:nvSpPr>
        <p:spPr>
          <a:xfrm>
            <a:off x="4648200" y="6177847"/>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t>Copyright: Words – Katie </a:t>
            </a:r>
            <a:r>
              <a:rPr lang="en-US" sz="900" err="1"/>
              <a:t>Teage</a:t>
            </a:r>
            <a:r>
              <a:rPr lang="en-US" sz="900"/>
              <a:t>, Design - BBC</a:t>
            </a:r>
          </a:p>
        </p:txBody>
      </p:sp>
      <p:pic>
        <p:nvPicPr>
          <p:cNvPr id="7" name="Picture 6" descr="A four seasons of the year&#10;&#10;Description automatically generated">
            <a:extLst>
              <a:ext uri="{FF2B5EF4-FFF2-40B4-BE49-F238E27FC236}">
                <a16:creationId xmlns:a16="http://schemas.microsoft.com/office/drawing/2014/main" id="{0EA94D40-10A2-DBD5-F226-8C200FB5D0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0017" y="1050893"/>
            <a:ext cx="7928124" cy="4459570"/>
          </a:xfrm>
          <a:prstGeom prst="rect">
            <a:avLst/>
          </a:prstGeom>
        </p:spPr>
      </p:pic>
    </p:spTree>
    <p:extLst>
      <p:ext uri="{BB962C8B-B14F-4D97-AF65-F5344CB8AC3E}">
        <p14:creationId xmlns:p14="http://schemas.microsoft.com/office/powerpoint/2010/main" val="895659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891B0C4C-8E5A-979B-2257-06B7F71FBD6D}"/>
              </a:ext>
            </a:extLst>
          </p:cNvPr>
          <p:cNvSpPr>
            <a:spLocks noGrp="1"/>
          </p:cNvSpPr>
          <p:nvPr>
            <p:ph type="title"/>
          </p:nvPr>
        </p:nvSpPr>
        <p:spPr>
          <a:xfrm>
            <a:off x="1392904" y="488054"/>
            <a:ext cx="7012582" cy="843478"/>
          </a:xfrm>
          <a:prstGeom prst="rect">
            <a:avLst/>
          </a:prstGeom>
        </p:spPr>
        <p:txBody>
          <a:bodyPr vert="horz" lIns="91440" tIns="45720" rIns="91440" bIns="45720" rtlCol="0" anchor="ctr">
            <a:normAutofit/>
          </a:bodyPr>
          <a:lstStyle/>
          <a:p>
            <a:r>
              <a:rPr lang="en-GB" b="1">
                <a:latin typeface="Calibri" panose="020F0502020204030204" pitchFamily="34" charset="0"/>
                <a:cs typeface="Calibri" panose="020F0502020204030204" pitchFamily="34" charset="0"/>
              </a:rPr>
              <a:t>Background – the music</a:t>
            </a:r>
            <a:endParaRPr lang="en-US" b="1">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6A84DAFC-242C-C663-697E-30E7C1668DD2}"/>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C455A4B0-EB90-8378-05BE-89429B34D073}"/>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93611B94-F4E8-0888-FF68-D2A3F92808B3}"/>
              </a:ext>
            </a:extLst>
          </p:cNvPr>
          <p:cNvSpPr>
            <a:spLocks noGrp="1"/>
          </p:cNvSpPr>
          <p:nvPr>
            <p:ph type="dt" sz="half" idx="10"/>
          </p:nvPr>
        </p:nvSpPr>
        <p:spPr>
          <a:xfrm>
            <a:off x="1464278" y="6177847"/>
            <a:ext cx="1891632" cy="365125"/>
          </a:xfrm>
        </p:spPr>
        <p:txBody>
          <a:bodyPr/>
          <a:lstStyle/>
          <a:p>
            <a:endParaRPr lang="en-US"/>
          </a:p>
        </p:txBody>
      </p:sp>
      <p:sp>
        <p:nvSpPr>
          <p:cNvPr id="10" name="Slide Number Placeholder 4">
            <a:extLst>
              <a:ext uri="{FF2B5EF4-FFF2-40B4-BE49-F238E27FC236}">
                <a16:creationId xmlns:a16="http://schemas.microsoft.com/office/drawing/2014/main" id="{3EE38D7F-CC87-6CCC-F525-026B55CE8221}"/>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12</a:t>
            </a:fld>
            <a:endParaRPr lang="en-US"/>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A3B59349-BD73-D853-6CF1-80DB3F4A2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extBox 1">
            <a:extLst>
              <a:ext uri="{FF2B5EF4-FFF2-40B4-BE49-F238E27FC236}">
                <a16:creationId xmlns:a16="http://schemas.microsoft.com/office/drawing/2014/main" id="{DFD12C19-66F0-B157-819E-FD92ED5AF9FB}"/>
              </a:ext>
            </a:extLst>
          </p:cNvPr>
          <p:cNvSpPr txBox="1"/>
          <p:nvPr/>
        </p:nvSpPr>
        <p:spPr>
          <a:xfrm>
            <a:off x="1329921" y="1690593"/>
            <a:ext cx="7782758" cy="4298613"/>
          </a:xfrm>
          <a:prstGeom prst="rect">
            <a:avLst/>
          </a:prstGeom>
          <a:noFill/>
        </p:spPr>
        <p:txBody>
          <a:bodyPr wrap="square" rtlCol="0">
            <a:spAutoFit/>
          </a:bodyPr>
          <a:lstStyle/>
          <a:p>
            <a:pPr>
              <a:spcAft>
                <a:spcPts val="1000"/>
              </a:spcAft>
            </a:pPr>
            <a:r>
              <a:rPr lang="en-GB" sz="2000" b="1">
                <a:latin typeface="Calibri" panose="020F0502020204030204" pitchFamily="34" charset="0"/>
                <a:cs typeface="Calibri" panose="020F0502020204030204" pitchFamily="34" charset="0"/>
              </a:rPr>
              <a:t>D’un matin de </a:t>
            </a:r>
            <a:r>
              <a:rPr lang="en-GB" sz="2000" b="1" err="1">
                <a:latin typeface="Calibri" panose="020F0502020204030204" pitchFamily="34" charset="0"/>
                <a:cs typeface="Calibri" panose="020F0502020204030204" pitchFamily="34" charset="0"/>
              </a:rPr>
              <a:t>printemps</a:t>
            </a:r>
            <a:endParaRPr lang="en-GB" sz="2000" b="1">
              <a:latin typeface="Calibri" panose="020F0502020204030204" pitchFamily="34" charset="0"/>
              <a:cs typeface="Calibri" panose="020F0502020204030204" pitchFamily="34" charset="0"/>
            </a:endParaRPr>
          </a:p>
          <a:p>
            <a:pPr marL="342900" lvl="0" indent="-342900">
              <a:spcBef>
                <a:spcPts val="600"/>
              </a:spcBef>
              <a:spcAft>
                <a:spcPts val="600"/>
              </a:spcAft>
              <a:buFont typeface="Symbol" panose="05050102010706020507" pitchFamily="18" charset="2"/>
              <a:buChar char=""/>
            </a:pPr>
            <a:r>
              <a:rPr lang="en-GB" sz="2000" kern="100">
                <a:solidFill>
                  <a:srgbClr val="000000"/>
                </a:solidFill>
                <a:effectLst/>
                <a:latin typeface="Calibri" panose="020F0502020204030204" pitchFamily="34" charset="0"/>
                <a:ea typeface="Aptos" panose="020B0004020202020204" pitchFamily="34" charset="0"/>
                <a:cs typeface="Arial" panose="020B0604020202020204" pitchFamily="34" charset="0"/>
              </a:rPr>
              <a:t>“D’un matin de </a:t>
            </a:r>
            <a:r>
              <a:rPr lang="en-GB" sz="2000" kern="100" err="1">
                <a:solidFill>
                  <a:srgbClr val="000000"/>
                </a:solidFill>
                <a:effectLst/>
                <a:latin typeface="Calibri" panose="020F0502020204030204" pitchFamily="34" charset="0"/>
                <a:ea typeface="Aptos" panose="020B0004020202020204" pitchFamily="34" charset="0"/>
                <a:cs typeface="Arial" panose="020B0604020202020204" pitchFamily="34" charset="0"/>
              </a:rPr>
              <a:t>printemps</a:t>
            </a:r>
            <a:r>
              <a:rPr lang="en-GB" sz="2000" kern="100">
                <a:solidFill>
                  <a:srgbClr val="000000"/>
                </a:solidFill>
                <a:effectLst/>
                <a:latin typeface="Calibri" panose="020F0502020204030204" pitchFamily="34" charset="0"/>
                <a:ea typeface="Aptos" panose="020B0004020202020204" pitchFamily="34" charset="0"/>
                <a:cs typeface="Arial" panose="020B0604020202020204" pitchFamily="34" charset="0"/>
              </a:rPr>
              <a:t>” is French for ‘Of a Spring morning’.</a:t>
            </a:r>
            <a:endParaRPr lang="en-GB" sz="20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spcBef>
                <a:spcPts val="600"/>
              </a:spcBef>
              <a:spcAft>
                <a:spcPts val="600"/>
              </a:spcAft>
              <a:buFont typeface="Symbol" panose="05050102010706020507" pitchFamily="18" charset="2"/>
              <a:buChar char=""/>
            </a:pPr>
            <a:r>
              <a:rPr lang="en-GB" sz="2000" kern="100">
                <a:solidFill>
                  <a:srgbClr val="000000"/>
                </a:solidFill>
                <a:effectLst/>
                <a:latin typeface="Calibri" panose="020F0502020204030204" pitchFamily="34" charset="0"/>
                <a:ea typeface="Aptos" panose="020B0004020202020204" pitchFamily="34" charset="0"/>
                <a:cs typeface="Arial" panose="020B0604020202020204" pitchFamily="34" charset="0"/>
              </a:rPr>
              <a:t>Boulanger uses the orchestra to paint a musical picture of a spring morning.</a:t>
            </a:r>
            <a:endParaRPr lang="en-GB" sz="20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spcBef>
                <a:spcPts val="600"/>
              </a:spcBef>
              <a:spcAft>
                <a:spcPts val="600"/>
              </a:spcAft>
              <a:buFont typeface="Symbol" panose="05050102010706020507" pitchFamily="18" charset="2"/>
              <a:buChar char=""/>
            </a:pPr>
            <a:r>
              <a:rPr lang="en-GB" sz="2000" kern="100">
                <a:solidFill>
                  <a:srgbClr val="000000"/>
                </a:solidFill>
                <a:effectLst/>
                <a:latin typeface="Calibri" panose="020F0502020204030204" pitchFamily="34" charset="0"/>
                <a:ea typeface="Aptos" panose="020B0004020202020204" pitchFamily="34" charset="0"/>
                <a:cs typeface="Arial" panose="020B0604020202020204" pitchFamily="34" charset="0"/>
              </a:rPr>
              <a:t>This is an example of </a:t>
            </a:r>
            <a:r>
              <a:rPr lang="en-GB" sz="2000" i="1" kern="100">
                <a:solidFill>
                  <a:srgbClr val="000000"/>
                </a:solidFill>
                <a:effectLst/>
                <a:latin typeface="Calibri" panose="020F0502020204030204" pitchFamily="34" charset="0"/>
                <a:ea typeface="Aptos" panose="020B0004020202020204" pitchFamily="34" charset="0"/>
                <a:cs typeface="Arial" panose="020B0604020202020204" pitchFamily="34" charset="0"/>
              </a:rPr>
              <a:t>Impressionist</a:t>
            </a:r>
            <a:r>
              <a:rPr lang="en-GB" sz="2000" kern="100">
                <a:solidFill>
                  <a:srgbClr val="000000"/>
                </a:solidFill>
                <a:effectLst/>
                <a:latin typeface="Calibri" panose="020F0502020204030204" pitchFamily="34" charset="0"/>
                <a:ea typeface="Aptos" panose="020B0004020202020204" pitchFamily="34" charset="0"/>
                <a:cs typeface="Arial" panose="020B0604020202020204" pitchFamily="34" charset="0"/>
              </a:rPr>
              <a:t> music, which focusses on the mood and emotion in music. It is also a style of painting made famous by artists such as Monet and Renoir. </a:t>
            </a:r>
            <a:endParaRPr lang="en-GB" sz="20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spcBef>
                <a:spcPts val="600"/>
              </a:spcBef>
              <a:spcAft>
                <a:spcPts val="600"/>
              </a:spcAft>
              <a:buFont typeface="Symbol" panose="05050102010706020507" pitchFamily="18" charset="2"/>
              <a:buChar char=""/>
            </a:pPr>
            <a:r>
              <a:rPr lang="en-GB" sz="2000" kern="100">
                <a:solidFill>
                  <a:srgbClr val="000000"/>
                </a:solidFill>
                <a:effectLst/>
                <a:latin typeface="Calibri" panose="020F0502020204030204" pitchFamily="34" charset="0"/>
                <a:ea typeface="Aptos" panose="020B0004020202020204" pitchFamily="34" charset="0"/>
                <a:cs typeface="Arial" panose="020B0604020202020204" pitchFamily="34" charset="0"/>
              </a:rPr>
              <a:t>Listen out for the </a:t>
            </a:r>
            <a:r>
              <a:rPr lang="en-GB" sz="2000" b="1" kern="100">
                <a:solidFill>
                  <a:srgbClr val="000000"/>
                </a:solidFill>
                <a:effectLst/>
                <a:latin typeface="Calibri" panose="020F0502020204030204" pitchFamily="34" charset="0"/>
                <a:ea typeface="Aptos" panose="020B0004020202020204" pitchFamily="34" charset="0"/>
                <a:cs typeface="Arial" panose="020B0604020202020204" pitchFamily="34" charset="0"/>
              </a:rPr>
              <a:t>melody</a:t>
            </a:r>
            <a:r>
              <a:rPr lang="en-GB" sz="2000" kern="100">
                <a:solidFill>
                  <a:srgbClr val="000000"/>
                </a:solidFill>
                <a:effectLst/>
                <a:latin typeface="Calibri" panose="020F0502020204030204" pitchFamily="34" charset="0"/>
                <a:ea typeface="Aptos" panose="020B0004020202020204" pitchFamily="34" charset="0"/>
                <a:cs typeface="Arial" panose="020B0604020202020204" pitchFamily="34" charset="0"/>
              </a:rPr>
              <a:t> in the flute at the beginning and how it is played by different instruments through the piece. </a:t>
            </a:r>
            <a:endParaRPr lang="en-GB" sz="2000" kern="100">
              <a:latin typeface="Aptos" panose="020B0004020202020204" pitchFamily="34" charset="0"/>
              <a:ea typeface="Aptos" panose="020B0004020202020204" pitchFamily="34" charset="0"/>
              <a:cs typeface="Arial" panose="020B0604020202020204" pitchFamily="34" charset="0"/>
            </a:endParaRPr>
          </a:p>
          <a:p>
            <a:pPr marL="342900" lvl="0" indent="-342900">
              <a:spcBef>
                <a:spcPts val="600"/>
              </a:spcBef>
              <a:spcAft>
                <a:spcPts val="600"/>
              </a:spcAft>
              <a:buFont typeface="Symbol" panose="05050102010706020507" pitchFamily="18" charset="2"/>
              <a:buChar char=""/>
            </a:pPr>
            <a:r>
              <a:rPr lang="en-GB" sz="2000">
                <a:solidFill>
                  <a:srgbClr val="000000"/>
                </a:solidFill>
                <a:effectLst/>
                <a:latin typeface="Calibri" panose="020F0502020204030204" pitchFamily="34" charset="0"/>
                <a:ea typeface="Aptos" panose="020B0004020202020204" pitchFamily="34" charset="0"/>
              </a:rPr>
              <a:t>Boulanger writes busy musical lines for every instrument, creating an interesting musical </a:t>
            </a:r>
            <a:r>
              <a:rPr lang="en-GB" sz="2000" b="1">
                <a:solidFill>
                  <a:srgbClr val="000000"/>
                </a:solidFill>
                <a:effectLst/>
                <a:latin typeface="Calibri" panose="020F0502020204030204" pitchFamily="34" charset="0"/>
                <a:ea typeface="Aptos" panose="020B0004020202020204" pitchFamily="34" charset="0"/>
              </a:rPr>
              <a:t>texture</a:t>
            </a:r>
            <a:r>
              <a:rPr lang="en-GB" sz="2000">
                <a:solidFill>
                  <a:srgbClr val="000000"/>
                </a:solidFill>
                <a:effectLst/>
                <a:latin typeface="Calibri" panose="020F0502020204030204" pitchFamily="34" charset="0"/>
                <a:ea typeface="Aptos" panose="020B0004020202020204" pitchFamily="34" charset="0"/>
              </a:rPr>
              <a:t>.</a:t>
            </a:r>
            <a:endParaRPr lang="en-GB" sz="2000" b="1">
              <a:latin typeface="Calibri" panose="020F0502020204030204" pitchFamily="34" charset="0"/>
              <a:cs typeface="Calibri" panose="020F0502020204030204" pitchFamily="34" charset="0"/>
            </a:endParaRPr>
          </a:p>
        </p:txBody>
      </p:sp>
      <p:pic>
        <p:nvPicPr>
          <p:cNvPr id="13" name="Graphic 12" descr="A flute">
            <a:extLst>
              <a:ext uri="{FF2B5EF4-FFF2-40B4-BE49-F238E27FC236}">
                <a16:creationId xmlns:a16="http://schemas.microsoft.com/office/drawing/2014/main" id="{2D811183-8E0C-BA60-0D59-067E6A657D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7825669">
            <a:off x="8294598" y="2011904"/>
            <a:ext cx="4298613" cy="4298613"/>
          </a:xfrm>
          <a:prstGeom prst="rect">
            <a:avLst/>
          </a:prstGeom>
        </p:spPr>
      </p:pic>
      <p:sp>
        <p:nvSpPr>
          <p:cNvPr id="3" name="Footer Placeholder 3">
            <a:extLst>
              <a:ext uri="{FF2B5EF4-FFF2-40B4-BE49-F238E27FC236}">
                <a16:creationId xmlns:a16="http://schemas.microsoft.com/office/drawing/2014/main" id="{CD3F5517-928D-C3B4-344F-2800F7B3DB25}"/>
              </a:ext>
            </a:extLst>
          </p:cNvPr>
          <p:cNvSpPr txBox="1">
            <a:spLocks/>
          </p:cNvSpPr>
          <p:nvPr/>
        </p:nvSpPr>
        <p:spPr>
          <a:xfrm>
            <a:off x="4648200" y="6177847"/>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t>Copyright: Words – Katie </a:t>
            </a:r>
            <a:r>
              <a:rPr lang="en-US" sz="900" err="1"/>
              <a:t>Teage</a:t>
            </a:r>
            <a:r>
              <a:rPr lang="en-US" sz="900"/>
              <a:t>, Design - BBC</a:t>
            </a:r>
          </a:p>
        </p:txBody>
      </p:sp>
    </p:spTree>
    <p:extLst>
      <p:ext uri="{BB962C8B-B14F-4D97-AF65-F5344CB8AC3E}">
        <p14:creationId xmlns:p14="http://schemas.microsoft.com/office/powerpoint/2010/main" val="1443282431"/>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4"/>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5"/>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13</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graphicFrame>
        <p:nvGraphicFramePr>
          <p:cNvPr id="3" name="Table 2">
            <a:extLst>
              <a:ext uri="{FF2B5EF4-FFF2-40B4-BE49-F238E27FC236}">
                <a16:creationId xmlns:a16="http://schemas.microsoft.com/office/drawing/2014/main" id="{A8DFE77D-DC4A-6E5A-EFB6-EDD71928FD72}"/>
              </a:ext>
            </a:extLst>
          </p:cNvPr>
          <p:cNvGraphicFramePr>
            <a:graphicFrameLocks noGrp="1"/>
          </p:cNvGraphicFramePr>
          <p:nvPr>
            <p:extLst>
              <p:ext uri="{D42A27DB-BD31-4B8C-83A1-F6EECF244321}">
                <p14:modId xmlns:p14="http://schemas.microsoft.com/office/powerpoint/2010/main" val="3856590273"/>
              </p:ext>
            </p:extLst>
          </p:nvPr>
        </p:nvGraphicFramePr>
        <p:xfrm>
          <a:off x="2244269" y="5392079"/>
          <a:ext cx="5871029" cy="360045"/>
        </p:xfrm>
        <a:graphic>
          <a:graphicData uri="http://schemas.openxmlformats.org/drawingml/2006/table">
            <a:tbl>
              <a:tblPr/>
              <a:tblGrid>
                <a:gridCol w="5871029">
                  <a:extLst>
                    <a:ext uri="{9D8B030D-6E8A-4147-A177-3AD203B41FA5}">
                      <a16:colId xmlns:a16="http://schemas.microsoft.com/office/drawing/2014/main" val="3032628110"/>
                    </a:ext>
                  </a:extLst>
                </a:gridCol>
              </a:tblGrid>
              <a:tr h="200025">
                <a:tc>
                  <a:txBody>
                    <a:bodyPr/>
                    <a:lstStyle/>
                    <a:p>
                      <a:pPr algn="l" fontAlgn="b"/>
                      <a:r>
                        <a:rPr lang="en-GB" sz="2000" b="0" i="0" u="sng" strike="noStrike">
                          <a:solidFill>
                            <a:srgbClr val="467886"/>
                          </a:solidFill>
                          <a:effectLst/>
                          <a:latin typeface="Aptos Narrow" panose="020B0004020202020204" pitchFamily="34" charset="0"/>
                          <a:hlinkClick r:id="rId7"/>
                        </a:rPr>
                        <a:t>https://www.bbc.co.uk/teach/ten-pieces/articles/zh7js82</a:t>
                      </a:r>
                      <a:endParaRPr lang="en-GB" sz="2000" b="0" i="0" u="sng" strike="noStrike">
                        <a:solidFill>
                          <a:srgbClr val="467886"/>
                        </a:solidFill>
                        <a:effectLst/>
                        <a:latin typeface="Aptos Narrow" panose="020B0004020202020204" pitchFamily="34" charset="0"/>
                      </a:endParaRPr>
                    </a:p>
                  </a:txBody>
                  <a:tcPr marL="9525" marR="9525" marT="9525" anchor="b">
                    <a:lnL>
                      <a:noFill/>
                    </a:lnL>
                    <a:lnR>
                      <a:noFill/>
                    </a:lnR>
                    <a:lnT>
                      <a:noFill/>
                    </a:lnT>
                    <a:lnB>
                      <a:noFill/>
                    </a:lnB>
                  </a:tcPr>
                </a:tc>
                <a:extLst>
                  <a:ext uri="{0D108BD9-81ED-4DB2-BD59-A6C34878D82A}">
                    <a16:rowId xmlns:a16="http://schemas.microsoft.com/office/drawing/2014/main" val="1413144977"/>
                  </a:ext>
                </a:extLst>
              </a:tr>
            </a:tbl>
          </a:graphicData>
        </a:graphic>
      </p:graphicFrame>
      <p:sp>
        <p:nvSpPr>
          <p:cNvPr id="4" name="Footer Placeholder 3">
            <a:extLst>
              <a:ext uri="{FF2B5EF4-FFF2-40B4-BE49-F238E27FC236}">
                <a16:creationId xmlns:a16="http://schemas.microsoft.com/office/drawing/2014/main" id="{275321BA-E9F0-6909-1FEB-08CB12ACDF39}"/>
              </a:ext>
            </a:extLst>
          </p:cNvPr>
          <p:cNvSpPr txBox="1">
            <a:spLocks/>
          </p:cNvSpPr>
          <p:nvPr/>
        </p:nvSpPr>
        <p:spPr>
          <a:xfrm>
            <a:off x="4648200" y="6177847"/>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t>Copyright: Words – Katie </a:t>
            </a:r>
            <a:r>
              <a:rPr lang="en-US" sz="900" err="1"/>
              <a:t>Teage</a:t>
            </a:r>
            <a:r>
              <a:rPr lang="en-US" sz="900"/>
              <a:t>, Design - BBC</a:t>
            </a:r>
          </a:p>
        </p:txBody>
      </p:sp>
      <p:pic>
        <p:nvPicPr>
          <p:cNvPr id="6" name="Picture 5" descr="A person holding binoculars&#10;&#10;Description automatically generated">
            <a:extLst>
              <a:ext uri="{FF2B5EF4-FFF2-40B4-BE49-F238E27FC236}">
                <a16:creationId xmlns:a16="http://schemas.microsoft.com/office/drawing/2014/main" id="{E2D97154-59BE-5B1A-8F3A-A70209BDED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31532" y="1641876"/>
            <a:ext cx="6354219" cy="3574248"/>
          </a:xfrm>
          <a:prstGeom prst="rect">
            <a:avLst/>
          </a:prstGeom>
        </p:spPr>
      </p:pic>
      <p:sp>
        <p:nvSpPr>
          <p:cNvPr id="7" name="Title Placeholder 9">
            <a:extLst>
              <a:ext uri="{FF2B5EF4-FFF2-40B4-BE49-F238E27FC236}">
                <a16:creationId xmlns:a16="http://schemas.microsoft.com/office/drawing/2014/main" id="{0C5DA30F-9B6D-76D0-898E-5AA6C02D90CD}"/>
              </a:ext>
            </a:extLst>
          </p:cNvPr>
          <p:cNvSpPr>
            <a:spLocks noGrp="1"/>
          </p:cNvSpPr>
          <p:nvPr>
            <p:ph type="title"/>
          </p:nvPr>
        </p:nvSpPr>
        <p:spPr>
          <a:xfrm>
            <a:off x="1464278" y="542688"/>
            <a:ext cx="7012582" cy="843478"/>
          </a:xfrm>
          <a:prstGeom prst="rect">
            <a:avLst/>
          </a:prstGeom>
        </p:spPr>
        <p:txBody>
          <a:bodyPr vert="horz" lIns="91440" tIns="45720" rIns="91440" bIns="45720" rtlCol="0" anchor="ctr">
            <a:noAutofit/>
          </a:bodyPr>
          <a:lstStyle/>
          <a:p>
            <a:r>
              <a:rPr lang="en-GB" sz="2400" b="1" dirty="0">
                <a:latin typeface="Calibri" panose="020F0502020204030204" pitchFamily="34" charset="0"/>
                <a:cs typeface="Calibri" panose="020F0502020204030204" pitchFamily="34" charset="0"/>
              </a:rPr>
              <a:t>Introducing Lili Boulanger’s D’un matin de </a:t>
            </a:r>
            <a:r>
              <a:rPr lang="en-GB" sz="2400" b="1" dirty="0" err="1">
                <a:latin typeface="Calibri" panose="020F0502020204030204" pitchFamily="34" charset="0"/>
                <a:cs typeface="Calibri" panose="020F0502020204030204" pitchFamily="34" charset="0"/>
              </a:rPr>
              <a:t>printemps</a:t>
            </a: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2046432"/>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2"/>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3"/>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6" y="3072606"/>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a:solidFill>
                  <a:schemeClr val="bg1"/>
                </a:solidFill>
                <a:latin typeface="Calibri" panose="020F0502020204030204" pitchFamily="34" charset="0"/>
                <a:cs typeface="Calibri" panose="020F0502020204030204" pitchFamily="34" charset="0"/>
              </a:rPr>
              <a:t>Lesson 2</a:t>
            </a:r>
            <a:endParaRPr lang="en-US" sz="4400">
              <a:latin typeface="Calibri" panose="020F0502020204030204" pitchFamily="34" charset="0"/>
              <a:cs typeface="Calibri" panose="020F0502020204030204" pitchFamily="34" charset="0"/>
            </a:endParaRP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
        <p:nvSpPr>
          <p:cNvPr id="2" name="Text Placeholder 3">
            <a:extLst>
              <a:ext uri="{FF2B5EF4-FFF2-40B4-BE49-F238E27FC236}">
                <a16:creationId xmlns:a16="http://schemas.microsoft.com/office/drawing/2014/main" id="{FB3F7C3F-98E1-3F52-0F8B-B4747FD4E11B}"/>
              </a:ext>
            </a:extLst>
          </p:cNvPr>
          <p:cNvSpPr txBox="1">
            <a:spLocks/>
          </p:cNvSpPr>
          <p:nvPr/>
        </p:nvSpPr>
        <p:spPr>
          <a:xfrm>
            <a:off x="4648200" y="5101608"/>
            <a:ext cx="2895600" cy="784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a:solidFill>
                  <a:schemeClr val="bg1"/>
                </a:solidFill>
              </a:rPr>
              <a:t>Copyright Katie </a:t>
            </a:r>
            <a:r>
              <a:rPr lang="en-GB" sz="1000" err="1">
                <a:solidFill>
                  <a:schemeClr val="bg1"/>
                </a:solidFill>
              </a:rPr>
              <a:t>Teage</a:t>
            </a:r>
            <a:r>
              <a:rPr lang="en-GB" sz="1000">
                <a:solidFill>
                  <a:schemeClr val="bg1"/>
                </a:solidFill>
              </a:rPr>
              <a:t> &amp; BBC</a:t>
            </a:r>
          </a:p>
        </p:txBody>
      </p:sp>
    </p:spTree>
    <p:extLst>
      <p:ext uri="{BB962C8B-B14F-4D97-AF65-F5344CB8AC3E}">
        <p14:creationId xmlns:p14="http://schemas.microsoft.com/office/powerpoint/2010/main" val="1927320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4"/>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5"/>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15</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14" name="TextBox 13">
            <a:extLst>
              <a:ext uri="{FF2B5EF4-FFF2-40B4-BE49-F238E27FC236}">
                <a16:creationId xmlns:a16="http://schemas.microsoft.com/office/drawing/2014/main" id="{6958547D-894B-A229-3837-74A52F31BFEB}"/>
              </a:ext>
            </a:extLst>
          </p:cNvPr>
          <p:cNvSpPr txBox="1"/>
          <p:nvPr/>
        </p:nvSpPr>
        <p:spPr>
          <a:xfrm>
            <a:off x="1260464" y="1691785"/>
            <a:ext cx="8185749" cy="1655838"/>
          </a:xfrm>
          <a:prstGeom prst="rect">
            <a:avLst/>
          </a:prstGeom>
          <a:noFill/>
        </p:spPr>
        <p:txBody>
          <a:bodyPr wrap="square" numCol="2">
            <a:spAutoFit/>
          </a:bodyPr>
          <a:lstStyle/>
          <a:p>
            <a:pPr lvl="0">
              <a:lnSpc>
                <a:spcPct val="115000"/>
              </a:lnSpc>
              <a:spcAft>
                <a:spcPts val="600"/>
              </a:spcAft>
            </a:pPr>
            <a:r>
              <a:rPr lang="en-GB" sz="2800" kern="100">
                <a:effectLst/>
                <a:latin typeface="Calibri" panose="020F0502020204030204" pitchFamily="34" charset="0"/>
                <a:ea typeface="Aptos" panose="020B0004020202020204" pitchFamily="34" charset="0"/>
                <a:cs typeface="Calibri" panose="020F0502020204030204" pitchFamily="34" charset="0"/>
              </a:rPr>
              <a:t>Our poems will need:</a:t>
            </a:r>
          </a:p>
          <a:p>
            <a:pPr marL="342900" lvl="0" indent="-342900">
              <a:lnSpc>
                <a:spcPct val="115000"/>
              </a:lnSpc>
              <a:buFont typeface="Symbol" panose="05050102010706020507" pitchFamily="18" charset="2"/>
              <a:buChar char=""/>
            </a:pPr>
            <a:r>
              <a:rPr lang="en-GB" sz="2800" kern="100">
                <a:effectLst/>
                <a:latin typeface="Calibri" panose="020F0502020204030204" pitchFamily="34" charset="0"/>
                <a:ea typeface="Aptos" panose="020B0004020202020204" pitchFamily="34" charset="0"/>
                <a:cs typeface="Calibri" panose="020F0502020204030204" pitchFamily="34" charset="0"/>
              </a:rPr>
              <a:t>5 lines</a:t>
            </a:r>
          </a:p>
          <a:p>
            <a:pPr marL="342900" lvl="0" indent="-342900">
              <a:lnSpc>
                <a:spcPct val="115000"/>
              </a:lnSpc>
              <a:buFont typeface="Symbol" panose="05050102010706020507" pitchFamily="18" charset="2"/>
              <a:buChar char=""/>
            </a:pPr>
            <a:r>
              <a:rPr lang="en-GB" sz="2800" kern="100">
                <a:effectLst/>
                <a:latin typeface="Calibri" panose="020F0502020204030204" pitchFamily="34" charset="0"/>
                <a:ea typeface="Aptos" panose="020B0004020202020204" pitchFamily="34" charset="0"/>
                <a:cs typeface="Calibri" panose="020F0502020204030204" pitchFamily="34" charset="0"/>
              </a:rPr>
              <a:t>Repetition</a:t>
            </a:r>
          </a:p>
          <a:p>
            <a:pPr lvl="0">
              <a:lnSpc>
                <a:spcPct val="115000"/>
              </a:lnSpc>
            </a:pPr>
            <a:endParaRPr lang="en-GB" sz="2800" kern="100">
              <a:effectLst/>
              <a:latin typeface="Calibri" panose="020F0502020204030204" pitchFamily="34" charset="0"/>
              <a:ea typeface="Aptos" panose="020B0004020202020204" pitchFamily="34" charset="0"/>
              <a:cs typeface="Calibri" panose="020F0502020204030204" pitchFamily="34" charset="0"/>
            </a:endParaRPr>
          </a:p>
          <a:p>
            <a:pPr marL="342900" lvl="0" indent="-342900">
              <a:lnSpc>
                <a:spcPct val="115000"/>
              </a:lnSpc>
              <a:buFont typeface="Symbol" panose="05050102010706020507" pitchFamily="18" charset="2"/>
              <a:buChar char=""/>
            </a:pPr>
            <a:r>
              <a:rPr lang="en-GB" sz="2800" kern="100">
                <a:effectLst/>
                <a:latin typeface="Calibri" panose="020F0502020204030204" pitchFamily="34" charset="0"/>
                <a:ea typeface="Aptos" panose="020B0004020202020204" pitchFamily="34" charset="0"/>
                <a:cs typeface="Calibri" panose="020F0502020204030204" pitchFamily="34" charset="0"/>
              </a:rPr>
              <a:t>Small changes</a:t>
            </a:r>
          </a:p>
          <a:p>
            <a:pPr marL="342900" lvl="0" indent="-342900">
              <a:lnSpc>
                <a:spcPct val="115000"/>
              </a:lnSpc>
              <a:buFont typeface="Symbol" panose="05050102010706020507" pitchFamily="18" charset="2"/>
              <a:buChar char=""/>
            </a:pPr>
            <a:r>
              <a:rPr lang="en-GB" sz="2800" kern="100">
                <a:effectLst/>
                <a:latin typeface="Calibri" panose="020F0502020204030204" pitchFamily="34" charset="0"/>
                <a:ea typeface="Aptos" panose="020B0004020202020204" pitchFamily="34" charset="0"/>
                <a:cs typeface="Calibri" panose="020F0502020204030204" pitchFamily="34" charset="0"/>
              </a:rPr>
              <a:t>Large changes at the end</a:t>
            </a:r>
          </a:p>
        </p:txBody>
      </p:sp>
      <p:sp>
        <p:nvSpPr>
          <p:cNvPr id="15" name="Title Placeholder 9">
            <a:extLst>
              <a:ext uri="{FF2B5EF4-FFF2-40B4-BE49-F238E27FC236}">
                <a16:creationId xmlns:a16="http://schemas.microsoft.com/office/drawing/2014/main" id="{07246DF6-2D9D-4C02-E18C-724257505826}"/>
              </a:ext>
            </a:extLst>
          </p:cNvPr>
          <p:cNvSpPr>
            <a:spLocks noGrp="1"/>
          </p:cNvSpPr>
          <p:nvPr>
            <p:ph type="title"/>
          </p:nvPr>
        </p:nvSpPr>
        <p:spPr>
          <a:xfrm>
            <a:off x="1260464" y="766155"/>
            <a:ext cx="7012582" cy="843478"/>
          </a:xfrm>
          <a:prstGeom prst="rect">
            <a:avLst/>
          </a:prstGeom>
        </p:spPr>
        <p:txBody>
          <a:bodyPr vert="horz" lIns="91440" tIns="45720" rIns="91440" bIns="45720" rtlCol="0" anchor="ctr">
            <a:normAutofit/>
          </a:bodyPr>
          <a:lstStyle/>
          <a:p>
            <a:r>
              <a:rPr lang="en-GB" b="1">
                <a:latin typeface="Calibri" panose="020F0502020204030204" pitchFamily="34" charset="0"/>
                <a:cs typeface="Calibri" panose="020F0502020204030204" pitchFamily="34" charset="0"/>
              </a:rPr>
              <a:t>Let’s create a poem!</a:t>
            </a:r>
            <a:endParaRPr lang="en-US" b="1">
              <a:latin typeface="Calibri" panose="020F0502020204030204" pitchFamily="34" charset="0"/>
              <a:cs typeface="Calibri" panose="020F0502020204030204" pitchFamily="34" charset="0"/>
            </a:endParaRPr>
          </a:p>
        </p:txBody>
      </p:sp>
      <p:pic>
        <p:nvPicPr>
          <p:cNvPr id="20" name="Graphic 19" descr="Plant outline">
            <a:extLst>
              <a:ext uri="{FF2B5EF4-FFF2-40B4-BE49-F238E27FC236}">
                <a16:creationId xmlns:a16="http://schemas.microsoft.com/office/drawing/2014/main" id="{2E262E65-9C67-BF04-57DB-29C4E5782F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43800" y="629376"/>
            <a:ext cx="980257" cy="980257"/>
          </a:xfrm>
          <a:prstGeom prst="rect">
            <a:avLst/>
          </a:prstGeom>
        </p:spPr>
      </p:pic>
      <p:pic>
        <p:nvPicPr>
          <p:cNvPr id="23" name="Graphic 22" descr="Pencil outline">
            <a:extLst>
              <a:ext uri="{FF2B5EF4-FFF2-40B4-BE49-F238E27FC236}">
                <a16:creationId xmlns:a16="http://schemas.microsoft.com/office/drawing/2014/main" id="{E0ABBA1A-41F5-AF7D-121B-B55E36F1A70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38869" y="600769"/>
            <a:ext cx="980257" cy="980257"/>
          </a:xfrm>
          <a:prstGeom prst="rect">
            <a:avLst/>
          </a:prstGeom>
        </p:spPr>
      </p:pic>
      <p:sp>
        <p:nvSpPr>
          <p:cNvPr id="2" name="Footer Placeholder 3">
            <a:extLst>
              <a:ext uri="{FF2B5EF4-FFF2-40B4-BE49-F238E27FC236}">
                <a16:creationId xmlns:a16="http://schemas.microsoft.com/office/drawing/2014/main" id="{53770588-C0A3-D391-7105-F3915BCB4B8A}"/>
              </a:ext>
            </a:extLst>
          </p:cNvPr>
          <p:cNvSpPr txBox="1">
            <a:spLocks/>
          </p:cNvSpPr>
          <p:nvPr/>
        </p:nvSpPr>
        <p:spPr>
          <a:xfrm>
            <a:off x="4648200" y="6177847"/>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t>Copyright: Words – Katie </a:t>
            </a:r>
            <a:r>
              <a:rPr lang="en-US" sz="900" err="1"/>
              <a:t>Teage</a:t>
            </a:r>
            <a:r>
              <a:rPr lang="en-US" sz="900"/>
              <a:t>, Design - BBC</a:t>
            </a:r>
          </a:p>
        </p:txBody>
      </p:sp>
      <p:sp>
        <p:nvSpPr>
          <p:cNvPr id="3" name="TextBox 2">
            <a:extLst>
              <a:ext uri="{FF2B5EF4-FFF2-40B4-BE49-F238E27FC236}">
                <a16:creationId xmlns:a16="http://schemas.microsoft.com/office/drawing/2014/main" id="{73C26559-24D8-65E5-35FC-63B3F8F0015E}"/>
              </a:ext>
            </a:extLst>
          </p:cNvPr>
          <p:cNvSpPr txBox="1"/>
          <p:nvPr/>
        </p:nvSpPr>
        <p:spPr>
          <a:xfrm>
            <a:off x="1346107" y="3510378"/>
            <a:ext cx="8100105" cy="2195216"/>
          </a:xfrm>
          <a:prstGeom prst="rect">
            <a:avLst/>
          </a:prstGeom>
          <a:noFill/>
        </p:spPr>
        <p:txBody>
          <a:bodyPr wrap="square">
            <a:spAutoFit/>
          </a:bodyPr>
          <a:lstStyle/>
          <a:p>
            <a:pPr lvl="0">
              <a:lnSpc>
                <a:spcPct val="115000"/>
              </a:lnSpc>
            </a:pPr>
            <a:r>
              <a:rPr lang="en-GB" sz="2000" b="1" kern="100">
                <a:effectLst/>
                <a:latin typeface="Calibri" panose="020F0502020204030204" pitchFamily="34" charset="0"/>
                <a:ea typeface="Aptos" panose="020B0004020202020204" pitchFamily="34" charset="0"/>
                <a:cs typeface="Calibri" panose="020F0502020204030204" pitchFamily="34" charset="0"/>
              </a:rPr>
              <a:t>For example: </a:t>
            </a:r>
          </a:p>
          <a:p>
            <a:pPr lvl="0">
              <a:lnSpc>
                <a:spcPct val="115000"/>
              </a:lnSpc>
            </a:pPr>
            <a:r>
              <a:rPr lang="en-GB" sz="2000" kern="100">
                <a:effectLst/>
                <a:latin typeface="Calibri" panose="020F0502020204030204" pitchFamily="34" charset="0"/>
                <a:ea typeface="Aptos" panose="020B0004020202020204" pitchFamily="34" charset="0"/>
                <a:cs typeface="Calibri" panose="020F0502020204030204" pitchFamily="34" charset="0"/>
              </a:rPr>
              <a:t>I like spring</a:t>
            </a:r>
          </a:p>
          <a:p>
            <a:pPr lvl="0">
              <a:lnSpc>
                <a:spcPct val="115000"/>
              </a:lnSpc>
            </a:pPr>
            <a:r>
              <a:rPr lang="en-GB" sz="2000" kern="100">
                <a:latin typeface="Calibri" panose="020F0502020204030204" pitchFamily="34" charset="0"/>
                <a:ea typeface="Aptos" panose="020B0004020202020204" pitchFamily="34" charset="0"/>
                <a:cs typeface="Calibri" panose="020F0502020204030204" pitchFamily="34" charset="0"/>
              </a:rPr>
              <a:t>I like spring </a:t>
            </a:r>
          </a:p>
          <a:p>
            <a:pPr lvl="0">
              <a:lnSpc>
                <a:spcPct val="115000"/>
              </a:lnSpc>
            </a:pPr>
            <a:r>
              <a:rPr lang="en-GB" sz="2000" kern="100">
                <a:effectLst/>
                <a:latin typeface="Calibri" panose="020F0502020204030204" pitchFamily="34" charset="0"/>
                <a:ea typeface="Aptos" panose="020B0004020202020204" pitchFamily="34" charset="0"/>
                <a:cs typeface="Calibri" panose="020F0502020204030204" pitchFamily="34" charset="0"/>
              </a:rPr>
              <a:t>I really like spring</a:t>
            </a:r>
          </a:p>
          <a:p>
            <a:pPr lvl="0">
              <a:lnSpc>
                <a:spcPct val="115000"/>
              </a:lnSpc>
            </a:pPr>
            <a:r>
              <a:rPr lang="en-GB" sz="2000" kern="100">
                <a:latin typeface="Calibri" panose="020F0502020204030204" pitchFamily="34" charset="0"/>
                <a:ea typeface="Aptos" panose="020B0004020202020204" pitchFamily="34" charset="0"/>
                <a:cs typeface="Calibri" panose="020F0502020204030204" pitchFamily="34" charset="0"/>
              </a:rPr>
              <a:t>I really like spring because</a:t>
            </a:r>
          </a:p>
          <a:p>
            <a:pPr lvl="0">
              <a:lnSpc>
                <a:spcPct val="115000"/>
              </a:lnSpc>
            </a:pPr>
            <a:r>
              <a:rPr lang="en-GB" sz="2000" kern="100">
                <a:effectLst/>
                <a:latin typeface="Calibri" panose="020F0502020204030204" pitchFamily="34" charset="0"/>
                <a:ea typeface="Aptos" panose="020B0004020202020204" pitchFamily="34" charset="0"/>
                <a:cs typeface="Calibri" panose="020F0502020204030204" pitchFamily="34" charset="0"/>
              </a:rPr>
              <a:t>I really like spring because everything blooms, blossoms and comes to life </a:t>
            </a:r>
          </a:p>
        </p:txBody>
      </p:sp>
    </p:spTree>
    <p:extLst>
      <p:ext uri="{BB962C8B-B14F-4D97-AF65-F5344CB8AC3E}">
        <p14:creationId xmlns:p14="http://schemas.microsoft.com/office/powerpoint/2010/main" val="110847634"/>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4"/>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5"/>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16</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606DB48A-0E35-06B0-7B40-D224D958A7C3}"/>
              </a:ext>
            </a:extLst>
          </p:cNvPr>
          <p:cNvSpPr>
            <a:spLocks noGrp="1"/>
          </p:cNvSpPr>
          <p:nvPr>
            <p:ph type="title"/>
          </p:nvPr>
        </p:nvSpPr>
        <p:spPr>
          <a:xfrm>
            <a:off x="1533347" y="785535"/>
            <a:ext cx="7012582" cy="843478"/>
          </a:xfrm>
          <a:prstGeom prst="rect">
            <a:avLst/>
          </a:prstGeom>
        </p:spPr>
        <p:txBody>
          <a:bodyPr vert="horz" lIns="91440" tIns="45720" rIns="91440" bIns="45720" rtlCol="0" anchor="ctr">
            <a:normAutofit/>
          </a:bodyPr>
          <a:lstStyle/>
          <a:p>
            <a:r>
              <a:rPr lang="en-GB" b="1">
                <a:latin typeface="Calibri" panose="020F0502020204030204" pitchFamily="34" charset="0"/>
                <a:cs typeface="Calibri" panose="020F0502020204030204" pitchFamily="34" charset="0"/>
              </a:rPr>
              <a:t>Let’s create the melody!</a:t>
            </a:r>
            <a:endParaRPr lang="en-US" b="1">
              <a:latin typeface="Calibri" panose="020F0502020204030204" pitchFamily="34" charset="0"/>
              <a:cs typeface="Calibri" panose="020F0502020204030204" pitchFamily="34" charset="0"/>
            </a:endParaRPr>
          </a:p>
        </p:txBody>
      </p:sp>
      <p:pic>
        <p:nvPicPr>
          <p:cNvPr id="3" name="Graphic 2" descr="Music notes with solid fill">
            <a:extLst>
              <a:ext uri="{FF2B5EF4-FFF2-40B4-BE49-F238E27FC236}">
                <a16:creationId xmlns:a16="http://schemas.microsoft.com/office/drawing/2014/main" id="{A3D7DA18-ED4C-252B-292C-CFDF5152198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52772" y="2991741"/>
            <a:ext cx="1627779" cy="1627779"/>
          </a:xfrm>
          <a:prstGeom prst="rect">
            <a:avLst/>
          </a:prstGeom>
        </p:spPr>
      </p:pic>
      <p:graphicFrame>
        <p:nvGraphicFramePr>
          <p:cNvPr id="4" name="Table 3">
            <a:extLst>
              <a:ext uri="{FF2B5EF4-FFF2-40B4-BE49-F238E27FC236}">
                <a16:creationId xmlns:a16="http://schemas.microsoft.com/office/drawing/2014/main" id="{9EFDB861-11C9-1138-D775-C5E19E9448F6}"/>
              </a:ext>
            </a:extLst>
          </p:cNvPr>
          <p:cNvGraphicFramePr>
            <a:graphicFrameLocks noGrp="1"/>
          </p:cNvGraphicFramePr>
          <p:nvPr>
            <p:extLst>
              <p:ext uri="{D42A27DB-BD31-4B8C-83A1-F6EECF244321}">
                <p14:modId xmlns:p14="http://schemas.microsoft.com/office/powerpoint/2010/main" val="2689692285"/>
              </p:ext>
            </p:extLst>
          </p:nvPr>
        </p:nvGraphicFramePr>
        <p:xfrm>
          <a:off x="1338571" y="2454202"/>
          <a:ext cx="7402134" cy="2916745"/>
        </p:xfrm>
        <a:graphic>
          <a:graphicData uri="http://schemas.openxmlformats.org/drawingml/2006/table">
            <a:tbl>
              <a:tblPr firstRow="1" firstCol="1" bandRow="1">
                <a:tableStyleId>{5940675A-B579-460E-94D1-54222C63F5DA}</a:tableStyleId>
              </a:tblPr>
              <a:tblGrid>
                <a:gridCol w="1110715">
                  <a:extLst>
                    <a:ext uri="{9D8B030D-6E8A-4147-A177-3AD203B41FA5}">
                      <a16:colId xmlns:a16="http://schemas.microsoft.com/office/drawing/2014/main" val="3020739840"/>
                    </a:ext>
                  </a:extLst>
                </a:gridCol>
                <a:gridCol w="859423">
                  <a:extLst>
                    <a:ext uri="{9D8B030D-6E8A-4147-A177-3AD203B41FA5}">
                      <a16:colId xmlns:a16="http://schemas.microsoft.com/office/drawing/2014/main" val="4180291507"/>
                    </a:ext>
                  </a:extLst>
                </a:gridCol>
                <a:gridCol w="755450">
                  <a:extLst>
                    <a:ext uri="{9D8B030D-6E8A-4147-A177-3AD203B41FA5}">
                      <a16:colId xmlns:a16="http://schemas.microsoft.com/office/drawing/2014/main" val="1100602508"/>
                    </a:ext>
                  </a:extLst>
                </a:gridCol>
                <a:gridCol w="755450">
                  <a:extLst>
                    <a:ext uri="{9D8B030D-6E8A-4147-A177-3AD203B41FA5}">
                      <a16:colId xmlns:a16="http://schemas.microsoft.com/office/drawing/2014/main" val="2236965712"/>
                    </a:ext>
                  </a:extLst>
                </a:gridCol>
                <a:gridCol w="754385">
                  <a:extLst>
                    <a:ext uri="{9D8B030D-6E8A-4147-A177-3AD203B41FA5}">
                      <a16:colId xmlns:a16="http://schemas.microsoft.com/office/drawing/2014/main" val="1291730418"/>
                    </a:ext>
                  </a:extLst>
                </a:gridCol>
                <a:gridCol w="755450">
                  <a:extLst>
                    <a:ext uri="{9D8B030D-6E8A-4147-A177-3AD203B41FA5}">
                      <a16:colId xmlns:a16="http://schemas.microsoft.com/office/drawing/2014/main" val="2278107840"/>
                    </a:ext>
                  </a:extLst>
                </a:gridCol>
                <a:gridCol w="755450">
                  <a:extLst>
                    <a:ext uri="{9D8B030D-6E8A-4147-A177-3AD203B41FA5}">
                      <a16:colId xmlns:a16="http://schemas.microsoft.com/office/drawing/2014/main" val="1044966043"/>
                    </a:ext>
                  </a:extLst>
                </a:gridCol>
                <a:gridCol w="755450">
                  <a:extLst>
                    <a:ext uri="{9D8B030D-6E8A-4147-A177-3AD203B41FA5}">
                      <a16:colId xmlns:a16="http://schemas.microsoft.com/office/drawing/2014/main" val="1166102501"/>
                    </a:ext>
                  </a:extLst>
                </a:gridCol>
                <a:gridCol w="900361">
                  <a:extLst>
                    <a:ext uri="{9D8B030D-6E8A-4147-A177-3AD203B41FA5}">
                      <a16:colId xmlns:a16="http://schemas.microsoft.com/office/drawing/2014/main" val="899988473"/>
                    </a:ext>
                  </a:extLst>
                </a:gridCol>
              </a:tblGrid>
              <a:tr h="583349">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Line 1:</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E</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F</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extLst>
                  <a:ext uri="{0D108BD9-81ED-4DB2-BD59-A6C34878D82A}">
                    <a16:rowId xmlns:a16="http://schemas.microsoft.com/office/drawing/2014/main" val="518819319"/>
                  </a:ext>
                </a:extLst>
              </a:tr>
              <a:tr h="583349">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Line 2:</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E</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F</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extLst>
                  <a:ext uri="{0D108BD9-81ED-4DB2-BD59-A6C34878D82A}">
                    <a16:rowId xmlns:a16="http://schemas.microsoft.com/office/drawing/2014/main" val="2351442552"/>
                  </a:ext>
                </a:extLst>
              </a:tr>
              <a:tr h="583349">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Line 3: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E</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F</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G</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extLst>
                  <a:ext uri="{0D108BD9-81ED-4DB2-BD59-A6C34878D82A}">
                    <a16:rowId xmlns:a16="http://schemas.microsoft.com/office/drawing/2014/main" val="2956746302"/>
                  </a:ext>
                </a:extLst>
              </a:tr>
              <a:tr h="583349">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Line 4:</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E</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F</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G</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A</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 </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extLst>
                  <a:ext uri="{0D108BD9-81ED-4DB2-BD59-A6C34878D82A}">
                    <a16:rowId xmlns:a16="http://schemas.microsoft.com/office/drawing/2014/main" val="2028652915"/>
                  </a:ext>
                </a:extLst>
              </a:tr>
              <a:tr h="583349">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Line 5:</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E</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F</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G</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A</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B</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C</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D</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2400" kern="100">
                          <a:effectLst/>
                          <a:latin typeface="Calibri" panose="020F0502020204030204" pitchFamily="34" charset="0"/>
                          <a:cs typeface="Calibri" panose="020F0502020204030204" pitchFamily="34" charset="0"/>
                        </a:rPr>
                        <a:t>E</a:t>
                      </a:r>
                      <a:endParaRPr lang="en-GB" sz="24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extLst>
                  <a:ext uri="{0D108BD9-81ED-4DB2-BD59-A6C34878D82A}">
                    <a16:rowId xmlns:a16="http://schemas.microsoft.com/office/drawing/2014/main" val="1571031745"/>
                  </a:ext>
                </a:extLst>
              </a:tr>
            </a:tbl>
          </a:graphicData>
        </a:graphic>
      </p:graphicFrame>
      <p:sp>
        <p:nvSpPr>
          <p:cNvPr id="5" name="Footer Placeholder 3">
            <a:extLst>
              <a:ext uri="{FF2B5EF4-FFF2-40B4-BE49-F238E27FC236}">
                <a16:creationId xmlns:a16="http://schemas.microsoft.com/office/drawing/2014/main" id="{EF4032EA-E049-56D8-9EBF-78C40E4BFAE7}"/>
              </a:ext>
            </a:extLst>
          </p:cNvPr>
          <p:cNvSpPr txBox="1">
            <a:spLocks/>
          </p:cNvSpPr>
          <p:nvPr/>
        </p:nvSpPr>
        <p:spPr>
          <a:xfrm>
            <a:off x="4648200" y="6177847"/>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t>Copyright: Words – Katie </a:t>
            </a:r>
            <a:r>
              <a:rPr lang="en-US" sz="900" err="1"/>
              <a:t>Teage</a:t>
            </a:r>
            <a:r>
              <a:rPr lang="en-US" sz="900"/>
              <a:t>, Design - BBC</a:t>
            </a:r>
          </a:p>
        </p:txBody>
      </p:sp>
    </p:spTree>
    <p:extLst>
      <p:ext uri="{BB962C8B-B14F-4D97-AF65-F5344CB8AC3E}">
        <p14:creationId xmlns:p14="http://schemas.microsoft.com/office/powerpoint/2010/main" val="3966504897"/>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4"/>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5"/>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17</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graphicFrame>
        <p:nvGraphicFramePr>
          <p:cNvPr id="2" name="Table 1">
            <a:extLst>
              <a:ext uri="{FF2B5EF4-FFF2-40B4-BE49-F238E27FC236}">
                <a16:creationId xmlns:a16="http://schemas.microsoft.com/office/drawing/2014/main" id="{7CCA1D9C-6575-0318-F879-4CDBE82A0951}"/>
              </a:ext>
            </a:extLst>
          </p:cNvPr>
          <p:cNvGraphicFramePr>
            <a:graphicFrameLocks noGrp="1"/>
          </p:cNvGraphicFramePr>
          <p:nvPr>
            <p:extLst>
              <p:ext uri="{D42A27DB-BD31-4B8C-83A1-F6EECF244321}">
                <p14:modId xmlns:p14="http://schemas.microsoft.com/office/powerpoint/2010/main" val="983742469"/>
              </p:ext>
            </p:extLst>
          </p:nvPr>
        </p:nvGraphicFramePr>
        <p:xfrm>
          <a:off x="359230" y="2448560"/>
          <a:ext cx="10580910" cy="3331210"/>
        </p:xfrm>
        <a:graphic>
          <a:graphicData uri="http://schemas.openxmlformats.org/drawingml/2006/table">
            <a:tbl>
              <a:tblPr firstRow="1" firstCol="1" bandRow="1">
                <a:tableStyleId>{5940675A-B579-460E-94D1-54222C63F5DA}</a:tableStyleId>
              </a:tblPr>
              <a:tblGrid>
                <a:gridCol w="389031">
                  <a:extLst>
                    <a:ext uri="{9D8B030D-6E8A-4147-A177-3AD203B41FA5}">
                      <a16:colId xmlns:a16="http://schemas.microsoft.com/office/drawing/2014/main" val="3472716342"/>
                    </a:ext>
                  </a:extLst>
                </a:gridCol>
                <a:gridCol w="498339">
                  <a:extLst>
                    <a:ext uri="{9D8B030D-6E8A-4147-A177-3AD203B41FA5}">
                      <a16:colId xmlns:a16="http://schemas.microsoft.com/office/drawing/2014/main" val="459242202"/>
                    </a:ext>
                  </a:extLst>
                </a:gridCol>
                <a:gridCol w="738281">
                  <a:extLst>
                    <a:ext uri="{9D8B030D-6E8A-4147-A177-3AD203B41FA5}">
                      <a16:colId xmlns:a16="http://schemas.microsoft.com/office/drawing/2014/main" val="294514810"/>
                    </a:ext>
                  </a:extLst>
                </a:gridCol>
                <a:gridCol w="572167">
                  <a:extLst>
                    <a:ext uri="{9D8B030D-6E8A-4147-A177-3AD203B41FA5}">
                      <a16:colId xmlns:a16="http://schemas.microsoft.com/office/drawing/2014/main" val="2351998984"/>
                    </a:ext>
                  </a:extLst>
                </a:gridCol>
                <a:gridCol w="789362">
                  <a:extLst>
                    <a:ext uri="{9D8B030D-6E8A-4147-A177-3AD203B41FA5}">
                      <a16:colId xmlns:a16="http://schemas.microsoft.com/office/drawing/2014/main" val="760848089"/>
                    </a:ext>
                  </a:extLst>
                </a:gridCol>
                <a:gridCol w="666938">
                  <a:extLst>
                    <a:ext uri="{9D8B030D-6E8A-4147-A177-3AD203B41FA5}">
                      <a16:colId xmlns:a16="http://schemas.microsoft.com/office/drawing/2014/main" val="1378740946"/>
                    </a:ext>
                  </a:extLst>
                </a:gridCol>
                <a:gridCol w="758540">
                  <a:extLst>
                    <a:ext uri="{9D8B030D-6E8A-4147-A177-3AD203B41FA5}">
                      <a16:colId xmlns:a16="http://schemas.microsoft.com/office/drawing/2014/main" val="2415245912"/>
                    </a:ext>
                  </a:extLst>
                </a:gridCol>
                <a:gridCol w="518569">
                  <a:extLst>
                    <a:ext uri="{9D8B030D-6E8A-4147-A177-3AD203B41FA5}">
                      <a16:colId xmlns:a16="http://schemas.microsoft.com/office/drawing/2014/main" val="3635873161"/>
                    </a:ext>
                  </a:extLst>
                </a:gridCol>
                <a:gridCol w="473529">
                  <a:extLst>
                    <a:ext uri="{9D8B030D-6E8A-4147-A177-3AD203B41FA5}">
                      <a16:colId xmlns:a16="http://schemas.microsoft.com/office/drawing/2014/main" val="927593729"/>
                    </a:ext>
                  </a:extLst>
                </a:gridCol>
                <a:gridCol w="636814">
                  <a:extLst>
                    <a:ext uri="{9D8B030D-6E8A-4147-A177-3AD203B41FA5}">
                      <a16:colId xmlns:a16="http://schemas.microsoft.com/office/drawing/2014/main" val="2836065784"/>
                    </a:ext>
                  </a:extLst>
                </a:gridCol>
                <a:gridCol w="776406">
                  <a:extLst>
                    <a:ext uri="{9D8B030D-6E8A-4147-A177-3AD203B41FA5}">
                      <a16:colId xmlns:a16="http://schemas.microsoft.com/office/drawing/2014/main" val="736315196"/>
                    </a:ext>
                  </a:extLst>
                </a:gridCol>
                <a:gridCol w="666938">
                  <a:extLst>
                    <a:ext uri="{9D8B030D-6E8A-4147-A177-3AD203B41FA5}">
                      <a16:colId xmlns:a16="http://schemas.microsoft.com/office/drawing/2014/main" val="1682119004"/>
                    </a:ext>
                  </a:extLst>
                </a:gridCol>
                <a:gridCol w="666938">
                  <a:extLst>
                    <a:ext uri="{9D8B030D-6E8A-4147-A177-3AD203B41FA5}">
                      <a16:colId xmlns:a16="http://schemas.microsoft.com/office/drawing/2014/main" val="3575456407"/>
                    </a:ext>
                  </a:extLst>
                </a:gridCol>
                <a:gridCol w="666938">
                  <a:extLst>
                    <a:ext uri="{9D8B030D-6E8A-4147-A177-3AD203B41FA5}">
                      <a16:colId xmlns:a16="http://schemas.microsoft.com/office/drawing/2014/main" val="4038605882"/>
                    </a:ext>
                  </a:extLst>
                </a:gridCol>
                <a:gridCol w="666938">
                  <a:extLst>
                    <a:ext uri="{9D8B030D-6E8A-4147-A177-3AD203B41FA5}">
                      <a16:colId xmlns:a16="http://schemas.microsoft.com/office/drawing/2014/main" val="1080519083"/>
                    </a:ext>
                  </a:extLst>
                </a:gridCol>
                <a:gridCol w="586203">
                  <a:extLst>
                    <a:ext uri="{9D8B030D-6E8A-4147-A177-3AD203B41FA5}">
                      <a16:colId xmlns:a16="http://schemas.microsoft.com/office/drawing/2014/main" val="2064288579"/>
                    </a:ext>
                  </a:extLst>
                </a:gridCol>
                <a:gridCol w="508979">
                  <a:extLst>
                    <a:ext uri="{9D8B030D-6E8A-4147-A177-3AD203B41FA5}">
                      <a16:colId xmlns:a16="http://schemas.microsoft.com/office/drawing/2014/main" val="1167344888"/>
                    </a:ext>
                  </a:extLst>
                </a:gridCol>
              </a:tblGrid>
              <a:tr h="314917">
                <a:tc>
                  <a:txBody>
                    <a:bodyPr/>
                    <a:lstStyle/>
                    <a:p>
                      <a:pPr algn="ctr">
                        <a:lnSpc>
                          <a:spcPct val="115000"/>
                        </a:lnSpc>
                        <a:spcAft>
                          <a:spcPts val="800"/>
                        </a:spcAft>
                      </a:pPr>
                      <a:r>
                        <a:rPr lang="en-GB" sz="1800" b="1" kern="100">
                          <a:effectLst/>
                          <a:latin typeface="Calibri" panose="020F0502020204030204" pitchFamily="34" charset="0"/>
                          <a:cs typeface="Calibri" panose="020F0502020204030204" pitchFamily="34" charset="0"/>
                        </a:rPr>
                        <a:t>E</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b="1" kern="100">
                          <a:effectLst/>
                          <a:latin typeface="Calibri" panose="020F0502020204030204" pitchFamily="34" charset="0"/>
                          <a:cs typeface="Calibri" panose="020F0502020204030204" pitchFamily="34" charset="0"/>
                        </a:rPr>
                        <a:t>F</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b="1" kern="100">
                          <a:effectLst/>
                          <a:latin typeface="Calibri" panose="020F0502020204030204" pitchFamily="34" charset="0"/>
                          <a:cs typeface="Calibri" panose="020F0502020204030204" pitchFamily="34" charset="0"/>
                        </a:rPr>
                        <a:t>E</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extLst>
                  <a:ext uri="{0D108BD9-81ED-4DB2-BD59-A6C34878D82A}">
                    <a16:rowId xmlns:a16="http://schemas.microsoft.com/office/drawing/2014/main" val="1091947071"/>
                  </a:ext>
                </a:extLst>
              </a:tr>
              <a:tr h="314917">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I</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like</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spring</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extLst>
                  <a:ext uri="{0D108BD9-81ED-4DB2-BD59-A6C34878D82A}">
                    <a16:rowId xmlns:a16="http://schemas.microsoft.com/office/drawing/2014/main" val="3054137083"/>
                  </a:ext>
                </a:extLst>
              </a:tr>
              <a:tr h="314917">
                <a:tc>
                  <a:txBody>
                    <a:bodyPr/>
                    <a:lstStyle/>
                    <a:p>
                      <a:pPr algn="ctr">
                        <a:lnSpc>
                          <a:spcPct val="115000"/>
                        </a:lnSpc>
                        <a:spcAft>
                          <a:spcPts val="800"/>
                        </a:spcAft>
                      </a:pPr>
                      <a:r>
                        <a:rPr lang="en-GB" sz="1800" b="1" kern="100">
                          <a:effectLst/>
                          <a:latin typeface="Calibri" panose="020F0502020204030204" pitchFamily="34" charset="0"/>
                          <a:cs typeface="Calibri" panose="020F0502020204030204" pitchFamily="34" charset="0"/>
                        </a:rPr>
                        <a:t>E</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b="1" kern="100">
                          <a:effectLst/>
                          <a:latin typeface="Calibri" panose="020F0502020204030204" pitchFamily="34" charset="0"/>
                          <a:cs typeface="Calibri" panose="020F0502020204030204" pitchFamily="34" charset="0"/>
                        </a:rPr>
                        <a:t>F</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b="1" kern="100">
                          <a:effectLst/>
                          <a:latin typeface="Calibri" panose="020F0502020204030204" pitchFamily="34" charset="0"/>
                          <a:cs typeface="Calibri" panose="020F0502020204030204" pitchFamily="34" charset="0"/>
                        </a:rPr>
                        <a:t>F</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extLst>
                  <a:ext uri="{0D108BD9-81ED-4DB2-BD59-A6C34878D82A}">
                    <a16:rowId xmlns:a16="http://schemas.microsoft.com/office/drawing/2014/main" val="1679401750"/>
                  </a:ext>
                </a:extLst>
              </a:tr>
              <a:tr h="314917">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I</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like</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spring</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extLst>
                  <a:ext uri="{0D108BD9-81ED-4DB2-BD59-A6C34878D82A}">
                    <a16:rowId xmlns:a16="http://schemas.microsoft.com/office/drawing/2014/main" val="607968824"/>
                  </a:ext>
                </a:extLst>
              </a:tr>
              <a:tr h="314917">
                <a:tc>
                  <a:txBody>
                    <a:bodyPr/>
                    <a:lstStyle/>
                    <a:p>
                      <a:pPr algn="ctr">
                        <a:lnSpc>
                          <a:spcPct val="115000"/>
                        </a:lnSpc>
                        <a:spcAft>
                          <a:spcPts val="800"/>
                        </a:spcAft>
                      </a:pPr>
                      <a:r>
                        <a:rPr lang="en-GB" sz="1800" b="1" kern="100">
                          <a:effectLst/>
                          <a:latin typeface="Calibri" panose="020F0502020204030204" pitchFamily="34" charset="0"/>
                          <a:cs typeface="Calibri" panose="020F0502020204030204" pitchFamily="34" charset="0"/>
                        </a:rPr>
                        <a:t>E</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b="1" kern="100">
                          <a:effectLst/>
                          <a:latin typeface="Calibri" panose="020F0502020204030204" pitchFamily="34" charset="0"/>
                          <a:cs typeface="Calibri" panose="020F0502020204030204" pitchFamily="34" charset="0"/>
                        </a:rPr>
                        <a:t>F</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b="1" kern="100">
                          <a:effectLst/>
                          <a:latin typeface="Calibri" panose="020F0502020204030204" pitchFamily="34" charset="0"/>
                          <a:cs typeface="Calibri" panose="020F0502020204030204" pitchFamily="34" charset="0"/>
                        </a:rPr>
                        <a:t>F</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b="1" kern="100">
                          <a:effectLst/>
                          <a:latin typeface="Calibri" panose="020F0502020204030204" pitchFamily="34" charset="0"/>
                          <a:cs typeface="Calibri" panose="020F0502020204030204" pitchFamily="34" charset="0"/>
                        </a:rPr>
                        <a:t>F</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b="1" kern="100">
                          <a:effectLst/>
                          <a:latin typeface="Calibri" panose="020F0502020204030204" pitchFamily="34" charset="0"/>
                          <a:cs typeface="Calibri" panose="020F0502020204030204" pitchFamily="34" charset="0"/>
                        </a:rPr>
                        <a:t>G</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extLst>
                  <a:ext uri="{0D108BD9-81ED-4DB2-BD59-A6C34878D82A}">
                    <a16:rowId xmlns:a16="http://schemas.microsoft.com/office/drawing/2014/main" val="2436290174"/>
                  </a:ext>
                </a:extLst>
              </a:tr>
              <a:tr h="314917">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I</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rea-</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-lly</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like</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spring</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extLst>
                  <a:ext uri="{0D108BD9-81ED-4DB2-BD59-A6C34878D82A}">
                    <a16:rowId xmlns:a16="http://schemas.microsoft.com/office/drawing/2014/main" val="3112619290"/>
                  </a:ext>
                </a:extLst>
              </a:tr>
              <a:tr h="314917">
                <a:tc>
                  <a:txBody>
                    <a:bodyPr/>
                    <a:lstStyle/>
                    <a:p>
                      <a:pPr algn="ctr">
                        <a:lnSpc>
                          <a:spcPct val="115000"/>
                        </a:lnSpc>
                        <a:spcAft>
                          <a:spcPts val="800"/>
                        </a:spcAft>
                      </a:pPr>
                      <a:r>
                        <a:rPr lang="en-GB" sz="1800" b="1" kern="100">
                          <a:effectLst/>
                          <a:latin typeface="Calibri" panose="020F0502020204030204" pitchFamily="34" charset="0"/>
                          <a:cs typeface="Calibri" panose="020F0502020204030204" pitchFamily="34" charset="0"/>
                        </a:rPr>
                        <a:t>E</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b="1" kern="100">
                          <a:effectLst/>
                          <a:latin typeface="Calibri" panose="020F0502020204030204" pitchFamily="34" charset="0"/>
                          <a:cs typeface="Calibri" panose="020F0502020204030204" pitchFamily="34" charset="0"/>
                        </a:rPr>
                        <a:t>G</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b="1" kern="100">
                          <a:effectLst/>
                          <a:latin typeface="Calibri" panose="020F0502020204030204" pitchFamily="34" charset="0"/>
                          <a:cs typeface="Calibri" panose="020F0502020204030204" pitchFamily="34" charset="0"/>
                        </a:rPr>
                        <a:t>F</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b="1" kern="100">
                          <a:effectLst/>
                          <a:latin typeface="Calibri" panose="020F0502020204030204" pitchFamily="34" charset="0"/>
                          <a:cs typeface="Calibri" panose="020F0502020204030204" pitchFamily="34" charset="0"/>
                        </a:rPr>
                        <a:t>F</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b="1" kern="100">
                          <a:effectLst/>
                          <a:latin typeface="Calibri" panose="020F0502020204030204" pitchFamily="34" charset="0"/>
                          <a:cs typeface="Calibri" panose="020F0502020204030204" pitchFamily="34" charset="0"/>
                        </a:rPr>
                        <a:t>G</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b="1" kern="100">
                          <a:effectLst/>
                          <a:latin typeface="Calibri" panose="020F0502020204030204" pitchFamily="34" charset="0"/>
                          <a:cs typeface="Calibri" panose="020F0502020204030204" pitchFamily="34" charset="0"/>
                        </a:rPr>
                        <a:t>A</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b="1" kern="100">
                          <a:effectLst/>
                          <a:latin typeface="Calibri" panose="020F0502020204030204" pitchFamily="34" charset="0"/>
                          <a:cs typeface="Calibri" panose="020F0502020204030204" pitchFamily="34" charset="0"/>
                        </a:rPr>
                        <a:t>A</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extLst>
                  <a:ext uri="{0D108BD9-81ED-4DB2-BD59-A6C34878D82A}">
                    <a16:rowId xmlns:a16="http://schemas.microsoft.com/office/drawing/2014/main" val="2933647068"/>
                  </a:ext>
                </a:extLst>
              </a:tr>
              <a:tr h="314917">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I</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rea-</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-lly</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sike</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spring</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bea-</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-cause</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 </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extLst>
                  <a:ext uri="{0D108BD9-81ED-4DB2-BD59-A6C34878D82A}">
                    <a16:rowId xmlns:a16="http://schemas.microsoft.com/office/drawing/2014/main" val="152435412"/>
                  </a:ext>
                </a:extLst>
              </a:tr>
              <a:tr h="314917">
                <a:tc>
                  <a:txBody>
                    <a:bodyPr/>
                    <a:lstStyle/>
                    <a:p>
                      <a:pPr algn="ctr">
                        <a:lnSpc>
                          <a:spcPct val="115000"/>
                        </a:lnSpc>
                        <a:spcAft>
                          <a:spcPts val="800"/>
                        </a:spcAft>
                      </a:pPr>
                      <a:r>
                        <a:rPr lang="en-GB" sz="1800" b="1" kern="100">
                          <a:effectLst/>
                          <a:latin typeface="Calibri" panose="020F0502020204030204" pitchFamily="34" charset="0"/>
                          <a:cs typeface="Calibri" panose="020F0502020204030204" pitchFamily="34" charset="0"/>
                        </a:rPr>
                        <a:t>E</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b="1" kern="100">
                          <a:effectLst/>
                          <a:latin typeface="Calibri" panose="020F0502020204030204" pitchFamily="34" charset="0"/>
                          <a:cs typeface="Calibri" panose="020F0502020204030204" pitchFamily="34" charset="0"/>
                        </a:rPr>
                        <a:t>G</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b="1" kern="100">
                          <a:effectLst/>
                          <a:latin typeface="Calibri" panose="020F0502020204030204" pitchFamily="34" charset="0"/>
                          <a:cs typeface="Calibri" panose="020F0502020204030204" pitchFamily="34" charset="0"/>
                        </a:rPr>
                        <a:t>F</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b="1" kern="100">
                          <a:effectLst/>
                          <a:latin typeface="Calibri" panose="020F0502020204030204" pitchFamily="34" charset="0"/>
                          <a:cs typeface="Calibri" panose="020F0502020204030204" pitchFamily="34" charset="0"/>
                        </a:rPr>
                        <a:t>F</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b="1" kern="100">
                          <a:effectLst/>
                          <a:latin typeface="Calibri" panose="020F0502020204030204" pitchFamily="34" charset="0"/>
                          <a:cs typeface="Calibri" panose="020F0502020204030204" pitchFamily="34" charset="0"/>
                        </a:rPr>
                        <a:t>G</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b="1" kern="100">
                          <a:effectLst/>
                          <a:latin typeface="Calibri" panose="020F0502020204030204" pitchFamily="34" charset="0"/>
                          <a:cs typeface="Calibri" panose="020F0502020204030204" pitchFamily="34" charset="0"/>
                        </a:rPr>
                        <a:t>A</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b="1" kern="100">
                          <a:effectLst/>
                          <a:latin typeface="Calibri" panose="020F0502020204030204" pitchFamily="34" charset="0"/>
                          <a:cs typeface="Calibri" panose="020F0502020204030204" pitchFamily="34" charset="0"/>
                        </a:rPr>
                        <a:t>A</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b="1" kern="100">
                          <a:effectLst/>
                          <a:latin typeface="Calibri" panose="020F0502020204030204" pitchFamily="34" charset="0"/>
                          <a:cs typeface="Calibri" panose="020F0502020204030204" pitchFamily="34" charset="0"/>
                        </a:rPr>
                        <a:t>F</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b="1" kern="100">
                          <a:effectLst/>
                          <a:latin typeface="Calibri" panose="020F0502020204030204" pitchFamily="34" charset="0"/>
                          <a:cs typeface="Calibri" panose="020F0502020204030204" pitchFamily="34" charset="0"/>
                        </a:rPr>
                        <a:t>G</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b="1" kern="100">
                          <a:effectLst/>
                          <a:latin typeface="Calibri" panose="020F0502020204030204" pitchFamily="34" charset="0"/>
                          <a:cs typeface="Calibri" panose="020F0502020204030204" pitchFamily="34" charset="0"/>
                        </a:rPr>
                        <a:t>A</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b="1" kern="100">
                          <a:effectLst/>
                          <a:latin typeface="Calibri" panose="020F0502020204030204" pitchFamily="34" charset="0"/>
                          <a:cs typeface="Calibri" panose="020F0502020204030204" pitchFamily="34" charset="0"/>
                        </a:rPr>
                        <a:t>B</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b="1" kern="100">
                          <a:effectLst/>
                          <a:latin typeface="Calibri" panose="020F0502020204030204" pitchFamily="34" charset="0"/>
                          <a:cs typeface="Calibri" panose="020F0502020204030204" pitchFamily="34" charset="0"/>
                        </a:rPr>
                        <a:t>C</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b="1" kern="100">
                          <a:effectLst/>
                          <a:latin typeface="Calibri" panose="020F0502020204030204" pitchFamily="34" charset="0"/>
                          <a:cs typeface="Calibri" panose="020F0502020204030204" pitchFamily="34" charset="0"/>
                        </a:rPr>
                        <a:t>D</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b="1" kern="100">
                          <a:effectLst/>
                          <a:latin typeface="Calibri" panose="020F0502020204030204" pitchFamily="34" charset="0"/>
                          <a:cs typeface="Calibri" panose="020F0502020204030204" pitchFamily="34" charset="0"/>
                        </a:rPr>
                        <a:t>B</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b="1" kern="100">
                          <a:effectLst/>
                          <a:latin typeface="Calibri" panose="020F0502020204030204" pitchFamily="34" charset="0"/>
                          <a:cs typeface="Calibri" panose="020F0502020204030204" pitchFamily="34" charset="0"/>
                        </a:rPr>
                        <a:t>C</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b="1" kern="100">
                          <a:effectLst/>
                          <a:latin typeface="Calibri" panose="020F0502020204030204" pitchFamily="34" charset="0"/>
                          <a:cs typeface="Calibri" panose="020F0502020204030204" pitchFamily="34" charset="0"/>
                        </a:rPr>
                        <a:t>D</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b="1" kern="100">
                          <a:effectLst/>
                          <a:latin typeface="Calibri" panose="020F0502020204030204" pitchFamily="34" charset="0"/>
                          <a:cs typeface="Calibri" panose="020F0502020204030204" pitchFamily="34" charset="0"/>
                        </a:rPr>
                        <a:t>E</a:t>
                      </a:r>
                      <a:endParaRPr lang="en-GB" sz="1800" b="1"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extLst>
                  <a:ext uri="{0D108BD9-81ED-4DB2-BD59-A6C34878D82A}">
                    <a16:rowId xmlns:a16="http://schemas.microsoft.com/office/drawing/2014/main" val="1163524077"/>
                  </a:ext>
                </a:extLst>
              </a:tr>
              <a:tr h="314917">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I</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rea-</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-lly</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like</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spring</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bea-</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-cause</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ev-</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-ry-</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-thing</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blooms</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blos-</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-soms</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and</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comes</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to</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tc>
                  <a:txBody>
                    <a:bodyPr/>
                    <a:lstStyle/>
                    <a:p>
                      <a:pPr algn="ctr">
                        <a:lnSpc>
                          <a:spcPct val="115000"/>
                        </a:lnSpc>
                        <a:spcAft>
                          <a:spcPts val="800"/>
                        </a:spcAft>
                      </a:pPr>
                      <a:r>
                        <a:rPr lang="en-GB" sz="1800" kern="100">
                          <a:effectLst/>
                          <a:latin typeface="Calibri" panose="020F0502020204030204" pitchFamily="34" charset="0"/>
                          <a:cs typeface="Calibri" panose="020F0502020204030204" pitchFamily="34" charset="0"/>
                        </a:rPr>
                        <a:t>life</a:t>
                      </a:r>
                      <a:endParaRPr lang="en-GB" sz="1800" kern="100">
                        <a:effectLst/>
                        <a:latin typeface="Calibri" panose="020F0502020204030204" pitchFamily="34" charset="0"/>
                        <a:ea typeface="Aptos" panose="020B0004020202020204" pitchFamily="34" charset="0"/>
                        <a:cs typeface="Calibri" panose="020F0502020204030204" pitchFamily="34" charset="0"/>
                      </a:endParaRPr>
                    </a:p>
                  </a:txBody>
                  <a:tcPr marL="0" marR="0" marT="36195" marB="0" anchor="ctr"/>
                </a:tc>
                <a:extLst>
                  <a:ext uri="{0D108BD9-81ED-4DB2-BD59-A6C34878D82A}">
                    <a16:rowId xmlns:a16="http://schemas.microsoft.com/office/drawing/2014/main" val="3161696126"/>
                  </a:ext>
                </a:extLst>
              </a:tr>
            </a:tbl>
          </a:graphicData>
        </a:graphic>
      </p:graphicFrame>
      <p:sp>
        <p:nvSpPr>
          <p:cNvPr id="3" name="Title Placeholder 9">
            <a:extLst>
              <a:ext uri="{FF2B5EF4-FFF2-40B4-BE49-F238E27FC236}">
                <a16:creationId xmlns:a16="http://schemas.microsoft.com/office/drawing/2014/main" id="{FE9949D7-4941-FDFF-C124-1B344FB07532}"/>
              </a:ext>
            </a:extLst>
          </p:cNvPr>
          <p:cNvSpPr>
            <a:spLocks noGrp="1"/>
          </p:cNvSpPr>
          <p:nvPr>
            <p:ph type="title"/>
          </p:nvPr>
        </p:nvSpPr>
        <p:spPr>
          <a:xfrm>
            <a:off x="1464278" y="667565"/>
            <a:ext cx="7012582" cy="843478"/>
          </a:xfrm>
          <a:prstGeom prst="rect">
            <a:avLst/>
          </a:prstGeom>
        </p:spPr>
        <p:txBody>
          <a:bodyPr vert="horz" lIns="91440" tIns="45720" rIns="91440" bIns="45720" rtlCol="0" anchor="ctr">
            <a:normAutofit/>
          </a:bodyPr>
          <a:lstStyle/>
          <a:p>
            <a:r>
              <a:rPr lang="en-GB" b="1">
                <a:latin typeface="Calibri" panose="020F0502020204030204" pitchFamily="34" charset="0"/>
                <a:cs typeface="Calibri" panose="020F0502020204030204" pitchFamily="34" charset="0"/>
              </a:rPr>
              <a:t>For example … </a:t>
            </a:r>
            <a:endParaRPr lang="en-US" b="1">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AD991CD3-9726-D2C8-FCBE-F8BDB3549698}"/>
              </a:ext>
            </a:extLst>
          </p:cNvPr>
          <p:cNvSpPr txBox="1">
            <a:spLocks/>
          </p:cNvSpPr>
          <p:nvPr/>
        </p:nvSpPr>
        <p:spPr>
          <a:xfrm>
            <a:off x="4648200" y="6177847"/>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t>Copyright: Words – Katie </a:t>
            </a:r>
            <a:r>
              <a:rPr lang="en-US" sz="900" err="1"/>
              <a:t>Teage</a:t>
            </a:r>
            <a:r>
              <a:rPr lang="en-US" sz="900"/>
              <a:t>, Design - BBC</a:t>
            </a:r>
          </a:p>
        </p:txBody>
      </p:sp>
      <p:pic>
        <p:nvPicPr>
          <p:cNvPr id="5" name="Graphic 4" descr="Plant outline">
            <a:extLst>
              <a:ext uri="{FF2B5EF4-FFF2-40B4-BE49-F238E27FC236}">
                <a16:creationId xmlns:a16="http://schemas.microsoft.com/office/drawing/2014/main" id="{D010C368-38A2-54C7-5057-DD6ADD166B9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88430" y="632104"/>
            <a:ext cx="917825" cy="917825"/>
          </a:xfrm>
          <a:prstGeom prst="rect">
            <a:avLst/>
          </a:prstGeom>
        </p:spPr>
      </p:pic>
      <p:pic>
        <p:nvPicPr>
          <p:cNvPr id="7" name="Graphic 6" descr="Flower without stem outline">
            <a:extLst>
              <a:ext uri="{FF2B5EF4-FFF2-40B4-BE49-F238E27FC236}">
                <a16:creationId xmlns:a16="http://schemas.microsoft.com/office/drawing/2014/main" id="{5D1E6D85-FC90-86F8-2027-4FF4F1076FA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03571" y="621339"/>
            <a:ext cx="914400" cy="914400"/>
          </a:xfrm>
          <a:prstGeom prst="rect">
            <a:avLst/>
          </a:prstGeom>
        </p:spPr>
      </p:pic>
      <p:pic>
        <p:nvPicPr>
          <p:cNvPr id="9" name="Graphic 8" descr="Sparrow outline">
            <a:extLst>
              <a:ext uri="{FF2B5EF4-FFF2-40B4-BE49-F238E27FC236}">
                <a16:creationId xmlns:a16="http://schemas.microsoft.com/office/drawing/2014/main" id="{F4717809-D441-117F-2A38-2502F8B9A7B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52351" y="632104"/>
            <a:ext cx="914400" cy="914400"/>
          </a:xfrm>
          <a:prstGeom prst="rect">
            <a:avLst/>
          </a:prstGeom>
        </p:spPr>
      </p:pic>
    </p:spTree>
    <p:extLst>
      <p:ext uri="{BB962C8B-B14F-4D97-AF65-F5344CB8AC3E}">
        <p14:creationId xmlns:p14="http://schemas.microsoft.com/office/powerpoint/2010/main" val="3034608636"/>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2"/>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3"/>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6" y="3072606"/>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a:solidFill>
                  <a:schemeClr val="bg1"/>
                </a:solidFill>
                <a:latin typeface="Calibri" panose="020F0502020204030204" pitchFamily="34" charset="0"/>
                <a:cs typeface="Calibri" panose="020F0502020204030204" pitchFamily="34" charset="0"/>
              </a:rPr>
              <a:t>Lesson 3</a:t>
            </a:r>
            <a:endParaRPr lang="en-US" sz="4400">
              <a:latin typeface="Calibri" panose="020F0502020204030204" pitchFamily="34" charset="0"/>
              <a:cs typeface="Calibri" panose="020F0502020204030204" pitchFamily="34" charset="0"/>
            </a:endParaRP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
        <p:nvSpPr>
          <p:cNvPr id="2" name="Text Placeholder 3">
            <a:extLst>
              <a:ext uri="{FF2B5EF4-FFF2-40B4-BE49-F238E27FC236}">
                <a16:creationId xmlns:a16="http://schemas.microsoft.com/office/drawing/2014/main" id="{FB3F7C3F-98E1-3F52-0F8B-B4747FD4E11B}"/>
              </a:ext>
            </a:extLst>
          </p:cNvPr>
          <p:cNvSpPr txBox="1">
            <a:spLocks/>
          </p:cNvSpPr>
          <p:nvPr/>
        </p:nvSpPr>
        <p:spPr>
          <a:xfrm>
            <a:off x="4648200" y="5101608"/>
            <a:ext cx="2895600" cy="784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a:solidFill>
                  <a:schemeClr val="bg1"/>
                </a:solidFill>
              </a:rPr>
              <a:t>Copyright Katie </a:t>
            </a:r>
            <a:r>
              <a:rPr lang="en-GB" sz="1000" err="1">
                <a:solidFill>
                  <a:schemeClr val="bg1"/>
                </a:solidFill>
              </a:rPr>
              <a:t>Teage</a:t>
            </a:r>
            <a:r>
              <a:rPr lang="en-GB" sz="1000">
                <a:solidFill>
                  <a:schemeClr val="bg1"/>
                </a:solidFill>
              </a:rPr>
              <a:t> &amp; BBC</a:t>
            </a:r>
          </a:p>
        </p:txBody>
      </p:sp>
    </p:spTree>
    <p:extLst>
      <p:ext uri="{BB962C8B-B14F-4D97-AF65-F5344CB8AC3E}">
        <p14:creationId xmlns:p14="http://schemas.microsoft.com/office/powerpoint/2010/main" val="1060247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19</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2" name="Picture 1" descr="A close-up of a music note&#10;&#10;Description automatically generated">
            <a:extLst>
              <a:ext uri="{FF2B5EF4-FFF2-40B4-BE49-F238E27FC236}">
                <a16:creationId xmlns:a16="http://schemas.microsoft.com/office/drawing/2014/main" id="{A449091E-5933-3C69-8BE6-75154D2851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30829" y="1501334"/>
            <a:ext cx="2171111" cy="4187357"/>
          </a:xfrm>
          <a:prstGeom prst="rect">
            <a:avLst/>
          </a:prstGeom>
        </p:spPr>
      </p:pic>
      <p:sp>
        <p:nvSpPr>
          <p:cNvPr id="3" name="Title Placeholder 9">
            <a:extLst>
              <a:ext uri="{FF2B5EF4-FFF2-40B4-BE49-F238E27FC236}">
                <a16:creationId xmlns:a16="http://schemas.microsoft.com/office/drawing/2014/main" id="{946F048F-71C1-B157-5C52-AE1A86804684}"/>
              </a:ext>
            </a:extLst>
          </p:cNvPr>
          <p:cNvSpPr>
            <a:spLocks noGrp="1"/>
          </p:cNvSpPr>
          <p:nvPr>
            <p:ph type="title"/>
          </p:nvPr>
        </p:nvSpPr>
        <p:spPr>
          <a:xfrm>
            <a:off x="1645713" y="474362"/>
            <a:ext cx="7012582" cy="843478"/>
          </a:xfrm>
          <a:prstGeom prst="rect">
            <a:avLst/>
          </a:prstGeom>
        </p:spPr>
        <p:txBody>
          <a:bodyPr vert="horz" lIns="91440" tIns="45720" rIns="91440" bIns="45720" rtlCol="0" anchor="ctr">
            <a:normAutofit/>
          </a:bodyPr>
          <a:lstStyle/>
          <a:p>
            <a:r>
              <a:rPr lang="en-GB" b="1">
                <a:latin typeface="Calibri" panose="020F0502020204030204" pitchFamily="34" charset="0"/>
                <a:cs typeface="Calibri" panose="020F0502020204030204" pitchFamily="34" charset="0"/>
              </a:rPr>
              <a:t>Introducing Rhythm </a:t>
            </a:r>
            <a:endParaRPr lang="en-US" b="1">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B70C5682-96C8-F035-ABD4-7CB710DAD52A}"/>
              </a:ext>
            </a:extLst>
          </p:cNvPr>
          <p:cNvSpPr txBox="1">
            <a:spLocks/>
          </p:cNvSpPr>
          <p:nvPr/>
        </p:nvSpPr>
        <p:spPr>
          <a:xfrm>
            <a:off x="4648200" y="6177847"/>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t>Copyright: Words – Katie </a:t>
            </a:r>
            <a:r>
              <a:rPr lang="en-US" sz="900" err="1"/>
              <a:t>Teage</a:t>
            </a:r>
            <a:r>
              <a:rPr lang="en-US" sz="900"/>
              <a:t>, Design - BBC</a:t>
            </a:r>
          </a:p>
        </p:txBody>
      </p:sp>
    </p:spTree>
    <p:extLst>
      <p:ext uri="{BB962C8B-B14F-4D97-AF65-F5344CB8AC3E}">
        <p14:creationId xmlns:p14="http://schemas.microsoft.com/office/powerpoint/2010/main" val="798383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07CAD68C-D437-ABD3-1C11-19A28E4FDD6B}"/>
              </a:ext>
            </a:extLst>
          </p:cNvPr>
          <p:cNvSpPr>
            <a:spLocks noGrp="1"/>
          </p:cNvSpPr>
          <p:nvPr>
            <p:ph type="title" hasCustomPrompt="1"/>
          </p:nvPr>
        </p:nvSpPr>
        <p:spPr>
          <a:xfrm>
            <a:off x="1510061" y="736697"/>
            <a:ext cx="7012582" cy="843478"/>
          </a:xfrm>
          <a:prstGeom prst="rect">
            <a:avLst/>
          </a:prstGeom>
        </p:spPr>
        <p:txBody>
          <a:bodyPr vert="horz" lIns="91440" tIns="45720" rIns="91440" bIns="45720" rtlCol="0" anchor="ctr">
            <a:normAutofit/>
          </a:bodyPr>
          <a:lstStyle/>
          <a:p>
            <a:r>
              <a:rPr lang="en-GB" b="1">
                <a:latin typeface="Calibri" panose="020F0502020204030204" pitchFamily="34" charset="0"/>
                <a:cs typeface="Calibri" panose="020F0502020204030204" pitchFamily="34" charset="0"/>
              </a:rPr>
              <a:t>Lesson outcomes</a:t>
            </a:r>
            <a:endParaRPr lang="en-US" b="1">
              <a:latin typeface="Calibri" panose="020F0502020204030204" pitchFamily="34" charset="0"/>
              <a:cs typeface="Calibri" panose="020F0502020204030204" pitchFamily="34" charset="0"/>
            </a:endParaRPr>
          </a:p>
        </p:txBody>
      </p:sp>
      <p:sp>
        <p:nvSpPr>
          <p:cNvPr id="5" name="Text Placeholder 10">
            <a:extLst>
              <a:ext uri="{FF2B5EF4-FFF2-40B4-BE49-F238E27FC236}">
                <a16:creationId xmlns:a16="http://schemas.microsoft.com/office/drawing/2014/main" id="{DE2FDA27-3321-1301-FB33-4CF86D6D3BDD}"/>
              </a:ext>
            </a:extLst>
          </p:cNvPr>
          <p:cNvSpPr txBox="1">
            <a:spLocks/>
          </p:cNvSpPr>
          <p:nvPr/>
        </p:nvSpPr>
        <p:spPr>
          <a:xfrm>
            <a:off x="1510060" y="1826584"/>
            <a:ext cx="7876270" cy="35517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342900" marR="0" indent="-342900" algn="l" defTabSz="457200" rtl="0" eaLnBrk="1" fontAlgn="auto" latinLnBrk="0" hangingPunct="1">
              <a:lnSpc>
                <a:spcPct val="100000"/>
              </a:lnSpc>
              <a:spcBef>
                <a:spcPct val="20000"/>
              </a:spcBef>
              <a:spcAft>
                <a:spcPts val="0"/>
              </a:spcAft>
              <a:buClrTx/>
              <a:buSzTx/>
              <a:buFont typeface="Wingdings" charset="2"/>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fontAlgn="base">
              <a:buNone/>
            </a:pPr>
            <a:r>
              <a:rPr lang="en-GB" sz="2400" b="1" i="0">
                <a:solidFill>
                  <a:srgbClr val="000000"/>
                </a:solidFill>
                <a:effectLst/>
                <a:latin typeface="Calibri" panose="020F0502020204030204" pitchFamily="34" charset="0"/>
                <a:cs typeface="Calibri" panose="020F0502020204030204" pitchFamily="34" charset="0"/>
              </a:rPr>
              <a:t>Learners will: </a:t>
            </a:r>
          </a:p>
          <a:p>
            <a:pPr marL="342900" lvl="0" indent="-342900">
              <a:buFont typeface="Symbol" panose="05050102010706020507" pitchFamily="18" charset="2"/>
              <a:buChar char=""/>
            </a:pPr>
            <a:r>
              <a:rPr lang="en-GB" sz="2400" kern="100">
                <a:effectLst/>
                <a:latin typeface="Calibri" panose="020F0502020204030204" pitchFamily="34" charset="0"/>
                <a:ea typeface="Aptos" panose="020B0004020202020204" pitchFamily="34" charset="0"/>
                <a:cs typeface="Calibri" panose="020F0502020204030204" pitchFamily="34" charset="0"/>
              </a:rPr>
              <a:t>Listen to and reflect on a piece of 20</a:t>
            </a:r>
            <a:r>
              <a:rPr lang="en-GB" sz="2400" kern="100" baseline="30000">
                <a:effectLst/>
                <a:latin typeface="Calibri" panose="020F0502020204030204" pitchFamily="34" charset="0"/>
                <a:ea typeface="Aptos" panose="020B0004020202020204" pitchFamily="34" charset="0"/>
                <a:cs typeface="Calibri" panose="020F0502020204030204" pitchFamily="34" charset="0"/>
              </a:rPr>
              <a:t>th</a:t>
            </a:r>
            <a:r>
              <a:rPr lang="en-GB" sz="2400" kern="100">
                <a:effectLst/>
                <a:latin typeface="Calibri" panose="020F0502020204030204" pitchFamily="34" charset="0"/>
                <a:ea typeface="Aptos" panose="020B0004020202020204" pitchFamily="34" charset="0"/>
                <a:cs typeface="Calibri" panose="020F0502020204030204" pitchFamily="34" charset="0"/>
              </a:rPr>
              <a:t> Century orchestral music </a:t>
            </a:r>
          </a:p>
          <a:p>
            <a:pPr marL="342900" lvl="0" indent="-342900">
              <a:buFont typeface="Symbol" panose="05050102010706020507" pitchFamily="18" charset="2"/>
              <a:buChar char=""/>
            </a:pPr>
            <a:r>
              <a:rPr lang="en-GB" sz="2400" kern="100">
                <a:effectLst/>
                <a:latin typeface="Calibri" panose="020F0502020204030204" pitchFamily="34" charset="0"/>
                <a:ea typeface="Aptos" panose="020B0004020202020204" pitchFamily="34" charset="0"/>
                <a:cs typeface="Calibri" panose="020F0502020204030204" pitchFamily="34" charset="0"/>
              </a:rPr>
              <a:t>Write a poem and convert it into their own composition </a:t>
            </a:r>
          </a:p>
          <a:p>
            <a:pPr marL="342900" lvl="0" indent="-342900">
              <a:buFont typeface="Symbol" panose="05050102010706020507" pitchFamily="18" charset="2"/>
              <a:buChar char=""/>
            </a:pPr>
            <a:r>
              <a:rPr lang="en-GB" sz="2400" kern="100">
                <a:effectLst/>
                <a:latin typeface="Calibri" panose="020F0502020204030204" pitchFamily="34" charset="0"/>
                <a:ea typeface="Aptos" panose="020B0004020202020204" pitchFamily="34" charset="0"/>
                <a:cs typeface="Calibri" panose="020F0502020204030204" pitchFamily="34" charset="0"/>
              </a:rPr>
              <a:t>Perform as an ensemble (or as individuals)</a:t>
            </a:r>
            <a:endParaRPr lang="en-GB" sz="2400" kern="100">
              <a:latin typeface="Calibri" panose="020F0502020204030204" pitchFamily="34" charset="0"/>
              <a:ea typeface="Aptos" panose="020B0004020202020204" pitchFamily="34" charset="0"/>
              <a:cs typeface="Calibri" panose="020F0502020204030204" pitchFamily="34" charset="0"/>
            </a:endParaRPr>
          </a:p>
          <a:p>
            <a:pPr marL="342900" lvl="0" indent="-342900">
              <a:buFont typeface="Symbol" panose="05050102010706020507" pitchFamily="18" charset="2"/>
              <a:buChar char=""/>
            </a:pPr>
            <a:r>
              <a:rPr lang="en-GB" sz="2400">
                <a:effectLst/>
                <a:latin typeface="Calibri" panose="020F0502020204030204" pitchFamily="34" charset="0"/>
                <a:ea typeface="Aptos" panose="020B0004020202020204" pitchFamily="34" charset="0"/>
                <a:cs typeface="Calibri" panose="020F0502020204030204" pitchFamily="34" charset="0"/>
              </a:rPr>
              <a:t>Learn musical language appropriate to the task</a:t>
            </a:r>
          </a:p>
        </p:txBody>
      </p:sp>
      <p:sp>
        <p:nvSpPr>
          <p:cNvPr id="6" name="Rectangle 5">
            <a:extLst>
              <a:ext uri="{FF2B5EF4-FFF2-40B4-BE49-F238E27FC236}">
                <a16:creationId xmlns:a16="http://schemas.microsoft.com/office/drawing/2014/main" id="{FE046022-0AD6-113A-DA8A-BDC4C1DBFE1C}"/>
              </a:ext>
            </a:extLst>
          </p:cNvPr>
          <p:cNvSpPr/>
          <p:nvPr/>
        </p:nvSpPr>
        <p:spPr>
          <a:xfrm flipV="1">
            <a:off x="1510061" y="1608608"/>
            <a:ext cx="7012582" cy="9477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FFBAAB5-288F-2480-2FAA-66237FF4A035}"/>
              </a:ext>
            </a:extLst>
          </p:cNvPr>
          <p:cNvPicPr>
            <a:picLocks noChangeAspect="1"/>
          </p:cNvPicPr>
          <p:nvPr/>
        </p:nvPicPr>
        <p:blipFill>
          <a:blip r:embed="rId4"/>
          <a:stretch>
            <a:fillRect/>
          </a:stretch>
        </p:blipFill>
        <p:spPr>
          <a:xfrm>
            <a:off x="-816454" y="-734410"/>
            <a:ext cx="2701478" cy="3397674"/>
          </a:xfrm>
          <a:prstGeom prst="rect">
            <a:avLst/>
          </a:prstGeom>
        </p:spPr>
      </p:pic>
      <p:pic>
        <p:nvPicPr>
          <p:cNvPr id="8" name="Picture 7">
            <a:extLst>
              <a:ext uri="{FF2B5EF4-FFF2-40B4-BE49-F238E27FC236}">
                <a16:creationId xmlns:a16="http://schemas.microsoft.com/office/drawing/2014/main" id="{CF275D6B-A80F-1386-3111-CE7B0EB9AC6B}"/>
              </a:ext>
            </a:extLst>
          </p:cNvPr>
          <p:cNvPicPr>
            <a:picLocks noChangeAspect="1"/>
          </p:cNvPicPr>
          <p:nvPr/>
        </p:nvPicPr>
        <p:blipFill>
          <a:blip r:embed="rId5"/>
          <a:stretch>
            <a:fillRect/>
          </a:stretch>
        </p:blipFill>
        <p:spPr>
          <a:xfrm>
            <a:off x="10518799" y="4161211"/>
            <a:ext cx="2171111" cy="3507613"/>
          </a:xfrm>
          <a:prstGeom prst="rect">
            <a:avLst/>
          </a:prstGeom>
        </p:spPr>
      </p:pic>
      <p:sp>
        <p:nvSpPr>
          <p:cNvPr id="9" name="Date Placeholder 2">
            <a:extLst>
              <a:ext uri="{FF2B5EF4-FFF2-40B4-BE49-F238E27FC236}">
                <a16:creationId xmlns:a16="http://schemas.microsoft.com/office/drawing/2014/main" id="{8F3DDC08-F1C7-5E09-8F1B-9D0795631393}"/>
              </a:ext>
            </a:extLst>
          </p:cNvPr>
          <p:cNvSpPr>
            <a:spLocks noGrp="1"/>
          </p:cNvSpPr>
          <p:nvPr>
            <p:ph type="dt" sz="half" idx="10"/>
          </p:nvPr>
        </p:nvSpPr>
        <p:spPr>
          <a:xfrm>
            <a:off x="1464278" y="6177847"/>
            <a:ext cx="1891632" cy="365125"/>
          </a:xfrm>
        </p:spPr>
        <p:txBody>
          <a:bodyPr/>
          <a:lstStyle/>
          <a:p>
            <a:endParaRPr lang="en-US"/>
          </a:p>
        </p:txBody>
      </p:sp>
      <p:sp>
        <p:nvSpPr>
          <p:cNvPr id="11" name="Slide Number Placeholder 4">
            <a:extLst>
              <a:ext uri="{FF2B5EF4-FFF2-40B4-BE49-F238E27FC236}">
                <a16:creationId xmlns:a16="http://schemas.microsoft.com/office/drawing/2014/main" id="{F0EDB525-6918-30DF-DF90-519AE96C5749}"/>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a:t>
            </a:fld>
            <a:endParaRPr lang="en-US"/>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96AD993D-EDAF-B72C-9D03-EBFDBDEA9A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3" name="Footer Placeholder 3">
            <a:extLst>
              <a:ext uri="{FF2B5EF4-FFF2-40B4-BE49-F238E27FC236}">
                <a16:creationId xmlns:a16="http://schemas.microsoft.com/office/drawing/2014/main" id="{F266ECE1-279E-C7A5-66A2-BFBC3E877707}"/>
              </a:ext>
            </a:extLst>
          </p:cNvPr>
          <p:cNvSpPr txBox="1">
            <a:spLocks/>
          </p:cNvSpPr>
          <p:nvPr/>
        </p:nvSpPr>
        <p:spPr>
          <a:xfrm>
            <a:off x="4648200" y="6177847"/>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t>Copyright: Words – Katie </a:t>
            </a:r>
            <a:r>
              <a:rPr lang="en-US" sz="900" err="1"/>
              <a:t>Teage</a:t>
            </a:r>
            <a:r>
              <a:rPr lang="en-US" sz="900"/>
              <a:t>, Design - BBC</a:t>
            </a:r>
          </a:p>
        </p:txBody>
      </p:sp>
    </p:spTree>
    <p:extLst>
      <p:ext uri="{BB962C8B-B14F-4D97-AF65-F5344CB8AC3E}">
        <p14:creationId xmlns:p14="http://schemas.microsoft.com/office/powerpoint/2010/main" val="1139906567"/>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heet music with music notes&#10;&#10;Description automatically generated">
            <a:extLst>
              <a:ext uri="{FF2B5EF4-FFF2-40B4-BE49-F238E27FC236}">
                <a16:creationId xmlns:a16="http://schemas.microsoft.com/office/drawing/2014/main" id="{B8BF44D6-A57D-39E5-F296-5FD83157F8C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726"/>
          <a:stretch/>
        </p:blipFill>
        <p:spPr bwMode="auto">
          <a:xfrm>
            <a:off x="1242016" y="1567750"/>
            <a:ext cx="9707968" cy="3722499"/>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4"/>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5"/>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20</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3" name="Footer Placeholder 3">
            <a:extLst>
              <a:ext uri="{FF2B5EF4-FFF2-40B4-BE49-F238E27FC236}">
                <a16:creationId xmlns:a16="http://schemas.microsoft.com/office/drawing/2014/main" id="{CF4FA1A0-1AB6-B670-8D17-B61B9C657FF3}"/>
              </a:ext>
            </a:extLst>
          </p:cNvPr>
          <p:cNvSpPr txBox="1">
            <a:spLocks/>
          </p:cNvSpPr>
          <p:nvPr/>
        </p:nvSpPr>
        <p:spPr>
          <a:xfrm>
            <a:off x="4648200" y="6177847"/>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t>Copyright: Words – Katie </a:t>
            </a:r>
            <a:r>
              <a:rPr lang="en-US" sz="900" err="1"/>
              <a:t>Teage</a:t>
            </a:r>
            <a:r>
              <a:rPr lang="en-US" sz="900"/>
              <a:t>, Design - BBC</a:t>
            </a:r>
          </a:p>
        </p:txBody>
      </p:sp>
    </p:spTree>
    <p:extLst>
      <p:ext uri="{BB962C8B-B14F-4D97-AF65-F5344CB8AC3E}">
        <p14:creationId xmlns:p14="http://schemas.microsoft.com/office/powerpoint/2010/main" val="3650953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21</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2" name="Picture 1" descr="A long thin line of metal&#10;&#10;Description automatically generated">
            <a:extLst>
              <a:ext uri="{FF2B5EF4-FFF2-40B4-BE49-F238E27FC236}">
                <a16:creationId xmlns:a16="http://schemas.microsoft.com/office/drawing/2014/main" id="{1DD6A74B-06E5-222F-F1A3-CEA2263730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6468" y="604164"/>
            <a:ext cx="5731510" cy="1069975"/>
          </a:xfrm>
          <a:prstGeom prst="rect">
            <a:avLst/>
          </a:prstGeom>
        </p:spPr>
      </p:pic>
      <p:pic>
        <p:nvPicPr>
          <p:cNvPr id="3" name="Picture 2" descr="A black and white musical note&#10;&#10;Description automatically generated">
            <a:extLst>
              <a:ext uri="{FF2B5EF4-FFF2-40B4-BE49-F238E27FC236}">
                <a16:creationId xmlns:a16="http://schemas.microsoft.com/office/drawing/2014/main" id="{943B5CC0-E8DA-0FFA-53F3-B0A77DECE90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6468" y="1843487"/>
            <a:ext cx="5731510" cy="1261110"/>
          </a:xfrm>
          <a:prstGeom prst="rect">
            <a:avLst/>
          </a:prstGeom>
        </p:spPr>
      </p:pic>
      <p:pic>
        <p:nvPicPr>
          <p:cNvPr id="4" name="Picture 3" descr="A black and white musical note&#10;&#10;Description automatically generated">
            <a:extLst>
              <a:ext uri="{FF2B5EF4-FFF2-40B4-BE49-F238E27FC236}">
                <a16:creationId xmlns:a16="http://schemas.microsoft.com/office/drawing/2014/main" id="{C76C3C87-7485-9A70-B80E-E7439BD1BDB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2152"/>
          <a:stretch/>
        </p:blipFill>
        <p:spPr bwMode="auto">
          <a:xfrm>
            <a:off x="2706468" y="3355304"/>
            <a:ext cx="5731510" cy="1101725"/>
          </a:xfrm>
          <a:prstGeom prst="rect">
            <a:avLst/>
          </a:prstGeom>
          <a:ln>
            <a:noFill/>
          </a:ln>
          <a:extLst>
            <a:ext uri="{53640926-AAD7-44D8-BBD7-CCE9431645EC}">
              <a14:shadowObscured xmlns:a14="http://schemas.microsoft.com/office/drawing/2010/main"/>
            </a:ext>
          </a:extLst>
        </p:spPr>
      </p:pic>
      <p:pic>
        <p:nvPicPr>
          <p:cNvPr id="5" name="Picture 4" descr="A black and white musical note&#10;&#10;Description automatically generated">
            <a:extLst>
              <a:ext uri="{FF2B5EF4-FFF2-40B4-BE49-F238E27FC236}">
                <a16:creationId xmlns:a16="http://schemas.microsoft.com/office/drawing/2014/main" id="{9FB600AA-9E06-43B8-CA71-C5D8258EE54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06468" y="4643892"/>
            <a:ext cx="5731510" cy="1089660"/>
          </a:xfrm>
          <a:prstGeom prst="rect">
            <a:avLst/>
          </a:prstGeom>
        </p:spPr>
      </p:pic>
      <p:sp>
        <p:nvSpPr>
          <p:cNvPr id="6" name="Footer Placeholder 3">
            <a:extLst>
              <a:ext uri="{FF2B5EF4-FFF2-40B4-BE49-F238E27FC236}">
                <a16:creationId xmlns:a16="http://schemas.microsoft.com/office/drawing/2014/main" id="{7F93659A-CD53-7E58-AD33-FC11173BB781}"/>
              </a:ext>
            </a:extLst>
          </p:cNvPr>
          <p:cNvSpPr txBox="1">
            <a:spLocks/>
          </p:cNvSpPr>
          <p:nvPr/>
        </p:nvSpPr>
        <p:spPr>
          <a:xfrm>
            <a:off x="4648200" y="6177847"/>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t>Copyright: Words – Katie </a:t>
            </a:r>
            <a:r>
              <a:rPr lang="en-US" sz="900" err="1"/>
              <a:t>Teage</a:t>
            </a:r>
            <a:r>
              <a:rPr lang="en-US" sz="900"/>
              <a:t>, Design - BBC</a:t>
            </a:r>
          </a:p>
        </p:txBody>
      </p:sp>
    </p:spTree>
    <p:extLst>
      <p:ext uri="{BB962C8B-B14F-4D97-AF65-F5344CB8AC3E}">
        <p14:creationId xmlns:p14="http://schemas.microsoft.com/office/powerpoint/2010/main" val="3262131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4"/>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5"/>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22</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0C13ABC9-9990-DAD3-9A65-64ECBD0D7467}"/>
              </a:ext>
            </a:extLst>
          </p:cNvPr>
          <p:cNvSpPr>
            <a:spLocks noGrp="1"/>
          </p:cNvSpPr>
          <p:nvPr>
            <p:ph type="title"/>
          </p:nvPr>
        </p:nvSpPr>
        <p:spPr>
          <a:xfrm>
            <a:off x="1565091" y="542688"/>
            <a:ext cx="7012582" cy="843478"/>
          </a:xfrm>
          <a:prstGeom prst="rect">
            <a:avLst/>
          </a:prstGeom>
        </p:spPr>
        <p:txBody>
          <a:bodyPr vert="horz" lIns="91440" tIns="45720" rIns="91440" bIns="45720" rtlCol="0" anchor="ctr">
            <a:normAutofit/>
          </a:bodyPr>
          <a:lstStyle/>
          <a:p>
            <a:r>
              <a:rPr lang="en-GB" b="1">
                <a:latin typeface="Calibri" panose="020F0502020204030204" pitchFamily="34" charset="0"/>
                <a:cs typeface="Calibri" panose="020F0502020204030204" pitchFamily="34" charset="0"/>
              </a:rPr>
              <a:t>Create your own rhythm!</a:t>
            </a:r>
            <a:endParaRPr lang="en-US" b="1">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AA0B0C4D-B2D1-BD93-230B-216D286CECA7}"/>
              </a:ext>
            </a:extLst>
          </p:cNvPr>
          <p:cNvSpPr txBox="1"/>
          <p:nvPr/>
        </p:nvSpPr>
        <p:spPr>
          <a:xfrm>
            <a:off x="1464278" y="2798401"/>
            <a:ext cx="7214209" cy="2227982"/>
          </a:xfrm>
          <a:prstGeom prst="rect">
            <a:avLst/>
          </a:prstGeom>
          <a:noFill/>
        </p:spPr>
        <p:txBody>
          <a:bodyPr wrap="square">
            <a:spAutoFit/>
          </a:bodyPr>
          <a:lstStyle/>
          <a:p>
            <a:pPr marL="342900" lvl="0" indent="-342900">
              <a:lnSpc>
                <a:spcPct val="115000"/>
              </a:lnSpc>
              <a:spcBef>
                <a:spcPts val="600"/>
              </a:spcBef>
              <a:spcAft>
                <a:spcPts val="600"/>
              </a:spcAft>
              <a:buFont typeface="Symbol" panose="05050102010706020507" pitchFamily="18" charset="2"/>
              <a:buChar char=""/>
            </a:pPr>
            <a:r>
              <a:rPr lang="en-GB" sz="2400" kern="100">
                <a:effectLst/>
                <a:latin typeface="Calibri" panose="020F0502020204030204" pitchFamily="34" charset="0"/>
                <a:ea typeface="Aptos" panose="020B0004020202020204" pitchFamily="34" charset="0"/>
                <a:cs typeface="Calibri" panose="020F0502020204030204" pitchFamily="34" charset="0"/>
              </a:rPr>
              <a:t>Each bar must add up to three beats</a:t>
            </a:r>
          </a:p>
          <a:p>
            <a:pPr marL="342900" lvl="0" indent="-342900">
              <a:lnSpc>
                <a:spcPct val="115000"/>
              </a:lnSpc>
              <a:spcBef>
                <a:spcPts val="600"/>
              </a:spcBef>
              <a:spcAft>
                <a:spcPts val="600"/>
              </a:spcAft>
              <a:buFont typeface="Symbol" panose="05050102010706020507" pitchFamily="18" charset="2"/>
              <a:buChar char=""/>
            </a:pPr>
            <a:r>
              <a:rPr lang="en-GB" sz="2400" kern="100">
                <a:effectLst/>
                <a:latin typeface="Calibri" panose="020F0502020204030204" pitchFamily="34" charset="0"/>
                <a:ea typeface="Aptos" panose="020B0004020202020204" pitchFamily="34" charset="0"/>
                <a:cs typeface="Calibri" panose="020F0502020204030204" pitchFamily="34" charset="0"/>
              </a:rPr>
              <a:t>Use crotchets (ta), quavers (</a:t>
            </a:r>
            <a:r>
              <a:rPr lang="en-GB" sz="2400" kern="100" err="1">
                <a:effectLst/>
                <a:latin typeface="Calibri" panose="020F0502020204030204" pitchFamily="34" charset="0"/>
                <a:ea typeface="Aptos" panose="020B0004020202020204" pitchFamily="34" charset="0"/>
                <a:cs typeface="Calibri" panose="020F0502020204030204" pitchFamily="34" charset="0"/>
              </a:rPr>
              <a:t>ti-ti</a:t>
            </a:r>
            <a:r>
              <a:rPr lang="en-GB" sz="2400" kern="100">
                <a:effectLst/>
                <a:latin typeface="Calibri" panose="020F0502020204030204" pitchFamily="34" charset="0"/>
                <a:ea typeface="Aptos" panose="020B0004020202020204" pitchFamily="34" charset="0"/>
                <a:cs typeface="Calibri" panose="020F0502020204030204" pitchFamily="34" charset="0"/>
              </a:rPr>
              <a:t>) and minims (too)</a:t>
            </a:r>
          </a:p>
          <a:p>
            <a:pPr marL="342900" lvl="0" indent="-342900">
              <a:lnSpc>
                <a:spcPct val="115000"/>
              </a:lnSpc>
              <a:spcBef>
                <a:spcPts val="600"/>
              </a:spcBef>
              <a:spcAft>
                <a:spcPts val="600"/>
              </a:spcAft>
              <a:buFont typeface="Symbol" panose="05050102010706020507" pitchFamily="18" charset="2"/>
              <a:buChar char=""/>
            </a:pPr>
            <a:r>
              <a:rPr lang="en-GB" sz="2400" kern="100">
                <a:effectLst/>
                <a:latin typeface="Calibri" panose="020F0502020204030204" pitchFamily="34" charset="0"/>
                <a:ea typeface="Aptos" panose="020B0004020202020204" pitchFamily="34" charset="0"/>
                <a:cs typeface="Calibri" panose="020F0502020204030204" pitchFamily="34" charset="0"/>
              </a:rPr>
              <a:t>You can repeat bars </a:t>
            </a:r>
          </a:p>
          <a:p>
            <a:pPr marL="342900" lvl="0" indent="-342900">
              <a:lnSpc>
                <a:spcPct val="115000"/>
              </a:lnSpc>
              <a:spcBef>
                <a:spcPts val="600"/>
              </a:spcBef>
              <a:spcAft>
                <a:spcPts val="600"/>
              </a:spcAft>
              <a:buFont typeface="Symbol" panose="05050102010706020507" pitchFamily="18" charset="2"/>
              <a:buChar char=""/>
            </a:pPr>
            <a:r>
              <a:rPr lang="en-GB" sz="2400" kern="100">
                <a:effectLst/>
                <a:latin typeface="Calibri" panose="020F0502020204030204" pitchFamily="34" charset="0"/>
                <a:ea typeface="Aptos" panose="020B0004020202020204" pitchFamily="34" charset="0"/>
                <a:cs typeface="Calibri" panose="020F0502020204030204" pitchFamily="34" charset="0"/>
              </a:rPr>
              <a:t>The final bar should be ‘ta, too’ (1 beat + 2 beats = 3)</a:t>
            </a:r>
          </a:p>
        </p:txBody>
      </p:sp>
      <p:pic>
        <p:nvPicPr>
          <p:cNvPr id="4" name="Picture 3" descr="Ultimate Guide to Reading Standard Notation for Guitar - Guitar Gear Finder">
            <a:extLst>
              <a:ext uri="{FF2B5EF4-FFF2-40B4-BE49-F238E27FC236}">
                <a16:creationId xmlns:a16="http://schemas.microsoft.com/office/drawing/2014/main" id="{F7ABD83A-2BAD-F512-410C-DB2E3EA4D2E5}"/>
              </a:ext>
            </a:extLst>
          </p:cNvPr>
          <p:cNvPicPr>
            <a:picLocks noChangeAspect="1"/>
          </p:cNvPicPr>
          <p:nvPr/>
        </p:nvPicPr>
        <p:blipFill rotWithShape="1">
          <a:blip r:embed="rId7">
            <a:extLst>
              <a:ext uri="{28A0092B-C50C-407E-A947-70E740481C1C}">
                <a14:useLocalDpi xmlns:a14="http://schemas.microsoft.com/office/drawing/2010/main" val="0"/>
              </a:ext>
            </a:extLst>
          </a:blip>
          <a:srcRect t="12685" r="71142"/>
          <a:stretch/>
        </p:blipFill>
        <p:spPr bwMode="auto">
          <a:xfrm>
            <a:off x="9288907" y="3175170"/>
            <a:ext cx="1835649" cy="1468519"/>
          </a:xfrm>
          <a:prstGeom prst="rect">
            <a:avLst/>
          </a:prstGeom>
          <a:noFill/>
          <a:ln>
            <a:noFill/>
          </a:ln>
          <a:extLst>
            <a:ext uri="{53640926-AAD7-44D8-BBD7-CCE9431645EC}">
              <a14:shadowObscured xmlns:a14="http://schemas.microsoft.com/office/drawing/2010/main"/>
            </a:ext>
          </a:extLst>
        </p:spPr>
      </p:pic>
      <p:sp>
        <p:nvSpPr>
          <p:cNvPr id="5" name="Footer Placeholder 3">
            <a:extLst>
              <a:ext uri="{FF2B5EF4-FFF2-40B4-BE49-F238E27FC236}">
                <a16:creationId xmlns:a16="http://schemas.microsoft.com/office/drawing/2014/main" id="{D7B64D20-15BE-88D6-C966-99F955A5BF38}"/>
              </a:ext>
            </a:extLst>
          </p:cNvPr>
          <p:cNvSpPr txBox="1">
            <a:spLocks/>
          </p:cNvSpPr>
          <p:nvPr/>
        </p:nvSpPr>
        <p:spPr>
          <a:xfrm>
            <a:off x="4648200" y="6177847"/>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t>Copyright: Words – Katie </a:t>
            </a:r>
            <a:r>
              <a:rPr lang="en-US" sz="900" err="1"/>
              <a:t>Teage</a:t>
            </a:r>
            <a:r>
              <a:rPr lang="en-US" sz="900"/>
              <a:t>, Design - BBC</a:t>
            </a:r>
          </a:p>
        </p:txBody>
      </p:sp>
    </p:spTree>
    <p:extLst>
      <p:ext uri="{BB962C8B-B14F-4D97-AF65-F5344CB8AC3E}">
        <p14:creationId xmlns:p14="http://schemas.microsoft.com/office/powerpoint/2010/main" val="3155560917"/>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2"/>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3"/>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6" y="3072606"/>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a:solidFill>
                  <a:schemeClr val="bg1"/>
                </a:solidFill>
                <a:latin typeface="Calibri" panose="020F0502020204030204" pitchFamily="34" charset="0"/>
                <a:cs typeface="Calibri" panose="020F0502020204030204" pitchFamily="34" charset="0"/>
              </a:rPr>
              <a:t>Lesson 4</a:t>
            </a:r>
            <a:endParaRPr lang="en-US" sz="4400">
              <a:latin typeface="Calibri" panose="020F0502020204030204" pitchFamily="34" charset="0"/>
              <a:cs typeface="Calibri" panose="020F0502020204030204" pitchFamily="34" charset="0"/>
            </a:endParaRP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
        <p:nvSpPr>
          <p:cNvPr id="2" name="Text Placeholder 3">
            <a:extLst>
              <a:ext uri="{FF2B5EF4-FFF2-40B4-BE49-F238E27FC236}">
                <a16:creationId xmlns:a16="http://schemas.microsoft.com/office/drawing/2014/main" id="{FB3F7C3F-98E1-3F52-0F8B-B4747FD4E11B}"/>
              </a:ext>
            </a:extLst>
          </p:cNvPr>
          <p:cNvSpPr txBox="1">
            <a:spLocks/>
          </p:cNvSpPr>
          <p:nvPr/>
        </p:nvSpPr>
        <p:spPr>
          <a:xfrm>
            <a:off x="4648200" y="5101608"/>
            <a:ext cx="2895600" cy="784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a:solidFill>
                  <a:schemeClr val="bg1"/>
                </a:solidFill>
              </a:rPr>
              <a:t>Copyright Katie </a:t>
            </a:r>
            <a:r>
              <a:rPr lang="en-GB" sz="1000" err="1">
                <a:solidFill>
                  <a:schemeClr val="bg1"/>
                </a:solidFill>
              </a:rPr>
              <a:t>Teage</a:t>
            </a:r>
            <a:r>
              <a:rPr lang="en-GB" sz="1000">
                <a:solidFill>
                  <a:schemeClr val="bg1"/>
                </a:solidFill>
              </a:rPr>
              <a:t> &amp; BBC</a:t>
            </a:r>
          </a:p>
        </p:txBody>
      </p:sp>
    </p:spTree>
    <p:extLst>
      <p:ext uri="{BB962C8B-B14F-4D97-AF65-F5344CB8AC3E}">
        <p14:creationId xmlns:p14="http://schemas.microsoft.com/office/powerpoint/2010/main" val="3555924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24</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2" name="Picture 1" descr="A close-up of a music note&#10;&#10;Description automatically generated">
            <a:extLst>
              <a:ext uri="{FF2B5EF4-FFF2-40B4-BE49-F238E27FC236}">
                <a16:creationId xmlns:a16="http://schemas.microsoft.com/office/drawing/2014/main" id="{49AAF08C-EEC2-836B-E0AC-31FC4E3A96A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216" t="29588"/>
          <a:stretch/>
        </p:blipFill>
        <p:spPr bwMode="auto">
          <a:xfrm>
            <a:off x="644955" y="2182753"/>
            <a:ext cx="10959399" cy="1260343"/>
          </a:xfrm>
          <a:prstGeom prst="rect">
            <a:avLst/>
          </a:prstGeom>
          <a:ln>
            <a:noFill/>
          </a:ln>
          <a:extLst>
            <a:ext uri="{53640926-AAD7-44D8-BBD7-CCE9431645EC}">
              <a14:shadowObscured xmlns:a14="http://schemas.microsoft.com/office/drawing/2010/main"/>
            </a:ext>
          </a:extLst>
        </p:spPr>
      </p:pic>
      <p:sp>
        <p:nvSpPr>
          <p:cNvPr id="3" name="Title Placeholder 9">
            <a:extLst>
              <a:ext uri="{FF2B5EF4-FFF2-40B4-BE49-F238E27FC236}">
                <a16:creationId xmlns:a16="http://schemas.microsoft.com/office/drawing/2014/main" id="{626D3E40-E1C3-418B-0632-B4E6428A87B4}"/>
              </a:ext>
            </a:extLst>
          </p:cNvPr>
          <p:cNvSpPr>
            <a:spLocks noGrp="1"/>
          </p:cNvSpPr>
          <p:nvPr>
            <p:ph type="title"/>
          </p:nvPr>
        </p:nvSpPr>
        <p:spPr>
          <a:xfrm>
            <a:off x="1572562" y="559443"/>
            <a:ext cx="7012582" cy="843478"/>
          </a:xfrm>
          <a:prstGeom prst="rect">
            <a:avLst/>
          </a:prstGeom>
        </p:spPr>
        <p:txBody>
          <a:bodyPr vert="horz" lIns="91440" tIns="45720" rIns="91440" bIns="45720" rtlCol="0" anchor="ctr">
            <a:normAutofit/>
          </a:bodyPr>
          <a:lstStyle/>
          <a:p>
            <a:r>
              <a:rPr lang="en-GB" b="1">
                <a:latin typeface="Calibri" panose="020F0502020204030204" pitchFamily="34" charset="0"/>
                <a:cs typeface="Calibri" panose="020F0502020204030204" pitchFamily="34" charset="0"/>
              </a:rPr>
              <a:t>Write your melody on a stave</a:t>
            </a:r>
            <a:endParaRPr lang="en-US" b="1">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18B49A9-CEBA-C372-6123-BCD5E18EEF3B}"/>
              </a:ext>
            </a:extLst>
          </p:cNvPr>
          <p:cNvSpPr txBox="1"/>
          <p:nvPr/>
        </p:nvSpPr>
        <p:spPr>
          <a:xfrm>
            <a:off x="2061738" y="3596823"/>
            <a:ext cx="7709294" cy="2197781"/>
          </a:xfrm>
          <a:prstGeom prst="rect">
            <a:avLst/>
          </a:prstGeom>
          <a:noFill/>
        </p:spPr>
        <p:txBody>
          <a:bodyPr wrap="square">
            <a:spAutoFit/>
          </a:bodyPr>
          <a:lstStyle/>
          <a:p>
            <a:pPr marL="342900" lvl="0" indent="-342900">
              <a:lnSpc>
                <a:spcPct val="115000"/>
              </a:lnSpc>
              <a:buFont typeface="Symbol" panose="05050102010706020507" pitchFamily="18" charset="2"/>
              <a:buChar char=""/>
            </a:pPr>
            <a:r>
              <a:rPr lang="en-GB" sz="2000" kern="100">
                <a:effectLst/>
                <a:latin typeface="Calibri" panose="020F0502020204030204" pitchFamily="34" charset="0"/>
                <a:ea typeface="Aptos" panose="020B0004020202020204" pitchFamily="34" charset="0"/>
                <a:cs typeface="Arial" panose="020B0604020202020204" pitchFamily="34" charset="0"/>
              </a:rPr>
              <a:t>3 beats in each bar</a:t>
            </a:r>
            <a:endParaRPr lang="en-GB" sz="20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2000" kern="100">
                <a:effectLst/>
                <a:latin typeface="Calibri" panose="020F0502020204030204" pitchFamily="34" charset="0"/>
                <a:ea typeface="Aptos" panose="020B0004020202020204" pitchFamily="34" charset="0"/>
                <a:cs typeface="Arial" panose="020B0604020202020204" pitchFamily="34" charset="0"/>
              </a:rPr>
              <a:t>Variety </a:t>
            </a:r>
            <a:r>
              <a:rPr lang="en-GB" sz="2000" kern="100">
                <a:latin typeface="Calibri" panose="020F0502020204030204" pitchFamily="34" charset="0"/>
                <a:ea typeface="Aptos" panose="020B0004020202020204" pitchFamily="34" charset="0"/>
                <a:cs typeface="Arial" panose="020B0604020202020204" pitchFamily="34" charset="0"/>
              </a:rPr>
              <a:t>of</a:t>
            </a:r>
            <a:r>
              <a:rPr lang="en-GB" sz="2000" kern="100">
                <a:effectLst/>
                <a:latin typeface="Calibri" panose="020F0502020204030204" pitchFamily="34" charset="0"/>
                <a:ea typeface="Aptos" panose="020B0004020202020204" pitchFamily="34" charset="0"/>
                <a:cs typeface="Arial" panose="020B0604020202020204" pitchFamily="34" charset="0"/>
              </a:rPr>
              <a:t> rhythms using crotchets, quavers and minims</a:t>
            </a:r>
            <a:endParaRPr lang="en-GB" sz="20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2000" kern="100">
                <a:effectLst/>
                <a:latin typeface="Calibri" panose="020F0502020204030204" pitchFamily="34" charset="0"/>
                <a:ea typeface="Aptos" panose="020B0004020202020204" pitchFamily="34" charset="0"/>
                <a:cs typeface="Arial" panose="020B0604020202020204" pitchFamily="34" charset="0"/>
              </a:rPr>
              <a:t>When using quavers (</a:t>
            </a:r>
            <a:r>
              <a:rPr lang="en-GB" sz="2000" kern="100" err="1">
                <a:effectLst/>
                <a:latin typeface="Calibri" panose="020F0502020204030204" pitchFamily="34" charset="0"/>
                <a:ea typeface="Aptos" panose="020B0004020202020204" pitchFamily="34" charset="0"/>
                <a:cs typeface="Arial" panose="020B0604020202020204" pitchFamily="34" charset="0"/>
              </a:rPr>
              <a:t>ti-ti</a:t>
            </a:r>
            <a:r>
              <a:rPr lang="en-GB" sz="2000" kern="100">
                <a:effectLst/>
                <a:latin typeface="Calibri" panose="020F0502020204030204" pitchFamily="34" charset="0"/>
                <a:ea typeface="Aptos" panose="020B0004020202020204" pitchFamily="34" charset="0"/>
                <a:cs typeface="Arial" panose="020B0604020202020204" pitchFamily="34" charset="0"/>
              </a:rPr>
              <a:t>) repeat the same note as much as possible</a:t>
            </a:r>
            <a:endParaRPr lang="en-GB" sz="20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2000" kern="100">
                <a:effectLst/>
                <a:latin typeface="Calibri" panose="020F0502020204030204" pitchFamily="34" charset="0"/>
                <a:ea typeface="Aptos" panose="020B0004020202020204" pitchFamily="34" charset="0"/>
                <a:cs typeface="Arial" panose="020B0604020202020204" pitchFamily="34" charset="0"/>
              </a:rPr>
              <a:t>If you change notes, only move by step up and down</a:t>
            </a:r>
            <a:endParaRPr lang="en-GB" sz="20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2000" kern="100">
                <a:effectLst/>
                <a:latin typeface="Calibri" panose="020F0502020204030204" pitchFamily="34" charset="0"/>
                <a:ea typeface="Aptos" panose="020B0004020202020204" pitchFamily="34" charset="0"/>
                <a:cs typeface="Arial" panose="020B0604020202020204" pitchFamily="34" charset="0"/>
              </a:rPr>
              <a:t>Write the letter names over the pitches if needed </a:t>
            </a:r>
          </a:p>
          <a:p>
            <a:pPr marL="342900" lvl="0" indent="-342900">
              <a:lnSpc>
                <a:spcPct val="115000"/>
              </a:lnSpc>
              <a:buFont typeface="Symbol" panose="05050102010706020507" pitchFamily="18" charset="2"/>
              <a:buChar char=""/>
            </a:pPr>
            <a:r>
              <a:rPr lang="en-GB" sz="2000" kern="100">
                <a:effectLst/>
                <a:latin typeface="Calibri" panose="020F0502020204030204" pitchFamily="34" charset="0"/>
                <a:ea typeface="Aptos" panose="020B0004020202020204" pitchFamily="34" charset="0"/>
                <a:cs typeface="Arial" panose="020B0604020202020204" pitchFamily="34" charset="0"/>
              </a:rPr>
              <a:t>Start and end on E</a:t>
            </a:r>
            <a:endParaRPr lang="en-GB" sz="2000" kern="100">
              <a:effectLst/>
              <a:latin typeface="Aptos" panose="020B0004020202020204" pitchFamily="34" charset="0"/>
              <a:ea typeface="Aptos" panose="020B00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A25A80FA-FD46-7035-F043-A123E7BCD594}"/>
              </a:ext>
            </a:extLst>
          </p:cNvPr>
          <p:cNvSpPr txBox="1">
            <a:spLocks/>
          </p:cNvSpPr>
          <p:nvPr/>
        </p:nvSpPr>
        <p:spPr>
          <a:xfrm>
            <a:off x="4648200" y="6177847"/>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t>Copyright: Words – Katie </a:t>
            </a:r>
            <a:r>
              <a:rPr lang="en-US" sz="900" err="1"/>
              <a:t>Teage</a:t>
            </a:r>
            <a:r>
              <a:rPr lang="en-US" sz="900"/>
              <a:t>, Design - BBC</a:t>
            </a:r>
          </a:p>
        </p:txBody>
      </p:sp>
    </p:spTree>
    <p:extLst>
      <p:ext uri="{BB962C8B-B14F-4D97-AF65-F5344CB8AC3E}">
        <p14:creationId xmlns:p14="http://schemas.microsoft.com/office/powerpoint/2010/main" val="3720211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25</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FC6F5411-4A1C-1A2F-FA47-DAC877659E28}"/>
              </a:ext>
            </a:extLst>
          </p:cNvPr>
          <p:cNvSpPr>
            <a:spLocks noGrp="1"/>
          </p:cNvSpPr>
          <p:nvPr>
            <p:ph type="title"/>
          </p:nvPr>
        </p:nvSpPr>
        <p:spPr>
          <a:xfrm>
            <a:off x="1620688" y="710611"/>
            <a:ext cx="7012582" cy="843478"/>
          </a:xfrm>
          <a:prstGeom prst="rect">
            <a:avLst/>
          </a:prstGeom>
        </p:spPr>
        <p:txBody>
          <a:bodyPr vert="horz" lIns="91440" tIns="45720" rIns="91440" bIns="45720" rtlCol="0" anchor="ctr">
            <a:normAutofit/>
          </a:bodyPr>
          <a:lstStyle/>
          <a:p>
            <a:r>
              <a:rPr lang="en-GB" b="1">
                <a:latin typeface="Calibri" panose="020F0502020204030204" pitchFamily="34" charset="0"/>
                <a:cs typeface="Calibri" panose="020F0502020204030204" pitchFamily="34" charset="0"/>
              </a:rPr>
              <a:t>For example … </a:t>
            </a:r>
            <a:endParaRPr lang="en-US" b="1">
              <a:latin typeface="Calibri" panose="020F0502020204030204" pitchFamily="34" charset="0"/>
              <a:cs typeface="Calibri" panose="020F0502020204030204" pitchFamily="34" charset="0"/>
            </a:endParaRPr>
          </a:p>
        </p:txBody>
      </p:sp>
      <p:pic>
        <p:nvPicPr>
          <p:cNvPr id="3" name="Picture 2" descr="A sheet music with black and white notes&#10;&#10;Description automatically generated">
            <a:extLst>
              <a:ext uri="{FF2B5EF4-FFF2-40B4-BE49-F238E27FC236}">
                <a16:creationId xmlns:a16="http://schemas.microsoft.com/office/drawing/2014/main" id="{AEF95F12-62A4-B9A9-1FBD-FD9DABF2BD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681" y="2852491"/>
            <a:ext cx="10894638" cy="1783988"/>
          </a:xfrm>
          <a:prstGeom prst="rect">
            <a:avLst/>
          </a:prstGeom>
        </p:spPr>
      </p:pic>
      <p:sp>
        <p:nvSpPr>
          <p:cNvPr id="4" name="Footer Placeholder 3">
            <a:extLst>
              <a:ext uri="{FF2B5EF4-FFF2-40B4-BE49-F238E27FC236}">
                <a16:creationId xmlns:a16="http://schemas.microsoft.com/office/drawing/2014/main" id="{FF23D29C-7F59-B70E-2F7A-53B4691F8633}"/>
              </a:ext>
            </a:extLst>
          </p:cNvPr>
          <p:cNvSpPr txBox="1">
            <a:spLocks/>
          </p:cNvSpPr>
          <p:nvPr/>
        </p:nvSpPr>
        <p:spPr>
          <a:xfrm>
            <a:off x="4648200" y="6177847"/>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t>Copyright: Words – Katie </a:t>
            </a:r>
            <a:r>
              <a:rPr lang="en-US" sz="900" err="1"/>
              <a:t>Teage</a:t>
            </a:r>
            <a:r>
              <a:rPr lang="en-US" sz="900"/>
              <a:t>, Design - BBC</a:t>
            </a:r>
          </a:p>
        </p:txBody>
      </p:sp>
    </p:spTree>
    <p:extLst>
      <p:ext uri="{BB962C8B-B14F-4D97-AF65-F5344CB8AC3E}">
        <p14:creationId xmlns:p14="http://schemas.microsoft.com/office/powerpoint/2010/main" val="3875809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26</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3" name="Graphic 2" descr="Theatre outline">
            <a:extLst>
              <a:ext uri="{FF2B5EF4-FFF2-40B4-BE49-F238E27FC236}">
                <a16:creationId xmlns:a16="http://schemas.microsoft.com/office/drawing/2014/main" id="{4DC764BF-93A6-8194-08FF-43FF243009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13743" y="2696571"/>
            <a:ext cx="1950442" cy="1950442"/>
          </a:xfrm>
          <a:prstGeom prst="rect">
            <a:avLst/>
          </a:prstGeom>
        </p:spPr>
      </p:pic>
      <p:pic>
        <p:nvPicPr>
          <p:cNvPr id="5" name="Graphic 4" descr="Conductor female with solid fill">
            <a:extLst>
              <a:ext uri="{FF2B5EF4-FFF2-40B4-BE49-F238E27FC236}">
                <a16:creationId xmlns:a16="http://schemas.microsoft.com/office/drawing/2014/main" id="{E36D7BD8-A120-5929-58B1-A8C417F41A0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93849" y="2926659"/>
            <a:ext cx="1572341" cy="1572341"/>
          </a:xfrm>
          <a:prstGeom prst="rect">
            <a:avLst/>
          </a:prstGeom>
        </p:spPr>
      </p:pic>
      <p:sp>
        <p:nvSpPr>
          <p:cNvPr id="6" name="Title Placeholder 9">
            <a:extLst>
              <a:ext uri="{FF2B5EF4-FFF2-40B4-BE49-F238E27FC236}">
                <a16:creationId xmlns:a16="http://schemas.microsoft.com/office/drawing/2014/main" id="{249B19D1-1FA6-08C0-70C4-4BB9D8859374}"/>
              </a:ext>
            </a:extLst>
          </p:cNvPr>
          <p:cNvSpPr>
            <a:spLocks noGrp="1"/>
          </p:cNvSpPr>
          <p:nvPr>
            <p:ph type="title"/>
          </p:nvPr>
        </p:nvSpPr>
        <p:spPr>
          <a:xfrm>
            <a:off x="1788097" y="1207706"/>
            <a:ext cx="7012582" cy="843478"/>
          </a:xfrm>
          <a:prstGeom prst="rect">
            <a:avLst/>
          </a:prstGeom>
        </p:spPr>
        <p:txBody>
          <a:bodyPr vert="horz" lIns="91440" tIns="45720" rIns="91440" bIns="45720" rtlCol="0" anchor="ctr">
            <a:normAutofit/>
          </a:bodyPr>
          <a:lstStyle/>
          <a:p>
            <a:r>
              <a:rPr lang="en-GB" sz="4000" b="1">
                <a:latin typeface="Calibri" panose="020F0502020204030204" pitchFamily="34" charset="0"/>
                <a:cs typeface="Calibri" panose="020F0502020204030204" pitchFamily="34" charset="0"/>
              </a:rPr>
              <a:t>Practice and perform!</a:t>
            </a:r>
            <a:endParaRPr lang="en-US" sz="4000" b="1">
              <a:latin typeface="Calibri" panose="020F0502020204030204" pitchFamily="34" charset="0"/>
              <a:cs typeface="Calibri" panose="020F0502020204030204" pitchFamily="34" charset="0"/>
            </a:endParaRPr>
          </a:p>
        </p:txBody>
      </p:sp>
      <p:pic>
        <p:nvPicPr>
          <p:cNvPr id="8" name="Graphic 7" descr="Radio microphone with solid fill">
            <a:extLst>
              <a:ext uri="{FF2B5EF4-FFF2-40B4-BE49-F238E27FC236}">
                <a16:creationId xmlns:a16="http://schemas.microsoft.com/office/drawing/2014/main" id="{64180F31-4311-EC3C-718F-F6943397B0E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10942" y="2955581"/>
            <a:ext cx="1432421" cy="1432421"/>
          </a:xfrm>
          <a:prstGeom prst="rect">
            <a:avLst/>
          </a:prstGeom>
        </p:spPr>
      </p:pic>
      <p:sp>
        <p:nvSpPr>
          <p:cNvPr id="2" name="Footer Placeholder 3">
            <a:extLst>
              <a:ext uri="{FF2B5EF4-FFF2-40B4-BE49-F238E27FC236}">
                <a16:creationId xmlns:a16="http://schemas.microsoft.com/office/drawing/2014/main" id="{7076A436-CA2F-6A93-7DFD-C4BBA30DE9B7}"/>
              </a:ext>
            </a:extLst>
          </p:cNvPr>
          <p:cNvSpPr txBox="1">
            <a:spLocks/>
          </p:cNvSpPr>
          <p:nvPr/>
        </p:nvSpPr>
        <p:spPr>
          <a:xfrm>
            <a:off x="4648200" y="6177847"/>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t>Copyright: Words – Katie </a:t>
            </a:r>
            <a:r>
              <a:rPr lang="en-US" sz="900" err="1"/>
              <a:t>Teage</a:t>
            </a:r>
            <a:r>
              <a:rPr lang="en-US" sz="900"/>
              <a:t>, Design - BBC</a:t>
            </a:r>
          </a:p>
        </p:txBody>
      </p:sp>
    </p:spTree>
    <p:extLst>
      <p:ext uri="{BB962C8B-B14F-4D97-AF65-F5344CB8AC3E}">
        <p14:creationId xmlns:p14="http://schemas.microsoft.com/office/powerpoint/2010/main" val="1643456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27</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929A5310-297F-4D29-5E73-B34BD3A89EBA}"/>
              </a:ext>
            </a:extLst>
          </p:cNvPr>
          <p:cNvSpPr>
            <a:spLocks noGrp="1"/>
          </p:cNvSpPr>
          <p:nvPr>
            <p:ph type="title"/>
          </p:nvPr>
        </p:nvSpPr>
        <p:spPr>
          <a:xfrm>
            <a:off x="1464278" y="542688"/>
            <a:ext cx="7012582" cy="843478"/>
          </a:xfrm>
          <a:prstGeom prst="rect">
            <a:avLst/>
          </a:prstGeom>
        </p:spPr>
        <p:txBody>
          <a:bodyPr vert="horz" lIns="91440" tIns="45720" rIns="91440" bIns="45720" rtlCol="0" anchor="ctr">
            <a:normAutofit fontScale="90000"/>
          </a:bodyPr>
          <a:lstStyle/>
          <a:p>
            <a:r>
              <a:rPr lang="en-GB" sz="3200" b="1">
                <a:latin typeface="Calibri" panose="020F0502020204030204" pitchFamily="34" charset="0"/>
                <a:cs typeface="Calibri" panose="020F0502020204030204" pitchFamily="34" charset="0"/>
              </a:rPr>
              <a:t>Taking it further – cross curricular activities</a:t>
            </a:r>
            <a:endParaRPr lang="en-US" sz="3200" b="1">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858731D-84CD-76BD-313F-035059B5C0CD}"/>
              </a:ext>
            </a:extLst>
          </p:cNvPr>
          <p:cNvSpPr txBox="1"/>
          <p:nvPr/>
        </p:nvSpPr>
        <p:spPr>
          <a:xfrm>
            <a:off x="1339337" y="2009059"/>
            <a:ext cx="8181975" cy="3466590"/>
          </a:xfrm>
          <a:prstGeom prst="rect">
            <a:avLst/>
          </a:prstGeom>
          <a:noFill/>
        </p:spPr>
        <p:txBody>
          <a:bodyPr wrap="square">
            <a:spAutoFit/>
          </a:bodyPr>
          <a:lstStyle/>
          <a:p>
            <a:pPr>
              <a:lnSpc>
                <a:spcPct val="115000"/>
              </a:lnSpc>
              <a:spcAft>
                <a:spcPts val="800"/>
              </a:spcAft>
            </a:pPr>
            <a:r>
              <a:rPr lang="en-GB" sz="1800" b="1" kern="0">
                <a:effectLst/>
                <a:latin typeface="Calibri" panose="020F0502020204030204" pitchFamily="34" charset="0"/>
                <a:ea typeface="Times New Roman" panose="02020603050405020304" pitchFamily="18" charset="0"/>
                <a:cs typeface="Arial" panose="020B0604020202020204" pitchFamily="34" charset="0"/>
              </a:rPr>
              <a:t>ART:</a:t>
            </a:r>
            <a:r>
              <a:rPr lang="en-GB" sz="1800" kern="0">
                <a:effectLst/>
                <a:latin typeface="Calibri" panose="020F0502020204030204" pitchFamily="34" charset="0"/>
                <a:ea typeface="Times New Roman" panose="02020603050405020304" pitchFamily="18" charset="0"/>
                <a:cs typeface="Arial" panose="020B0604020202020204" pitchFamily="34" charset="0"/>
              </a:rPr>
              <a:t> Lili Boulanger wrote this piece of music as creative ideas were moving from Impressionism to Surrealism. As a class, research both styles, looking at the differing ways that artists created in these styles and comparing artists such as Renoir and Dali. Then, draw your school building in an Impressionist and then Serialist way to see how different they can look.</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kern="0">
                <a:effectLst/>
                <a:latin typeface="Calibri" panose="020F0502020204030204" pitchFamily="34" charset="0"/>
                <a:ea typeface="Times New Roman" panose="02020603050405020304" pitchFamily="18" charset="0"/>
                <a:cs typeface="Arial" panose="020B0604020202020204" pitchFamily="34" charset="0"/>
              </a:rPr>
              <a: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800" b="1" kern="0">
                <a:effectLst/>
                <a:latin typeface="Calibri" panose="020F0502020204030204" pitchFamily="34" charset="0"/>
                <a:ea typeface="Times New Roman" panose="02020603050405020304" pitchFamily="18" charset="0"/>
                <a:cs typeface="Arial" panose="020B0604020202020204" pitchFamily="34" charset="0"/>
              </a:rPr>
              <a:t>SCIENCE:</a:t>
            </a:r>
            <a:r>
              <a:rPr lang="en-GB" sz="1800" kern="0">
                <a:effectLst/>
                <a:latin typeface="Calibri" panose="020F0502020204030204" pitchFamily="34" charset="0"/>
                <a:ea typeface="Times New Roman" panose="02020603050405020304" pitchFamily="18" charset="0"/>
                <a:cs typeface="Arial" panose="020B0604020202020204" pitchFamily="34" charset="0"/>
              </a:rPr>
              <a:t> Take a photo from your classroom window every week to better understand how the seasons change in your area. Print the photos, display them in a timeline around your classroom, and annotate them with the scientific changes you can observe (cloud formations, weather patterns, light differences) over the school year.</a:t>
            </a:r>
            <a:endParaRPr lang="en-GB" sz="1800" kern="100">
              <a:effectLst/>
              <a:latin typeface="Aptos" panose="020B0004020202020204" pitchFamily="34" charset="0"/>
              <a:ea typeface="Aptos" panose="020B0004020202020204" pitchFamily="34" charset="0"/>
              <a:cs typeface="Arial" panose="020B0604020202020204" pitchFamily="34" charset="0"/>
            </a:endParaRPr>
          </a:p>
        </p:txBody>
      </p:sp>
      <p:sp>
        <p:nvSpPr>
          <p:cNvPr id="3" name="Footer Placeholder 3">
            <a:extLst>
              <a:ext uri="{FF2B5EF4-FFF2-40B4-BE49-F238E27FC236}">
                <a16:creationId xmlns:a16="http://schemas.microsoft.com/office/drawing/2014/main" id="{6611CB8C-E4AC-5FED-579B-78144953DAAB}"/>
              </a:ext>
            </a:extLst>
          </p:cNvPr>
          <p:cNvSpPr txBox="1">
            <a:spLocks/>
          </p:cNvSpPr>
          <p:nvPr/>
        </p:nvSpPr>
        <p:spPr>
          <a:xfrm>
            <a:off x="4648200" y="6177847"/>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t>Copyright: Words – Katie </a:t>
            </a:r>
            <a:r>
              <a:rPr lang="en-US" sz="900" err="1"/>
              <a:t>Teage</a:t>
            </a:r>
            <a:r>
              <a:rPr lang="en-US" sz="900"/>
              <a:t>, Design - BBC</a:t>
            </a:r>
          </a:p>
        </p:txBody>
      </p:sp>
    </p:spTree>
    <p:extLst>
      <p:ext uri="{BB962C8B-B14F-4D97-AF65-F5344CB8AC3E}">
        <p14:creationId xmlns:p14="http://schemas.microsoft.com/office/powerpoint/2010/main" val="2036025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07CAD68C-D437-ABD3-1C11-19A28E4FDD6B}"/>
              </a:ext>
            </a:extLst>
          </p:cNvPr>
          <p:cNvSpPr>
            <a:spLocks noGrp="1"/>
          </p:cNvSpPr>
          <p:nvPr>
            <p:ph type="title" hasCustomPrompt="1"/>
          </p:nvPr>
        </p:nvSpPr>
        <p:spPr>
          <a:xfrm>
            <a:off x="1634090" y="789575"/>
            <a:ext cx="7012582" cy="843478"/>
          </a:xfrm>
          <a:prstGeom prst="rect">
            <a:avLst/>
          </a:prstGeom>
        </p:spPr>
        <p:txBody>
          <a:bodyPr vert="horz" lIns="91440" tIns="45720" rIns="91440" bIns="45720" rtlCol="0" anchor="ctr">
            <a:normAutofit/>
          </a:bodyPr>
          <a:lstStyle/>
          <a:p>
            <a:r>
              <a:rPr lang="en-GB" b="1">
                <a:latin typeface="Calibri" panose="020F0502020204030204" pitchFamily="34" charset="0"/>
                <a:cs typeface="Calibri" panose="020F0502020204030204" pitchFamily="34" charset="0"/>
              </a:rPr>
              <a:t>Resources Required</a:t>
            </a:r>
            <a:endParaRPr lang="en-US" b="1">
              <a:latin typeface="Calibri" panose="020F0502020204030204" pitchFamily="34" charset="0"/>
              <a:cs typeface="Calibri" panose="020F0502020204030204" pitchFamily="34" charset="0"/>
            </a:endParaRPr>
          </a:p>
        </p:txBody>
      </p:sp>
      <p:sp>
        <p:nvSpPr>
          <p:cNvPr id="5" name="Text Placeholder 10">
            <a:extLst>
              <a:ext uri="{FF2B5EF4-FFF2-40B4-BE49-F238E27FC236}">
                <a16:creationId xmlns:a16="http://schemas.microsoft.com/office/drawing/2014/main" id="{DE2FDA27-3321-1301-FB33-4CF86D6D3BDD}"/>
              </a:ext>
            </a:extLst>
          </p:cNvPr>
          <p:cNvSpPr txBox="1">
            <a:spLocks/>
          </p:cNvSpPr>
          <p:nvPr/>
        </p:nvSpPr>
        <p:spPr>
          <a:xfrm>
            <a:off x="1634089" y="2074268"/>
            <a:ext cx="7876270" cy="35076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342900" marR="0" indent="-342900" algn="l" defTabSz="457200" rtl="0" eaLnBrk="1" fontAlgn="auto" latinLnBrk="0" hangingPunct="1">
              <a:lnSpc>
                <a:spcPct val="100000"/>
              </a:lnSpc>
              <a:spcBef>
                <a:spcPct val="20000"/>
              </a:spcBef>
              <a:spcAft>
                <a:spcPts val="0"/>
              </a:spcAft>
              <a:buClrTx/>
              <a:buSzTx/>
              <a:buFont typeface="Wingdings" charset="2"/>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Font typeface="Symbol" panose="05050102010706020507" pitchFamily="18" charset="2"/>
              <a:buChar char=""/>
            </a:pPr>
            <a:r>
              <a:rPr lang="en-GB" sz="2400" kern="100">
                <a:effectLst/>
                <a:latin typeface="Calibri" panose="020F0502020204030204" pitchFamily="34" charset="0"/>
                <a:ea typeface="Aptos" panose="020B0004020202020204" pitchFamily="34" charset="0"/>
                <a:cs typeface="Arial" panose="020B0604020202020204" pitchFamily="34" charset="0"/>
              </a:rPr>
              <a:t>Large space</a:t>
            </a:r>
            <a:endParaRPr lang="en-GB" sz="24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2400" kern="100">
                <a:effectLst/>
                <a:latin typeface="Calibri" panose="020F0502020204030204" pitchFamily="34" charset="0"/>
                <a:ea typeface="Aptos" panose="020B0004020202020204" pitchFamily="34" charset="0"/>
                <a:cs typeface="Arial" panose="020B0604020202020204" pitchFamily="34" charset="0"/>
              </a:rPr>
              <a:t>Writing materials</a:t>
            </a:r>
            <a:endParaRPr lang="en-GB" sz="24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2400" kern="100">
                <a:effectLst/>
                <a:latin typeface="Calibri" panose="020F0502020204030204" pitchFamily="34" charset="0"/>
                <a:ea typeface="Aptos" panose="020B0004020202020204" pitchFamily="34" charset="0"/>
                <a:cs typeface="Arial" panose="020B0604020202020204" pitchFamily="34" charset="0"/>
              </a:rPr>
              <a:t>Boulanger </a:t>
            </a:r>
            <a:r>
              <a:rPr lang="en-GB" sz="2400" u="sng" kern="100">
                <a:solidFill>
                  <a:srgbClr val="467886"/>
                </a:solidFill>
                <a:effectLst/>
                <a:latin typeface="Calibri" panose="020F0502020204030204" pitchFamily="34" charset="0"/>
                <a:ea typeface="Aptos" panose="020B0004020202020204" pitchFamily="34" charset="0"/>
                <a:cs typeface="Arial" panose="020B0604020202020204" pitchFamily="34" charset="0"/>
                <a:hlinkClick r:id="rId4"/>
              </a:rPr>
              <a:t>word mat</a:t>
            </a:r>
            <a:r>
              <a:rPr lang="en-GB" sz="2400" kern="100">
                <a:effectLst/>
                <a:latin typeface="Calibri" panose="020F0502020204030204" pitchFamily="34" charset="0"/>
                <a:ea typeface="Aptos" panose="020B0004020202020204" pitchFamily="34" charset="0"/>
                <a:cs typeface="Arial" panose="020B0604020202020204" pitchFamily="34" charset="0"/>
              </a:rPr>
              <a:t> and </a:t>
            </a:r>
            <a:r>
              <a:rPr lang="en-GB" sz="2400" u="sng" kern="100">
                <a:solidFill>
                  <a:srgbClr val="467886"/>
                </a:solidFill>
                <a:effectLst/>
                <a:latin typeface="Calibri" panose="020F0502020204030204" pitchFamily="34" charset="0"/>
                <a:ea typeface="Aptos" panose="020B0004020202020204" pitchFamily="34" charset="0"/>
                <a:cs typeface="Arial" panose="020B0604020202020204" pitchFamily="34" charset="0"/>
                <a:hlinkClick r:id="rId5"/>
              </a:rPr>
              <a:t>worksheet</a:t>
            </a:r>
            <a:endParaRPr lang="en-GB" sz="24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2400" kern="100">
                <a:effectLst/>
                <a:latin typeface="Calibri" panose="020F0502020204030204" pitchFamily="34" charset="0"/>
                <a:ea typeface="Aptos" panose="020B0004020202020204" pitchFamily="34" charset="0"/>
                <a:cs typeface="Arial" panose="020B0604020202020204" pitchFamily="34" charset="0"/>
              </a:rPr>
              <a:t>Tuned percussion (e.g. xylophones, glockenspiels, chime bars) or keyboards</a:t>
            </a:r>
            <a:endParaRPr lang="en-GB" sz="2400" kern="100">
              <a:effectLst/>
              <a:latin typeface="Aptos" panose="020B0004020202020204" pitchFamily="34" charset="0"/>
              <a:ea typeface="Aptos" panose="020B00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E046022-0AD6-113A-DA8A-BDC4C1DBFE1C}"/>
              </a:ext>
            </a:extLst>
          </p:cNvPr>
          <p:cNvSpPr/>
          <p:nvPr/>
        </p:nvSpPr>
        <p:spPr>
          <a:xfrm flipV="1">
            <a:off x="1634090" y="1661486"/>
            <a:ext cx="7012582" cy="9477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FFBAAB5-288F-2480-2FAA-66237FF4A035}"/>
              </a:ext>
            </a:extLst>
          </p:cNvPr>
          <p:cNvPicPr>
            <a:picLocks noChangeAspect="1"/>
          </p:cNvPicPr>
          <p:nvPr/>
        </p:nvPicPr>
        <p:blipFill>
          <a:blip r:embed="rId6"/>
          <a:stretch>
            <a:fillRect/>
          </a:stretch>
        </p:blipFill>
        <p:spPr>
          <a:xfrm>
            <a:off x="-816454" y="-734410"/>
            <a:ext cx="2701478" cy="3397674"/>
          </a:xfrm>
          <a:prstGeom prst="rect">
            <a:avLst/>
          </a:prstGeom>
        </p:spPr>
      </p:pic>
      <p:pic>
        <p:nvPicPr>
          <p:cNvPr id="8" name="Picture 7">
            <a:extLst>
              <a:ext uri="{FF2B5EF4-FFF2-40B4-BE49-F238E27FC236}">
                <a16:creationId xmlns:a16="http://schemas.microsoft.com/office/drawing/2014/main" id="{CF275D6B-A80F-1386-3111-CE7B0EB9AC6B}"/>
              </a:ext>
            </a:extLst>
          </p:cNvPr>
          <p:cNvPicPr>
            <a:picLocks noChangeAspect="1"/>
          </p:cNvPicPr>
          <p:nvPr/>
        </p:nvPicPr>
        <p:blipFill>
          <a:blip r:embed="rId7"/>
          <a:stretch>
            <a:fillRect/>
          </a:stretch>
        </p:blipFill>
        <p:spPr>
          <a:xfrm>
            <a:off x="10518799" y="4161211"/>
            <a:ext cx="2171111" cy="3507613"/>
          </a:xfrm>
          <a:prstGeom prst="rect">
            <a:avLst/>
          </a:prstGeom>
        </p:spPr>
      </p:pic>
      <p:sp>
        <p:nvSpPr>
          <p:cNvPr id="9" name="Date Placeholder 2">
            <a:extLst>
              <a:ext uri="{FF2B5EF4-FFF2-40B4-BE49-F238E27FC236}">
                <a16:creationId xmlns:a16="http://schemas.microsoft.com/office/drawing/2014/main" id="{8F3DDC08-F1C7-5E09-8F1B-9D0795631393}"/>
              </a:ext>
            </a:extLst>
          </p:cNvPr>
          <p:cNvSpPr>
            <a:spLocks noGrp="1"/>
          </p:cNvSpPr>
          <p:nvPr>
            <p:ph type="dt" sz="half" idx="10"/>
          </p:nvPr>
        </p:nvSpPr>
        <p:spPr>
          <a:xfrm>
            <a:off x="1464278" y="6177847"/>
            <a:ext cx="1891632" cy="365125"/>
          </a:xfrm>
        </p:spPr>
        <p:txBody>
          <a:bodyPr/>
          <a:lstStyle/>
          <a:p>
            <a:endParaRPr lang="en-US"/>
          </a:p>
        </p:txBody>
      </p:sp>
      <p:sp>
        <p:nvSpPr>
          <p:cNvPr id="11" name="Slide Number Placeholder 4">
            <a:extLst>
              <a:ext uri="{FF2B5EF4-FFF2-40B4-BE49-F238E27FC236}">
                <a16:creationId xmlns:a16="http://schemas.microsoft.com/office/drawing/2014/main" id="{F0EDB525-6918-30DF-DF90-519AE96C5749}"/>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3</a:t>
            </a:fld>
            <a:endParaRPr lang="en-US"/>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96AD993D-EDAF-B72C-9D03-EBFDBDEA9A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3" name="Footer Placeholder 3">
            <a:extLst>
              <a:ext uri="{FF2B5EF4-FFF2-40B4-BE49-F238E27FC236}">
                <a16:creationId xmlns:a16="http://schemas.microsoft.com/office/drawing/2014/main" id="{F266ECE1-279E-C7A5-66A2-BFBC3E877707}"/>
              </a:ext>
            </a:extLst>
          </p:cNvPr>
          <p:cNvSpPr txBox="1">
            <a:spLocks/>
          </p:cNvSpPr>
          <p:nvPr/>
        </p:nvSpPr>
        <p:spPr>
          <a:xfrm>
            <a:off x="4648200" y="6177847"/>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t>Copyright: Words – Katie </a:t>
            </a:r>
            <a:r>
              <a:rPr lang="en-US" sz="900" err="1"/>
              <a:t>Teage</a:t>
            </a:r>
            <a:r>
              <a:rPr lang="en-US" sz="900"/>
              <a:t>, Design - BBC</a:t>
            </a:r>
          </a:p>
        </p:txBody>
      </p:sp>
    </p:spTree>
    <p:extLst>
      <p:ext uri="{BB962C8B-B14F-4D97-AF65-F5344CB8AC3E}">
        <p14:creationId xmlns:p14="http://schemas.microsoft.com/office/powerpoint/2010/main" val="966557919"/>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07CAD68C-D437-ABD3-1C11-19A28E4FDD6B}"/>
              </a:ext>
            </a:extLst>
          </p:cNvPr>
          <p:cNvSpPr>
            <a:spLocks noGrp="1"/>
          </p:cNvSpPr>
          <p:nvPr>
            <p:ph type="title" hasCustomPrompt="1"/>
          </p:nvPr>
        </p:nvSpPr>
        <p:spPr>
          <a:xfrm>
            <a:off x="2223695" y="504807"/>
            <a:ext cx="7012582" cy="843478"/>
          </a:xfrm>
          <a:prstGeom prst="rect">
            <a:avLst/>
          </a:prstGeom>
        </p:spPr>
        <p:txBody>
          <a:bodyPr vert="horz" lIns="91440" tIns="45720" rIns="91440" bIns="45720" rtlCol="0" anchor="ctr">
            <a:normAutofit/>
          </a:bodyPr>
          <a:lstStyle/>
          <a:p>
            <a:r>
              <a:rPr lang="en-GB" b="1">
                <a:latin typeface="Calibri" panose="020F0502020204030204" pitchFamily="34" charset="0"/>
                <a:cs typeface="Calibri" panose="020F0502020204030204" pitchFamily="34" charset="0"/>
              </a:rPr>
              <a:t>Curriculum Checklist</a:t>
            </a:r>
            <a:endParaRPr lang="en-US" b="1">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FE046022-0AD6-113A-DA8A-BDC4C1DBFE1C}"/>
              </a:ext>
            </a:extLst>
          </p:cNvPr>
          <p:cNvSpPr/>
          <p:nvPr/>
        </p:nvSpPr>
        <p:spPr>
          <a:xfrm flipV="1">
            <a:off x="2223695" y="1252105"/>
            <a:ext cx="7012582" cy="9477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FFBAAB5-288F-2480-2FAA-66237FF4A035}"/>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8" name="Picture 7">
            <a:extLst>
              <a:ext uri="{FF2B5EF4-FFF2-40B4-BE49-F238E27FC236}">
                <a16:creationId xmlns:a16="http://schemas.microsoft.com/office/drawing/2014/main" id="{CF275D6B-A80F-1386-3111-CE7B0EB9AC6B}"/>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9" name="Date Placeholder 2">
            <a:extLst>
              <a:ext uri="{FF2B5EF4-FFF2-40B4-BE49-F238E27FC236}">
                <a16:creationId xmlns:a16="http://schemas.microsoft.com/office/drawing/2014/main" id="{8F3DDC08-F1C7-5E09-8F1B-9D0795631393}"/>
              </a:ext>
            </a:extLst>
          </p:cNvPr>
          <p:cNvSpPr>
            <a:spLocks noGrp="1"/>
          </p:cNvSpPr>
          <p:nvPr>
            <p:ph type="dt" sz="half" idx="10"/>
          </p:nvPr>
        </p:nvSpPr>
        <p:spPr>
          <a:xfrm>
            <a:off x="1464278" y="6177847"/>
            <a:ext cx="1891632" cy="365125"/>
          </a:xfrm>
        </p:spPr>
        <p:txBody>
          <a:bodyPr/>
          <a:lstStyle/>
          <a:p>
            <a:endParaRPr lang="en-US" sz="900"/>
          </a:p>
        </p:txBody>
      </p:sp>
      <p:sp>
        <p:nvSpPr>
          <p:cNvPr id="11" name="Slide Number Placeholder 4">
            <a:extLst>
              <a:ext uri="{FF2B5EF4-FFF2-40B4-BE49-F238E27FC236}">
                <a16:creationId xmlns:a16="http://schemas.microsoft.com/office/drawing/2014/main" id="{F0EDB525-6918-30DF-DF90-519AE96C5749}"/>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z="900" smtClean="0"/>
              <a:pPr algn="l"/>
              <a:t>4</a:t>
            </a:fld>
            <a:endParaRPr lang="en-US" sz="900"/>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96AD993D-EDAF-B72C-9D03-EBFDBDEA9A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14" name="TextBox 13">
            <a:extLst>
              <a:ext uri="{FF2B5EF4-FFF2-40B4-BE49-F238E27FC236}">
                <a16:creationId xmlns:a16="http://schemas.microsoft.com/office/drawing/2014/main" id="{483C72FB-4F10-90C7-295C-DBFB197BB287}"/>
              </a:ext>
            </a:extLst>
          </p:cNvPr>
          <p:cNvSpPr txBox="1"/>
          <p:nvPr/>
        </p:nvSpPr>
        <p:spPr>
          <a:xfrm>
            <a:off x="2197091" y="1424484"/>
            <a:ext cx="7062332" cy="4570482"/>
          </a:xfrm>
          <a:prstGeom prst="rect">
            <a:avLst/>
          </a:prstGeom>
          <a:noFill/>
        </p:spPr>
        <p:txBody>
          <a:bodyPr wrap="square">
            <a:spAutoFit/>
          </a:bodyPr>
          <a:lstStyle/>
          <a:p>
            <a:r>
              <a:rPr lang="en-GB" sz="1100" b="1">
                <a:effectLst/>
                <a:latin typeface="Calibri" panose="020F0502020204030204" pitchFamily="34" charset="0"/>
                <a:ea typeface="Aptos" panose="020B0004020202020204" pitchFamily="34" charset="0"/>
              </a:rPr>
              <a:t>National Curriculum in ENGLAND (KS2)</a:t>
            </a:r>
          </a:p>
          <a:p>
            <a:pPr marL="342900" lvl="0" indent="-342900">
              <a:spcAft>
                <a:spcPts val="600"/>
              </a:spcAft>
              <a:buFont typeface="Symbol" panose="05050102010706020507" pitchFamily="18" charset="2"/>
              <a:buChar char=""/>
            </a:pPr>
            <a:r>
              <a:rPr lang="en-GB" sz="1100" kern="100">
                <a:solidFill>
                  <a:srgbClr val="000000"/>
                </a:solidFill>
                <a:effectLst/>
                <a:latin typeface="Calibri" panose="020F0502020204030204" pitchFamily="34" charset="0"/>
                <a:ea typeface="Aptos" panose="020B0004020202020204" pitchFamily="34" charset="0"/>
                <a:cs typeface="Arial" panose="020B0604020202020204" pitchFamily="34" charset="0"/>
              </a:rPr>
              <a:t>Play and perform in solo and ensemble contexts, using their voices and playing musical instruments with increasing accuracy, fluency, control and expression</a:t>
            </a:r>
            <a:endParaRPr lang="en-GB" sz="1100" kern="100">
              <a:latin typeface="Aptos" panose="020B0004020202020204" pitchFamily="34" charset="0"/>
              <a:ea typeface="Aptos" panose="020B0004020202020204" pitchFamily="34" charset="0"/>
              <a:cs typeface="Arial" panose="020B0604020202020204" pitchFamily="34" charset="0"/>
            </a:endParaRPr>
          </a:p>
          <a:p>
            <a:pPr marL="342900" lvl="0" indent="-342900">
              <a:spcAft>
                <a:spcPts val="600"/>
              </a:spcAft>
              <a:buFont typeface="Symbol" panose="05050102010706020507" pitchFamily="18" charset="2"/>
              <a:buChar char=""/>
            </a:pPr>
            <a:r>
              <a:rPr lang="en-GB" sz="1100">
                <a:solidFill>
                  <a:srgbClr val="000000"/>
                </a:solidFill>
                <a:effectLst/>
                <a:latin typeface="Calibri" panose="020F0502020204030204" pitchFamily="34" charset="0"/>
                <a:ea typeface="Aptos" panose="020B0004020202020204" pitchFamily="34" charset="0"/>
              </a:rPr>
              <a:t>Use and understand staff and other musical notations.</a:t>
            </a:r>
          </a:p>
          <a:p>
            <a:pPr lvl="0">
              <a:spcAft>
                <a:spcPts val="600"/>
              </a:spcAft>
            </a:pPr>
            <a:r>
              <a:rPr lang="en-GB" sz="1100" b="1">
                <a:effectLst/>
                <a:latin typeface="Calibri" panose="020F0502020204030204" pitchFamily="34" charset="0"/>
                <a:ea typeface="Aptos" panose="020B0004020202020204" pitchFamily="34" charset="0"/>
              </a:rPr>
              <a:t>SCOTLAND Curriculum for Excellence (Second Level)</a:t>
            </a:r>
          </a:p>
          <a:p>
            <a:pPr marL="342900" lvl="0" indent="-342900">
              <a:spcAft>
                <a:spcPts val="600"/>
              </a:spcAft>
              <a:buFont typeface="Symbol" panose="05050102010706020507" pitchFamily="18" charset="2"/>
              <a:buChar char=""/>
            </a:pPr>
            <a:r>
              <a:rPr lang="en-GB" sz="1100" kern="100">
                <a:effectLst/>
                <a:latin typeface="Calibri" panose="020F0502020204030204" pitchFamily="34" charset="0"/>
                <a:ea typeface="Aptos" panose="020B0004020202020204" pitchFamily="34" charset="0"/>
                <a:cs typeface="Arial" panose="020B0604020202020204" pitchFamily="34" charset="0"/>
              </a:rPr>
              <a:t>Recognise a range of music styles and identify some of the main instruments in the genre.</a:t>
            </a:r>
            <a:endParaRPr lang="en-GB" sz="11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spcAft>
                <a:spcPts val="600"/>
              </a:spcAft>
              <a:buFont typeface="Symbol" panose="05050102010706020507" pitchFamily="18" charset="2"/>
              <a:buChar char=""/>
            </a:pPr>
            <a:r>
              <a:rPr lang="en-GB" sz="1100" kern="100">
                <a:effectLst/>
                <a:latin typeface="Calibri" panose="020F0502020204030204" pitchFamily="34" charset="0"/>
                <a:ea typeface="Aptos" panose="020B0004020202020204" pitchFamily="34" charset="0"/>
                <a:cs typeface="Arial" panose="020B0604020202020204" pitchFamily="34" charset="0"/>
              </a:rPr>
              <a:t>Use voice, instruments and technology to create music, experimenting with timbre.</a:t>
            </a:r>
            <a:endParaRPr lang="en-GB" sz="1100" kern="100">
              <a:latin typeface="Aptos" panose="020B0004020202020204" pitchFamily="34" charset="0"/>
              <a:ea typeface="Aptos" panose="020B0004020202020204" pitchFamily="34" charset="0"/>
              <a:cs typeface="Arial" panose="020B0604020202020204" pitchFamily="34" charset="0"/>
            </a:endParaRPr>
          </a:p>
          <a:p>
            <a:pPr marL="342900" lvl="0" indent="-342900">
              <a:spcAft>
                <a:spcPts val="600"/>
              </a:spcAft>
              <a:buFont typeface="Symbol" panose="05050102010706020507" pitchFamily="18" charset="2"/>
              <a:buChar char=""/>
            </a:pPr>
            <a:r>
              <a:rPr lang="en-GB" sz="1100">
                <a:effectLst/>
                <a:latin typeface="Calibri" panose="020F0502020204030204" pitchFamily="34" charset="0"/>
                <a:ea typeface="Aptos" panose="020B0004020202020204" pitchFamily="34" charset="0"/>
              </a:rPr>
              <a:t>Perform on instruments, individually or as part of a group, to communicate the mood and character of a piece of music.</a:t>
            </a:r>
          </a:p>
          <a:p>
            <a:pPr lvl="0">
              <a:spcAft>
                <a:spcPts val="600"/>
              </a:spcAft>
            </a:pPr>
            <a:r>
              <a:rPr lang="en-GB" sz="1100" b="1">
                <a:effectLst/>
                <a:latin typeface="Calibri" panose="020F0502020204030204" pitchFamily="34" charset="0"/>
                <a:ea typeface="Aptos" panose="020B0004020202020204" pitchFamily="34" charset="0"/>
              </a:rPr>
              <a:t>Curriculum for WALES: Expressive Arts (Progression Step 3)</a:t>
            </a:r>
          </a:p>
          <a:p>
            <a:pPr marL="342900" lvl="0" indent="-342900">
              <a:spcAft>
                <a:spcPts val="600"/>
              </a:spcAft>
              <a:buFont typeface="Symbol" panose="05050102010706020507" pitchFamily="18" charset="2"/>
              <a:buChar char=""/>
            </a:pPr>
            <a:r>
              <a:rPr lang="en-GB" sz="1100" kern="100">
                <a:solidFill>
                  <a:srgbClr val="000000"/>
                </a:solidFill>
                <a:effectLst/>
                <a:latin typeface="Calibri" panose="020F0502020204030204" pitchFamily="34" charset="0"/>
                <a:ea typeface="Aptos" panose="020B0004020202020204" pitchFamily="34" charset="0"/>
                <a:cs typeface="Arial" panose="020B0604020202020204" pitchFamily="34" charset="0"/>
              </a:rPr>
              <a:t>I can apply knowledge and understanding of context, and make connections between my own creative work and creative work by other people and from other places and times.</a:t>
            </a:r>
            <a:endParaRPr lang="en-GB" sz="11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spcAft>
                <a:spcPts val="600"/>
              </a:spcAft>
              <a:buFont typeface="Symbol" panose="05050102010706020507" pitchFamily="18" charset="2"/>
              <a:buChar char=""/>
            </a:pPr>
            <a:r>
              <a:rPr lang="en-GB" sz="1100" kern="100">
                <a:solidFill>
                  <a:srgbClr val="000000"/>
                </a:solidFill>
                <a:effectLst/>
                <a:latin typeface="Calibri" panose="020F0502020204030204" pitchFamily="34" charset="0"/>
                <a:ea typeface="Aptos" panose="020B0004020202020204" pitchFamily="34" charset="0"/>
                <a:cs typeface="Arial" panose="020B0604020202020204" pitchFamily="34" charset="0"/>
              </a:rPr>
              <a:t>I can explore and describe how artists and creative work to communicate mood, feelings and ideas and the impact they have on an audience.</a:t>
            </a:r>
            <a:endParaRPr lang="en-GB" sz="1100" kern="100">
              <a:latin typeface="Aptos" panose="020B0004020202020204" pitchFamily="34" charset="0"/>
              <a:ea typeface="Aptos" panose="020B0004020202020204" pitchFamily="34" charset="0"/>
              <a:cs typeface="Arial" panose="020B0604020202020204" pitchFamily="34" charset="0"/>
            </a:endParaRPr>
          </a:p>
          <a:p>
            <a:pPr marL="342900" lvl="0" indent="-342900">
              <a:spcAft>
                <a:spcPts val="600"/>
              </a:spcAft>
              <a:buFont typeface="Symbol" panose="05050102010706020507" pitchFamily="18" charset="2"/>
              <a:buChar char=""/>
            </a:pPr>
            <a:r>
              <a:rPr lang="en-GB" sz="1100">
                <a:solidFill>
                  <a:srgbClr val="000000"/>
                </a:solidFill>
                <a:effectLst/>
                <a:latin typeface="Calibri" panose="020F0502020204030204" pitchFamily="34" charset="0"/>
                <a:ea typeface="Aptos" panose="020B0004020202020204" pitchFamily="34" charset="0"/>
              </a:rPr>
              <a:t>I can combine my knowledge, experience and understanding to plan and communicate my creative work for a range of different audiences, purposes and outcomes.</a:t>
            </a:r>
          </a:p>
          <a:p>
            <a:pPr lvl="0">
              <a:spcAft>
                <a:spcPts val="600"/>
              </a:spcAft>
            </a:pPr>
            <a:r>
              <a:rPr lang="en-GB" sz="1100" b="1">
                <a:effectLst/>
                <a:latin typeface="Calibri" panose="020F0502020204030204" pitchFamily="34" charset="0"/>
                <a:ea typeface="Aptos" panose="020B0004020202020204" pitchFamily="34" charset="0"/>
              </a:rPr>
              <a:t>NORTHERN IRELAND Primary Curriculum (KS2)</a:t>
            </a:r>
          </a:p>
          <a:p>
            <a:pPr marL="342900" lvl="0" indent="-342900">
              <a:spcAft>
                <a:spcPts val="600"/>
              </a:spcAft>
              <a:buFont typeface="Symbol" panose="05050102010706020507" pitchFamily="18" charset="2"/>
              <a:buChar char=""/>
            </a:pPr>
            <a:r>
              <a:rPr lang="en-GB" sz="1100" kern="100">
                <a:solidFill>
                  <a:srgbClr val="242D34"/>
                </a:solidFill>
                <a:effectLst/>
                <a:latin typeface="Calibri" panose="020F0502020204030204" pitchFamily="34" charset="0"/>
                <a:ea typeface="Aptos" panose="020B0004020202020204" pitchFamily="34" charset="0"/>
                <a:cs typeface="Arial" panose="020B0604020202020204" pitchFamily="34" charset="0"/>
              </a:rPr>
              <a:t>Sing and perform with simple instruments from memory, by ear or from notation to develop vocal and instrumental skills.</a:t>
            </a:r>
            <a:endParaRPr lang="en-GB" sz="1100" kern="100">
              <a:latin typeface="Aptos" panose="020B0004020202020204" pitchFamily="34" charset="0"/>
              <a:ea typeface="Aptos" panose="020B0004020202020204" pitchFamily="34" charset="0"/>
              <a:cs typeface="Arial" panose="020B0604020202020204" pitchFamily="34" charset="0"/>
            </a:endParaRPr>
          </a:p>
          <a:p>
            <a:pPr marL="342900" lvl="0" indent="-342900">
              <a:spcAft>
                <a:spcPts val="600"/>
              </a:spcAft>
              <a:buFont typeface="Symbol" panose="05050102010706020507" pitchFamily="18" charset="2"/>
              <a:buChar char=""/>
            </a:pPr>
            <a:r>
              <a:rPr lang="en-GB" sz="1100">
                <a:solidFill>
                  <a:srgbClr val="242D34"/>
                </a:solidFill>
                <a:effectLst/>
                <a:latin typeface="Calibri" panose="020F0502020204030204" pitchFamily="34" charset="0"/>
                <a:ea typeface="Aptos" panose="020B0004020202020204" pitchFamily="34" charset="0"/>
              </a:rPr>
              <a:t>Work creatively with sound by creating musical stories, pictures, patterns, conversations, accompaniments and by investigating ways of preserving the music they have created.</a:t>
            </a:r>
            <a:endParaRPr lang="en-GB" sz="1100">
              <a:solidFill>
                <a:srgbClr val="000000"/>
              </a:solidFill>
              <a:latin typeface="Calibri" panose="020F0502020204030204" pitchFamily="34" charset="0"/>
            </a:endParaRPr>
          </a:p>
        </p:txBody>
      </p:sp>
      <p:sp>
        <p:nvSpPr>
          <p:cNvPr id="2" name="Footer Placeholder 3">
            <a:extLst>
              <a:ext uri="{FF2B5EF4-FFF2-40B4-BE49-F238E27FC236}">
                <a16:creationId xmlns:a16="http://schemas.microsoft.com/office/drawing/2014/main" id="{F7820FE9-D145-8D2F-1FCF-2AD546E6B21F}"/>
              </a:ext>
            </a:extLst>
          </p:cNvPr>
          <p:cNvSpPr txBox="1">
            <a:spLocks/>
          </p:cNvSpPr>
          <p:nvPr/>
        </p:nvSpPr>
        <p:spPr>
          <a:xfrm>
            <a:off x="4648200" y="6177847"/>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t>Copyright: Words – Katie </a:t>
            </a:r>
            <a:r>
              <a:rPr lang="en-US" sz="900" err="1"/>
              <a:t>Teage</a:t>
            </a:r>
            <a:r>
              <a:rPr lang="en-US" sz="900"/>
              <a:t>, Design - BBC</a:t>
            </a:r>
          </a:p>
        </p:txBody>
      </p:sp>
    </p:spTree>
    <p:extLst>
      <p:ext uri="{BB962C8B-B14F-4D97-AF65-F5344CB8AC3E}">
        <p14:creationId xmlns:p14="http://schemas.microsoft.com/office/powerpoint/2010/main" val="984763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D8288D53-A08C-FF1D-7A45-379A09F19165}"/>
              </a:ext>
            </a:extLst>
          </p:cNvPr>
          <p:cNvGraphicFramePr>
            <a:graphicFrameLocks/>
          </p:cNvGraphicFramePr>
          <p:nvPr>
            <p:extLst>
              <p:ext uri="{D42A27DB-BD31-4B8C-83A1-F6EECF244321}">
                <p14:modId xmlns:p14="http://schemas.microsoft.com/office/powerpoint/2010/main" val="998038322"/>
              </p:ext>
            </p:extLst>
          </p:nvPr>
        </p:nvGraphicFramePr>
        <p:xfrm>
          <a:off x="1442790" y="1252470"/>
          <a:ext cx="7897050" cy="4722565"/>
        </p:xfrm>
        <a:graphic>
          <a:graphicData uri="http://schemas.openxmlformats.org/drawingml/2006/table">
            <a:tbl>
              <a:tblPr firstRow="1" bandRow="1">
                <a:tableStyleId>{5C22544A-7EE6-4342-B048-85BDC9FD1C3A}</a:tableStyleId>
              </a:tblPr>
              <a:tblGrid>
                <a:gridCol w="1690828">
                  <a:extLst>
                    <a:ext uri="{9D8B030D-6E8A-4147-A177-3AD203B41FA5}">
                      <a16:colId xmlns:a16="http://schemas.microsoft.com/office/drawing/2014/main" val="20000"/>
                    </a:ext>
                  </a:extLst>
                </a:gridCol>
                <a:gridCol w="6206222">
                  <a:extLst>
                    <a:ext uri="{9D8B030D-6E8A-4147-A177-3AD203B41FA5}">
                      <a16:colId xmlns:a16="http://schemas.microsoft.com/office/drawing/2014/main" val="20001"/>
                    </a:ext>
                  </a:extLst>
                </a:gridCol>
              </a:tblGrid>
              <a:tr h="398058">
                <a:tc>
                  <a:txBody>
                    <a:bodyPr/>
                    <a:lstStyle/>
                    <a:p>
                      <a:r>
                        <a:rPr lang="en-US">
                          <a:latin typeface="Calibri" panose="020F0502020204030204" pitchFamily="34" charset="0"/>
                          <a:cs typeface="Calibri" panose="020F0502020204030204" pitchFamily="34" charset="0"/>
                        </a:rPr>
                        <a:t>Term</a:t>
                      </a:r>
                    </a:p>
                  </a:txBody>
                  <a:tcPr>
                    <a:solidFill>
                      <a:srgbClr val="4F81BD"/>
                    </a:solidFill>
                  </a:tcPr>
                </a:tc>
                <a:tc>
                  <a:txBody>
                    <a:bodyPr/>
                    <a:lstStyle/>
                    <a:p>
                      <a:r>
                        <a:rPr lang="en-US">
                          <a:latin typeface="Calibri" panose="020F0502020204030204" pitchFamily="34" charset="0"/>
                          <a:cs typeface="Calibri" panose="020F0502020204030204" pitchFamily="34" charset="0"/>
                        </a:rPr>
                        <a:t>Definition</a:t>
                      </a:r>
                    </a:p>
                  </a:txBody>
                  <a:tcPr>
                    <a:solidFill>
                      <a:srgbClr val="4F81BD"/>
                    </a:solidFill>
                  </a:tcPr>
                </a:tc>
                <a:extLst>
                  <a:ext uri="{0D108BD9-81ED-4DB2-BD59-A6C34878D82A}">
                    <a16:rowId xmlns:a16="http://schemas.microsoft.com/office/drawing/2014/main" val="10000"/>
                  </a:ext>
                </a:extLst>
              </a:tr>
              <a:tr h="374662">
                <a:tc>
                  <a:txBody>
                    <a:bodyPr/>
                    <a:lstStyle/>
                    <a:p>
                      <a:r>
                        <a:rPr lang="en-GB" sz="1200" b="1" kern="100">
                          <a:effectLst/>
                          <a:latin typeface="Calibri" panose="020F0502020204030204" pitchFamily="34" charset="0"/>
                          <a:ea typeface="Aptos" panose="020B0004020202020204" pitchFamily="34" charset="0"/>
                          <a:cs typeface="Arial" panose="020B0604020202020204" pitchFamily="34" charset="0"/>
                        </a:rPr>
                        <a:t>Beat</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r>
                        <a:rPr lang="en-GB" sz="1200" kern="100">
                          <a:effectLst/>
                          <a:latin typeface="Calibri" panose="020F0502020204030204" pitchFamily="34" charset="0"/>
                          <a:ea typeface="Aptos" panose="020B0004020202020204" pitchFamily="34" charset="0"/>
                          <a:cs typeface="Arial" panose="020B0604020202020204" pitchFamily="34" charset="0"/>
                        </a:rPr>
                        <a:t>A steady pulse that is present throughout a piece of music, like our heartbeat. It can get faster or slower</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276588">
                <a:tc>
                  <a:txBody>
                    <a:bodyPr/>
                    <a:lstStyle/>
                    <a:p>
                      <a:r>
                        <a:rPr lang="en-GB" sz="1200" b="1" kern="100">
                          <a:effectLst/>
                          <a:latin typeface="Calibri" panose="020F0502020204030204" pitchFamily="34" charset="0"/>
                          <a:ea typeface="Aptos" panose="020B0004020202020204" pitchFamily="34" charset="0"/>
                          <a:cs typeface="Arial" panose="020B0604020202020204" pitchFamily="34" charset="0"/>
                        </a:rPr>
                        <a:t>Chromatic</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r>
                        <a:rPr lang="en-GB" sz="1200" kern="100">
                          <a:effectLst/>
                          <a:latin typeface="Calibri" panose="020F0502020204030204" pitchFamily="34" charset="0"/>
                          <a:ea typeface="Aptos" panose="020B0004020202020204" pitchFamily="34" charset="0"/>
                          <a:cs typeface="Arial" panose="020B0604020202020204" pitchFamily="34" charset="0"/>
                        </a:rPr>
                        <a:t>The chromatic scale is a series of 12 notes, each a semitone, or half note, apart.</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056048873"/>
                  </a:ext>
                </a:extLst>
              </a:tr>
              <a:tr h="277402">
                <a:tc>
                  <a:txBody>
                    <a:bodyPr/>
                    <a:lstStyle/>
                    <a:p>
                      <a:r>
                        <a:rPr lang="en-GB" sz="1200" b="1" kern="100">
                          <a:effectLst/>
                          <a:latin typeface="Calibri" panose="020F0502020204030204" pitchFamily="34" charset="0"/>
                          <a:ea typeface="Aptos" panose="020B0004020202020204" pitchFamily="34" charset="0"/>
                          <a:cs typeface="Arial" panose="020B0604020202020204" pitchFamily="34" charset="0"/>
                        </a:rPr>
                        <a:t>Lyrics</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r>
                        <a:rPr lang="en-GB" sz="1200" kern="100">
                          <a:effectLst/>
                          <a:latin typeface="Calibri" panose="020F0502020204030204" pitchFamily="34" charset="0"/>
                          <a:ea typeface="Aptos" panose="020B0004020202020204" pitchFamily="34" charset="0"/>
                          <a:cs typeface="Arial" panose="020B0604020202020204" pitchFamily="34" charset="0"/>
                        </a:rPr>
                        <a:t>The words in a song</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589830974"/>
                  </a:ext>
                </a:extLst>
              </a:tr>
              <a:tr h="374662">
                <a:tc>
                  <a:txBody>
                    <a:bodyPr/>
                    <a:lstStyle/>
                    <a:p>
                      <a:r>
                        <a:rPr lang="en-GB" sz="1200" b="1" kern="100">
                          <a:effectLst/>
                          <a:latin typeface="Calibri" panose="020F0502020204030204" pitchFamily="34" charset="0"/>
                          <a:ea typeface="Aptos" panose="020B0004020202020204" pitchFamily="34" charset="0"/>
                          <a:cs typeface="Arial" panose="020B0604020202020204" pitchFamily="34" charset="0"/>
                        </a:rPr>
                        <a:t>Melody</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r>
                        <a:rPr lang="en-GB" sz="1200" kern="100">
                          <a:effectLst/>
                          <a:latin typeface="Calibri" panose="020F0502020204030204" pitchFamily="34" charset="0"/>
                          <a:ea typeface="Aptos" panose="020B0004020202020204" pitchFamily="34" charset="0"/>
                          <a:cs typeface="Arial" panose="020B0604020202020204" pitchFamily="34" charset="0"/>
                        </a:rPr>
                        <a:t>The tune, made up of a mixture of high and low pitch sounds played one after the other (it’s the part of the music that you often find yourself singing along to or remembering)</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135205734"/>
                  </a:ext>
                </a:extLst>
              </a:tr>
              <a:tr h="446904">
                <a:tc>
                  <a:txBody>
                    <a:bodyPr/>
                    <a:lstStyle/>
                    <a:p>
                      <a:r>
                        <a:rPr lang="en-GB" sz="1200" b="1" kern="100">
                          <a:effectLst/>
                          <a:latin typeface="Calibri" panose="020F0502020204030204" pitchFamily="34" charset="0"/>
                          <a:ea typeface="Aptos" panose="020B0004020202020204" pitchFamily="34" charset="0"/>
                          <a:cs typeface="Arial" panose="020B0604020202020204" pitchFamily="34" charset="0"/>
                        </a:rPr>
                        <a:t>Modes</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r>
                        <a:rPr lang="en-GB" sz="1200" kern="100">
                          <a:effectLst/>
                          <a:latin typeface="Calibri" panose="020F0502020204030204" pitchFamily="34" charset="0"/>
                          <a:ea typeface="Aptos" panose="020B0004020202020204" pitchFamily="34" charset="0"/>
                          <a:cs typeface="Arial" panose="020B0604020202020204" pitchFamily="34" charset="0"/>
                        </a:rPr>
                        <a:t>A type of scale or order of pitches. There are seven main modes including the one mentioned in this lesson plan: Phrygian mode</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567582588"/>
                  </a:ext>
                </a:extLst>
              </a:tr>
              <a:tr h="374662">
                <a:tc>
                  <a:txBody>
                    <a:bodyPr/>
                    <a:lstStyle/>
                    <a:p>
                      <a:r>
                        <a:rPr lang="en-GB" sz="1200" b="1" kern="100">
                          <a:effectLst/>
                          <a:latin typeface="Calibri" panose="020F0502020204030204" pitchFamily="34" charset="0"/>
                          <a:ea typeface="Aptos" panose="020B0004020202020204" pitchFamily="34" charset="0"/>
                          <a:cs typeface="Arial" panose="020B0604020202020204" pitchFamily="34" charset="0"/>
                        </a:rPr>
                        <a:t>Octave</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r>
                        <a:rPr lang="en-GB" sz="1200" kern="100">
                          <a:effectLst/>
                          <a:latin typeface="Calibri" panose="020F0502020204030204" pitchFamily="34" charset="0"/>
                          <a:ea typeface="Aptos" panose="020B0004020202020204" pitchFamily="34" charset="0"/>
                          <a:cs typeface="Arial" panose="020B0604020202020204" pitchFamily="34" charset="0"/>
                        </a:rPr>
                        <a:t>A series of 8 notes of a musical scale. The first and last notes of the scale are 8 notes apart.</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08535265"/>
                  </a:ext>
                </a:extLst>
              </a:tr>
              <a:tr h="383757">
                <a:tc>
                  <a:txBody>
                    <a:bodyPr/>
                    <a:lstStyle/>
                    <a:p>
                      <a:r>
                        <a:rPr lang="en-GB" sz="1200" b="1" kern="100">
                          <a:effectLst/>
                          <a:latin typeface="Calibri" panose="020F0502020204030204" pitchFamily="34" charset="0"/>
                          <a:ea typeface="Aptos" panose="020B0004020202020204" pitchFamily="34" charset="0"/>
                          <a:cs typeface="Arial" panose="020B0604020202020204" pitchFamily="34" charset="0"/>
                        </a:rPr>
                        <a:t>Tuned instruments</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Instruments that have different pitches and can be used to play a melody or tune e.g. glockenspiel</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279271">
                <a:tc>
                  <a:txBody>
                    <a:bodyPr/>
                    <a:lstStyle/>
                    <a:p>
                      <a:r>
                        <a:rPr lang="en-GB" sz="1200" b="1" kern="100">
                          <a:effectLst/>
                          <a:latin typeface="Calibri" panose="020F0502020204030204" pitchFamily="34" charset="0"/>
                          <a:ea typeface="Aptos" panose="020B0004020202020204" pitchFamily="34" charset="0"/>
                          <a:cs typeface="Arial" panose="020B0604020202020204" pitchFamily="34" charset="0"/>
                        </a:rPr>
                        <a:t>Rhythm</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r>
                        <a:rPr lang="en-GB" sz="1200" kern="100">
                          <a:effectLst/>
                          <a:latin typeface="Calibri" panose="020F0502020204030204" pitchFamily="34" charset="0"/>
                          <a:ea typeface="Aptos" panose="020B0004020202020204" pitchFamily="34" charset="0"/>
                          <a:cs typeface="Arial" panose="020B0604020202020204" pitchFamily="34" charset="0"/>
                        </a:rPr>
                        <a:t>A pattern of sounds of different lengths</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474656">
                <a:tc>
                  <a:txBody>
                    <a:bodyPr/>
                    <a:lstStyle/>
                    <a:p>
                      <a:r>
                        <a:rPr lang="en-GB" sz="1200" b="1" kern="100">
                          <a:effectLst/>
                          <a:latin typeface="Calibri" panose="020F0502020204030204" pitchFamily="34" charset="0"/>
                          <a:ea typeface="Aptos" panose="020B0004020202020204" pitchFamily="34" charset="0"/>
                          <a:cs typeface="Arial" panose="020B0604020202020204" pitchFamily="34" charset="0"/>
                        </a:rPr>
                        <a:t>Staff notation</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r>
                        <a:rPr lang="en-GB" sz="1200" kern="100">
                          <a:effectLst/>
                          <a:latin typeface="Calibri" panose="020F0502020204030204" pitchFamily="34" charset="0"/>
                          <a:ea typeface="Aptos" panose="020B0004020202020204" pitchFamily="34" charset="0"/>
                          <a:cs typeface="Arial" panose="020B0604020202020204" pitchFamily="34" charset="0"/>
                        </a:rPr>
                        <a:t>Staff notation or the stave is five horizonal lines and 4 spaces that represent a different musical pitch</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301656">
                <a:tc>
                  <a:txBody>
                    <a:bodyPr/>
                    <a:lstStyle/>
                    <a:p>
                      <a:r>
                        <a:rPr lang="en-GB" sz="1200" b="1" kern="100">
                          <a:effectLst/>
                          <a:latin typeface="Calibri" panose="020F0502020204030204" pitchFamily="34" charset="0"/>
                          <a:ea typeface="Aptos" panose="020B0004020202020204" pitchFamily="34" charset="0"/>
                          <a:cs typeface="Arial" panose="020B0604020202020204" pitchFamily="34" charset="0"/>
                        </a:rPr>
                        <a:t>Tempo</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r>
                        <a:rPr lang="en-GB" sz="1200" kern="100">
                          <a:effectLst/>
                          <a:latin typeface="Calibri" panose="020F0502020204030204" pitchFamily="34" charset="0"/>
                          <a:ea typeface="Aptos" panose="020B0004020202020204" pitchFamily="34" charset="0"/>
                          <a:cs typeface="Arial" panose="020B0604020202020204" pitchFamily="34" charset="0"/>
                        </a:rPr>
                        <a:t>Speed of the music</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r h="474656">
                <a:tc>
                  <a:txBody>
                    <a:bodyPr/>
                    <a:lstStyle/>
                    <a:p>
                      <a:r>
                        <a:rPr lang="en-GB" sz="1200" b="1" kern="100">
                          <a:effectLst/>
                          <a:latin typeface="Calibri" panose="020F0502020204030204" pitchFamily="34" charset="0"/>
                          <a:ea typeface="Aptos" panose="020B0004020202020204" pitchFamily="34" charset="0"/>
                          <a:cs typeface="Arial" panose="020B0604020202020204" pitchFamily="34" charset="0"/>
                        </a:rPr>
                        <a:t>Texture</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How we combine, mix and layer sounds (how ‘thick’ or ‘thin’ the music is, e.g. how many instruments are playing, how they are being played etc.)</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06"/>
                  </a:ext>
                </a:extLst>
              </a:tr>
              <a:tr h="285631">
                <a:tc>
                  <a:txBody>
                    <a:bodyPr/>
                    <a:lstStyle/>
                    <a:p>
                      <a:r>
                        <a:rPr lang="en-GB" sz="1200" b="1" kern="100">
                          <a:effectLst/>
                          <a:latin typeface="Calibri" panose="020F0502020204030204" pitchFamily="34" charset="0"/>
                          <a:ea typeface="Aptos" panose="020B0004020202020204" pitchFamily="34" charset="0"/>
                          <a:cs typeface="Arial" panose="020B0604020202020204" pitchFamily="34" charset="0"/>
                        </a:rPr>
                        <a:t>Time signature</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The number of beats in a bar, or metre</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07"/>
                  </a:ext>
                </a:extLst>
              </a:tr>
            </a:tbl>
          </a:graphicData>
        </a:graphic>
      </p:graphicFrame>
      <p:sp>
        <p:nvSpPr>
          <p:cNvPr id="5" name="Title 1">
            <a:extLst>
              <a:ext uri="{FF2B5EF4-FFF2-40B4-BE49-F238E27FC236}">
                <a16:creationId xmlns:a16="http://schemas.microsoft.com/office/drawing/2014/main" id="{5CA92773-CBC2-310F-B1C5-5395416D665E}"/>
              </a:ext>
            </a:extLst>
          </p:cNvPr>
          <p:cNvSpPr>
            <a:spLocks noGrp="1"/>
          </p:cNvSpPr>
          <p:nvPr>
            <p:ph type="title"/>
          </p:nvPr>
        </p:nvSpPr>
        <p:spPr>
          <a:xfrm>
            <a:off x="1442790" y="315028"/>
            <a:ext cx="7012582" cy="937442"/>
          </a:xfrm>
        </p:spPr>
        <p:txBody>
          <a:bodyPr>
            <a:normAutofit/>
          </a:bodyPr>
          <a:lstStyle/>
          <a:p>
            <a:r>
              <a:rPr lang="en-US" sz="3200" b="1">
                <a:latin typeface="Calibri" panose="020F0502020204030204" pitchFamily="34" charset="0"/>
                <a:cs typeface="Calibri" panose="020F0502020204030204" pitchFamily="34" charset="0"/>
              </a:rPr>
              <a:t>Glossary of music terms</a:t>
            </a:r>
          </a:p>
        </p:txBody>
      </p:sp>
      <p:pic>
        <p:nvPicPr>
          <p:cNvPr id="6" name="Picture 5">
            <a:extLst>
              <a:ext uri="{FF2B5EF4-FFF2-40B4-BE49-F238E27FC236}">
                <a16:creationId xmlns:a16="http://schemas.microsoft.com/office/drawing/2014/main" id="{3481185B-72DA-1F9D-9E3D-BF941B1DE47C}"/>
              </a:ext>
            </a:extLst>
          </p:cNvPr>
          <p:cNvPicPr>
            <a:picLocks noChangeAspect="1"/>
          </p:cNvPicPr>
          <p:nvPr/>
        </p:nvPicPr>
        <p:blipFill>
          <a:blip r:embed="rId2"/>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D9405E4B-1F4E-AA1C-68B4-7BC853DB5615}"/>
              </a:ext>
            </a:extLst>
          </p:cNvPr>
          <p:cNvPicPr>
            <a:picLocks noChangeAspect="1"/>
          </p:cNvPicPr>
          <p:nvPr/>
        </p:nvPicPr>
        <p:blipFill>
          <a:blip r:embed="rId3"/>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F29CCE60-8479-7809-B6B2-CE75CF2BBD12}"/>
              </a:ext>
            </a:extLst>
          </p:cNvPr>
          <p:cNvSpPr>
            <a:spLocks noGrp="1"/>
          </p:cNvSpPr>
          <p:nvPr>
            <p:ph type="dt" sz="half" idx="10"/>
          </p:nvPr>
        </p:nvSpPr>
        <p:spPr>
          <a:xfrm>
            <a:off x="1464278" y="6177847"/>
            <a:ext cx="1891632" cy="365125"/>
          </a:xfrm>
        </p:spPr>
        <p:txBody>
          <a:bodyPr/>
          <a:lstStyle/>
          <a:p>
            <a:endParaRPr lang="en-US"/>
          </a:p>
        </p:txBody>
      </p:sp>
      <p:sp>
        <p:nvSpPr>
          <p:cNvPr id="10" name="Slide Number Placeholder 4">
            <a:extLst>
              <a:ext uri="{FF2B5EF4-FFF2-40B4-BE49-F238E27FC236}">
                <a16:creationId xmlns:a16="http://schemas.microsoft.com/office/drawing/2014/main" id="{0C8895C3-8F45-304D-332F-705A77FE01B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5</a:t>
            </a:fld>
            <a:endParaRPr lang="en-US"/>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B974C5DB-462B-15C7-64F2-0449AD1D5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Footer Placeholder 3">
            <a:extLst>
              <a:ext uri="{FF2B5EF4-FFF2-40B4-BE49-F238E27FC236}">
                <a16:creationId xmlns:a16="http://schemas.microsoft.com/office/drawing/2014/main" id="{58370CE4-53CA-8DF6-8512-8E30471336D4}"/>
              </a:ext>
            </a:extLst>
          </p:cNvPr>
          <p:cNvSpPr txBox="1">
            <a:spLocks/>
          </p:cNvSpPr>
          <p:nvPr/>
        </p:nvSpPr>
        <p:spPr>
          <a:xfrm>
            <a:off x="4648200" y="6177847"/>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t>Copyright: Words – Katie </a:t>
            </a:r>
            <a:r>
              <a:rPr lang="en-US" sz="900" err="1"/>
              <a:t>Teage</a:t>
            </a:r>
            <a:r>
              <a:rPr lang="en-US" sz="900"/>
              <a:t>, Design - BBC</a:t>
            </a:r>
          </a:p>
        </p:txBody>
      </p:sp>
    </p:spTree>
    <p:extLst>
      <p:ext uri="{BB962C8B-B14F-4D97-AF65-F5344CB8AC3E}">
        <p14:creationId xmlns:p14="http://schemas.microsoft.com/office/powerpoint/2010/main" val="3678773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2"/>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3"/>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6" y="3072606"/>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a:solidFill>
                  <a:schemeClr val="bg1"/>
                </a:solidFill>
                <a:latin typeface="Calibri" panose="020F0502020204030204" pitchFamily="34" charset="0"/>
                <a:cs typeface="Calibri" panose="020F0502020204030204" pitchFamily="34" charset="0"/>
              </a:rPr>
              <a:t>Lesson 1</a:t>
            </a:r>
            <a:endParaRPr lang="en-US" sz="4400">
              <a:latin typeface="Calibri" panose="020F0502020204030204" pitchFamily="34" charset="0"/>
              <a:cs typeface="Calibri" panose="020F0502020204030204" pitchFamily="34" charset="0"/>
            </a:endParaRP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
        <p:nvSpPr>
          <p:cNvPr id="2" name="Text Placeholder 3">
            <a:extLst>
              <a:ext uri="{FF2B5EF4-FFF2-40B4-BE49-F238E27FC236}">
                <a16:creationId xmlns:a16="http://schemas.microsoft.com/office/drawing/2014/main" id="{FB3F7C3F-98E1-3F52-0F8B-B4747FD4E11B}"/>
              </a:ext>
            </a:extLst>
          </p:cNvPr>
          <p:cNvSpPr txBox="1">
            <a:spLocks/>
          </p:cNvSpPr>
          <p:nvPr/>
        </p:nvSpPr>
        <p:spPr>
          <a:xfrm>
            <a:off x="4648200" y="5101608"/>
            <a:ext cx="2895600" cy="784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a:solidFill>
                  <a:schemeClr val="bg1"/>
                </a:solidFill>
              </a:rPr>
              <a:t>Copyright Katie </a:t>
            </a:r>
            <a:r>
              <a:rPr lang="en-GB" sz="1000" err="1">
                <a:solidFill>
                  <a:schemeClr val="bg1"/>
                </a:solidFill>
              </a:rPr>
              <a:t>Teage</a:t>
            </a:r>
            <a:r>
              <a:rPr lang="en-GB" sz="1000">
                <a:solidFill>
                  <a:schemeClr val="bg1"/>
                </a:solidFill>
              </a:rPr>
              <a:t> &amp; BBC</a:t>
            </a:r>
          </a:p>
        </p:txBody>
      </p:sp>
    </p:spTree>
    <p:extLst>
      <p:ext uri="{BB962C8B-B14F-4D97-AF65-F5344CB8AC3E}">
        <p14:creationId xmlns:p14="http://schemas.microsoft.com/office/powerpoint/2010/main" val="4085124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at a piano&#10;&#10;Description automatically generated">
            <a:extLst>
              <a:ext uri="{FF2B5EF4-FFF2-40B4-BE49-F238E27FC236}">
                <a16:creationId xmlns:a16="http://schemas.microsoft.com/office/drawing/2014/main" id="{11ACE9A7-21FC-0384-D9C7-7D1CC9626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819" y="2376018"/>
            <a:ext cx="5458590" cy="3072281"/>
          </a:xfrm>
          <a:prstGeom prst="rect">
            <a:avLst/>
          </a:prstGeom>
        </p:spPr>
      </p:pic>
      <p:sp>
        <p:nvSpPr>
          <p:cNvPr id="4" name="Title Placeholder 9">
            <a:extLst>
              <a:ext uri="{FF2B5EF4-FFF2-40B4-BE49-F238E27FC236}">
                <a16:creationId xmlns:a16="http://schemas.microsoft.com/office/drawing/2014/main" id="{891B0C4C-8E5A-979B-2257-06B7F71FBD6D}"/>
              </a:ext>
            </a:extLst>
          </p:cNvPr>
          <p:cNvSpPr>
            <a:spLocks noGrp="1"/>
          </p:cNvSpPr>
          <p:nvPr>
            <p:ph type="title"/>
          </p:nvPr>
        </p:nvSpPr>
        <p:spPr>
          <a:xfrm>
            <a:off x="1749449" y="926546"/>
            <a:ext cx="7012582" cy="843478"/>
          </a:xfrm>
          <a:prstGeom prst="rect">
            <a:avLst/>
          </a:prstGeom>
        </p:spPr>
        <p:txBody>
          <a:bodyPr vert="horz" lIns="91440" tIns="45720" rIns="91440" bIns="45720" rtlCol="0" anchor="ctr">
            <a:normAutofit/>
          </a:bodyPr>
          <a:lstStyle/>
          <a:p>
            <a:r>
              <a:rPr lang="en-GB" b="1">
                <a:latin typeface="Calibri" panose="020F0502020204030204" pitchFamily="34" charset="0"/>
                <a:cs typeface="Calibri" panose="020F0502020204030204" pitchFamily="34" charset="0"/>
              </a:rPr>
              <a:t>Background – the composer</a:t>
            </a:r>
            <a:endParaRPr lang="en-US" b="1">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6A84DAFC-242C-C663-697E-30E7C1668DD2}"/>
              </a:ext>
            </a:extLst>
          </p:cNvPr>
          <p:cNvPicPr>
            <a:picLocks noChangeAspect="1"/>
          </p:cNvPicPr>
          <p:nvPr/>
        </p:nvPicPr>
        <p:blipFill>
          <a:blip r:embed="rId4"/>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C455A4B0-EB90-8378-05BE-89429B34D073}"/>
              </a:ext>
            </a:extLst>
          </p:cNvPr>
          <p:cNvPicPr>
            <a:picLocks noChangeAspect="1"/>
          </p:cNvPicPr>
          <p:nvPr/>
        </p:nvPicPr>
        <p:blipFill>
          <a:blip r:embed="rId5"/>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93611B94-F4E8-0888-FF68-D2A3F92808B3}"/>
              </a:ext>
            </a:extLst>
          </p:cNvPr>
          <p:cNvSpPr>
            <a:spLocks noGrp="1"/>
          </p:cNvSpPr>
          <p:nvPr>
            <p:ph type="dt" sz="half" idx="10"/>
          </p:nvPr>
        </p:nvSpPr>
        <p:spPr>
          <a:xfrm>
            <a:off x="1464278" y="6177847"/>
            <a:ext cx="1891632" cy="365125"/>
          </a:xfrm>
        </p:spPr>
        <p:txBody>
          <a:bodyPr/>
          <a:lstStyle/>
          <a:p>
            <a:endParaRPr lang="en-US"/>
          </a:p>
        </p:txBody>
      </p:sp>
      <p:sp>
        <p:nvSpPr>
          <p:cNvPr id="10" name="Slide Number Placeholder 4">
            <a:extLst>
              <a:ext uri="{FF2B5EF4-FFF2-40B4-BE49-F238E27FC236}">
                <a16:creationId xmlns:a16="http://schemas.microsoft.com/office/drawing/2014/main" id="{3EE38D7F-CC87-6CCC-F525-026B55CE8221}"/>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7</a:t>
            </a:fld>
            <a:endParaRPr lang="en-US"/>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A3B59349-BD73-D853-6CF1-80DB3F4A21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extBox 1">
            <a:extLst>
              <a:ext uri="{FF2B5EF4-FFF2-40B4-BE49-F238E27FC236}">
                <a16:creationId xmlns:a16="http://schemas.microsoft.com/office/drawing/2014/main" id="{DFD12C19-66F0-B157-819E-FD92ED5AF9FB}"/>
              </a:ext>
            </a:extLst>
          </p:cNvPr>
          <p:cNvSpPr txBox="1"/>
          <p:nvPr/>
        </p:nvSpPr>
        <p:spPr>
          <a:xfrm>
            <a:off x="6668310" y="2367479"/>
            <a:ext cx="4236123" cy="3544560"/>
          </a:xfrm>
          <a:prstGeom prst="rect">
            <a:avLst/>
          </a:prstGeom>
          <a:noFill/>
        </p:spPr>
        <p:txBody>
          <a:bodyPr wrap="square" rtlCol="0">
            <a:spAutoFit/>
          </a:bodyPr>
          <a:lstStyle/>
          <a:p>
            <a:pPr>
              <a:spcAft>
                <a:spcPts val="1000"/>
              </a:spcAft>
            </a:pPr>
            <a:r>
              <a:rPr lang="en-GB" b="1">
                <a:latin typeface="Calibri" panose="020F0502020204030204" pitchFamily="34" charset="0"/>
                <a:cs typeface="Calibri" panose="020F0502020204030204" pitchFamily="34" charset="0"/>
              </a:rPr>
              <a:t>Lili Boulanger (1893 – 1918)</a:t>
            </a:r>
          </a:p>
          <a:p>
            <a:pPr marL="342900" lvl="0" indent="-342900">
              <a:buFont typeface="Symbol" panose="05050102010706020507" pitchFamily="18" charset="2"/>
              <a:buChar char=""/>
            </a:pPr>
            <a:r>
              <a:rPr lang="en-GB" sz="1800" kern="100">
                <a:solidFill>
                  <a:srgbClr val="000000"/>
                </a:solidFill>
                <a:effectLst/>
                <a:latin typeface="Calibri" panose="020F0502020204030204" pitchFamily="34" charset="0"/>
                <a:ea typeface="Aptos" panose="020B0004020202020204" pitchFamily="34" charset="0"/>
                <a:cs typeface="Arial" panose="020B0604020202020204" pitchFamily="34" charset="0"/>
              </a:rPr>
              <a:t>Boulanger was a French composer who lived in Paris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1800" kern="100">
                <a:solidFill>
                  <a:srgbClr val="000000"/>
                </a:solidFill>
                <a:effectLst/>
                <a:latin typeface="Calibri" panose="020F0502020204030204" pitchFamily="34" charset="0"/>
                <a:ea typeface="Aptos" panose="020B0004020202020204" pitchFamily="34" charset="0"/>
                <a:cs typeface="Arial" panose="020B0604020202020204" pitchFamily="34" charset="0"/>
              </a:rPr>
              <a:t>Her musical talent was spotted at a very young age (before she could speak!)</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1800" kern="100">
                <a:solidFill>
                  <a:srgbClr val="000000"/>
                </a:solidFill>
                <a:effectLst/>
                <a:latin typeface="Calibri" panose="020F0502020204030204" pitchFamily="34" charset="0"/>
                <a:ea typeface="Aptos" panose="020B0004020202020204" pitchFamily="34" charset="0"/>
                <a:cs typeface="Arial" panose="020B0604020202020204" pitchFamily="34" charset="0"/>
              </a:rPr>
              <a:t>She learnt to play lots of instruments including piano, violin, harp, cello and she loved to sing</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1800" kern="100">
                <a:solidFill>
                  <a:srgbClr val="000000"/>
                </a:solidFill>
                <a:effectLst/>
                <a:latin typeface="Calibri" panose="020F0502020204030204" pitchFamily="34" charset="0"/>
                <a:ea typeface="Aptos" panose="020B0004020202020204" pitchFamily="34" charset="0"/>
                <a:cs typeface="Arial" panose="020B0604020202020204" pitchFamily="34" charset="0"/>
              </a:rPr>
              <a:t>Her sister, Nadia Boulanger, was also a successful composer</a:t>
            </a:r>
            <a:endParaRPr lang="en-GB" kern="100">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1800">
                <a:solidFill>
                  <a:srgbClr val="000000"/>
                </a:solidFill>
                <a:effectLst/>
                <a:latin typeface="Calibri" panose="020F0502020204030204" pitchFamily="34" charset="0"/>
                <a:ea typeface="Aptos" panose="020B0004020202020204" pitchFamily="34" charset="0"/>
              </a:rPr>
              <a:t>Lili died very young, at the age of 24</a:t>
            </a:r>
            <a:endParaRPr lang="en-GB">
              <a:latin typeface="Calibri" panose="020F0502020204030204" pitchFamily="34" charset="0"/>
              <a:cs typeface="Calibri" panose="020F0502020204030204" pitchFamily="34" charset="0"/>
            </a:endParaRPr>
          </a:p>
        </p:txBody>
      </p:sp>
      <p:sp>
        <p:nvSpPr>
          <p:cNvPr id="3" name="Footer Placeholder 3">
            <a:extLst>
              <a:ext uri="{FF2B5EF4-FFF2-40B4-BE49-F238E27FC236}">
                <a16:creationId xmlns:a16="http://schemas.microsoft.com/office/drawing/2014/main" id="{A5F44486-14A3-2595-E048-5C32EBE30DFC}"/>
              </a:ext>
            </a:extLst>
          </p:cNvPr>
          <p:cNvSpPr txBox="1">
            <a:spLocks/>
          </p:cNvSpPr>
          <p:nvPr/>
        </p:nvSpPr>
        <p:spPr>
          <a:xfrm>
            <a:off x="4648200" y="6177847"/>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t>Copyright: Words – Katie </a:t>
            </a:r>
            <a:r>
              <a:rPr lang="en-US" sz="900" err="1"/>
              <a:t>Teage</a:t>
            </a:r>
            <a:r>
              <a:rPr lang="en-US" sz="900"/>
              <a:t>, Design - BBC</a:t>
            </a:r>
          </a:p>
        </p:txBody>
      </p:sp>
    </p:spTree>
    <p:extLst>
      <p:ext uri="{BB962C8B-B14F-4D97-AF65-F5344CB8AC3E}">
        <p14:creationId xmlns:p14="http://schemas.microsoft.com/office/powerpoint/2010/main" val="2151789460"/>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8</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DF28B769-A31B-6437-89F1-2CFE3DDAD935}"/>
              </a:ext>
            </a:extLst>
          </p:cNvPr>
          <p:cNvSpPr txBox="1">
            <a:spLocks/>
          </p:cNvSpPr>
          <p:nvPr/>
        </p:nvSpPr>
        <p:spPr>
          <a:xfrm>
            <a:off x="1726990" y="1168742"/>
            <a:ext cx="7012582" cy="843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Calibri" panose="020F0502020204030204" pitchFamily="34" charset="0"/>
                <a:cs typeface="Calibri" panose="020F0502020204030204" pitchFamily="34" charset="0"/>
              </a:rPr>
              <a:t>Time Signatures</a:t>
            </a:r>
            <a:endParaRPr lang="en-US" b="1">
              <a:latin typeface="Calibri" panose="020F0502020204030204" pitchFamily="34" charset="0"/>
              <a:cs typeface="Calibri" panose="020F0502020204030204" pitchFamily="34" charset="0"/>
            </a:endParaRPr>
          </a:p>
        </p:txBody>
      </p:sp>
      <p:pic>
        <p:nvPicPr>
          <p:cNvPr id="3" name="Picture 2" descr="Ultimate Guide to Reading Standard Notation for Guitar - Guitar Gear Finder">
            <a:extLst>
              <a:ext uri="{FF2B5EF4-FFF2-40B4-BE49-F238E27FC236}">
                <a16:creationId xmlns:a16="http://schemas.microsoft.com/office/drawing/2014/main" id="{A0D4C54C-1599-4D9C-2E16-6CFC3C8A068B}"/>
              </a:ext>
            </a:extLst>
          </p:cNvPr>
          <p:cNvPicPr>
            <a:picLocks noChangeAspect="1"/>
          </p:cNvPicPr>
          <p:nvPr/>
        </p:nvPicPr>
        <p:blipFill rotWithShape="1">
          <a:blip r:embed="rId6">
            <a:extLst>
              <a:ext uri="{28A0092B-C50C-407E-A947-70E740481C1C}">
                <a14:useLocalDpi xmlns:a14="http://schemas.microsoft.com/office/drawing/2010/main" val="0"/>
              </a:ext>
            </a:extLst>
          </a:blip>
          <a:srcRect t="12685" r="71142"/>
          <a:stretch/>
        </p:blipFill>
        <p:spPr bwMode="auto">
          <a:xfrm>
            <a:off x="6903923" y="2209072"/>
            <a:ext cx="1835649" cy="1468519"/>
          </a:xfrm>
          <a:prstGeom prst="rect">
            <a:avLst/>
          </a:prstGeom>
          <a:noFill/>
          <a:ln>
            <a:noFill/>
          </a:ln>
          <a:extLst>
            <a:ext uri="{53640926-AAD7-44D8-BBD7-CCE9431645EC}">
              <a14:shadowObscured xmlns:a14="http://schemas.microsoft.com/office/drawing/2010/main"/>
            </a:ext>
          </a:extLst>
        </p:spPr>
      </p:pic>
      <p:pic>
        <p:nvPicPr>
          <p:cNvPr id="4" name="Picture 3" descr="A close-up of a treble clef&#10;&#10;Description automatically generated">
            <a:extLst>
              <a:ext uri="{FF2B5EF4-FFF2-40B4-BE49-F238E27FC236}">
                <a16:creationId xmlns:a16="http://schemas.microsoft.com/office/drawing/2014/main" id="{C854E935-631B-ECDA-170A-C9D483834C73}"/>
              </a:ext>
            </a:extLst>
          </p:cNvPr>
          <p:cNvPicPr>
            <a:picLocks noChangeAspect="1"/>
          </p:cNvPicPr>
          <p:nvPr/>
        </p:nvPicPr>
        <p:blipFill rotWithShape="1">
          <a:blip r:embed="rId7">
            <a:extLst>
              <a:ext uri="{28A0092B-C50C-407E-A947-70E740481C1C}">
                <a14:useLocalDpi xmlns:a14="http://schemas.microsoft.com/office/drawing/2010/main" val="0"/>
              </a:ext>
            </a:extLst>
          </a:blip>
          <a:srcRect r="24400"/>
          <a:stretch/>
        </p:blipFill>
        <p:spPr bwMode="auto">
          <a:xfrm>
            <a:off x="6937083" y="3874443"/>
            <a:ext cx="1908820" cy="1468519"/>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DB269214-4E24-DBEC-F470-C6E6BBB3588D}"/>
              </a:ext>
            </a:extLst>
          </p:cNvPr>
          <p:cNvSpPr txBox="1"/>
          <p:nvPr/>
        </p:nvSpPr>
        <p:spPr>
          <a:xfrm>
            <a:off x="1787677" y="2554206"/>
            <a:ext cx="4129280" cy="2400657"/>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GB" sz="2000" i="1">
                <a:latin typeface="Calibri" panose="020F0502020204030204" pitchFamily="34" charset="0"/>
                <a:cs typeface="Calibri" panose="020F0502020204030204" pitchFamily="34" charset="0"/>
              </a:rPr>
              <a:t>D’un matin de </a:t>
            </a:r>
            <a:r>
              <a:rPr lang="en-GB" sz="2000" i="1" err="1">
                <a:latin typeface="Calibri" panose="020F0502020204030204" pitchFamily="34" charset="0"/>
                <a:cs typeface="Calibri" panose="020F0502020204030204" pitchFamily="34" charset="0"/>
              </a:rPr>
              <a:t>printemps</a:t>
            </a:r>
            <a:r>
              <a:rPr lang="en-GB" sz="2000" i="1">
                <a:latin typeface="Calibri" panose="020F0502020204030204" pitchFamily="34" charset="0"/>
                <a:cs typeface="Calibri" panose="020F0502020204030204" pitchFamily="34" charset="0"/>
              </a:rPr>
              <a:t> </a:t>
            </a:r>
            <a:r>
              <a:rPr lang="en-GB" sz="2000">
                <a:latin typeface="Calibri" panose="020F0502020204030204" pitchFamily="34" charset="0"/>
                <a:cs typeface="Calibri" panose="020F0502020204030204" pitchFamily="34" charset="0"/>
              </a:rPr>
              <a:t>is largely in ‘three time’, with three beats in a bar</a:t>
            </a:r>
          </a:p>
          <a:p>
            <a:pPr marL="285750" indent="-285750">
              <a:spcBef>
                <a:spcPts val="600"/>
              </a:spcBef>
              <a:spcAft>
                <a:spcPts val="600"/>
              </a:spcAft>
              <a:buFont typeface="Arial" panose="020B0604020202020204" pitchFamily="34" charset="0"/>
              <a:buChar char="•"/>
            </a:pPr>
            <a:r>
              <a:rPr lang="en-GB" sz="2000">
                <a:effectLst/>
                <a:latin typeface="Calibri" panose="020F0502020204030204" pitchFamily="34" charset="0"/>
                <a:ea typeface="Aptos" panose="020B0004020202020204" pitchFamily="34" charset="0"/>
              </a:rPr>
              <a:t>The top number tells us how many beats to count, and the bottom number tells us what type of beats these are.</a:t>
            </a:r>
            <a:endParaRPr lang="en-GB" sz="2400">
              <a:latin typeface="Calibri" panose="020F0502020204030204" pitchFamily="34" charset="0"/>
              <a:cs typeface="Calibri" panose="020F0502020204030204" pitchFamily="34" charset="0"/>
            </a:endParaRPr>
          </a:p>
        </p:txBody>
      </p:sp>
      <p:sp>
        <p:nvSpPr>
          <p:cNvPr id="5" name="Footer Placeholder 3">
            <a:extLst>
              <a:ext uri="{FF2B5EF4-FFF2-40B4-BE49-F238E27FC236}">
                <a16:creationId xmlns:a16="http://schemas.microsoft.com/office/drawing/2014/main" id="{208F69BC-20DA-1E67-C52A-C2F321078A26}"/>
              </a:ext>
            </a:extLst>
          </p:cNvPr>
          <p:cNvSpPr txBox="1">
            <a:spLocks/>
          </p:cNvSpPr>
          <p:nvPr/>
        </p:nvSpPr>
        <p:spPr>
          <a:xfrm>
            <a:off x="4648200" y="6177847"/>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t>Copyright: Words – Katie </a:t>
            </a:r>
            <a:r>
              <a:rPr lang="en-US" sz="900" err="1"/>
              <a:t>Teage</a:t>
            </a:r>
            <a:r>
              <a:rPr lang="en-US" sz="900"/>
              <a:t>, Design - BBC</a:t>
            </a:r>
          </a:p>
        </p:txBody>
      </p:sp>
    </p:spTree>
    <p:extLst>
      <p:ext uri="{BB962C8B-B14F-4D97-AF65-F5344CB8AC3E}">
        <p14:creationId xmlns:p14="http://schemas.microsoft.com/office/powerpoint/2010/main" val="1635878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9</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7" name="Picture 6" descr="A group of people playing instruments&#10;&#10;Description automatically generated">
            <a:extLst>
              <a:ext uri="{FF2B5EF4-FFF2-40B4-BE49-F238E27FC236}">
                <a16:creationId xmlns:a16="http://schemas.microsoft.com/office/drawing/2014/main" id="{2E4548FD-79A5-7859-9426-387E74D008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2503" y="1469464"/>
            <a:ext cx="7187382" cy="4042902"/>
          </a:xfrm>
          <a:prstGeom prst="rect">
            <a:avLst/>
          </a:prstGeom>
        </p:spPr>
      </p:pic>
      <p:graphicFrame>
        <p:nvGraphicFramePr>
          <p:cNvPr id="8" name="Table 7">
            <a:extLst>
              <a:ext uri="{FF2B5EF4-FFF2-40B4-BE49-F238E27FC236}">
                <a16:creationId xmlns:a16="http://schemas.microsoft.com/office/drawing/2014/main" id="{84391E3F-8587-F7F2-6C0D-4C84D9AF11F8}"/>
              </a:ext>
            </a:extLst>
          </p:cNvPr>
          <p:cNvGraphicFramePr>
            <a:graphicFrameLocks noGrp="1"/>
          </p:cNvGraphicFramePr>
          <p:nvPr>
            <p:extLst>
              <p:ext uri="{D42A27DB-BD31-4B8C-83A1-F6EECF244321}">
                <p14:modId xmlns:p14="http://schemas.microsoft.com/office/powerpoint/2010/main" val="3214082279"/>
              </p:ext>
            </p:extLst>
          </p:nvPr>
        </p:nvGraphicFramePr>
        <p:xfrm>
          <a:off x="1699589" y="5695564"/>
          <a:ext cx="8017826" cy="299085"/>
        </p:xfrm>
        <a:graphic>
          <a:graphicData uri="http://schemas.openxmlformats.org/drawingml/2006/table">
            <a:tbl>
              <a:tblPr/>
              <a:tblGrid>
                <a:gridCol w="8017826">
                  <a:extLst>
                    <a:ext uri="{9D8B030D-6E8A-4147-A177-3AD203B41FA5}">
                      <a16:colId xmlns:a16="http://schemas.microsoft.com/office/drawing/2014/main" val="953621160"/>
                    </a:ext>
                  </a:extLst>
                </a:gridCol>
              </a:tblGrid>
              <a:tr h="200025">
                <a:tc>
                  <a:txBody>
                    <a:bodyPr/>
                    <a:lstStyle/>
                    <a:p>
                      <a:pPr algn="l" fontAlgn="b"/>
                      <a:r>
                        <a:rPr lang="en-GB" sz="1600" b="0" i="0" u="sng" strike="noStrike">
                          <a:solidFill>
                            <a:srgbClr val="467886"/>
                          </a:solidFill>
                          <a:effectLst/>
                          <a:latin typeface="Aptos Narrow" panose="020B0004020202020204" pitchFamily="34" charset="0"/>
                          <a:hlinkClick r:id="rId7"/>
                        </a:rPr>
                        <a:t>https://teach.files.bbci.co.uk/tenpieces/audio-lili-boulanger-d-un-matin-de-printemps.mp3</a:t>
                      </a:r>
                      <a:endParaRPr lang="en-GB" sz="1600" b="0" i="0" u="sng" strike="noStrike">
                        <a:solidFill>
                          <a:srgbClr val="467886"/>
                        </a:solidFill>
                        <a:effectLst/>
                        <a:latin typeface="Aptos Narrow" panose="020B0004020202020204" pitchFamily="34" charset="0"/>
                      </a:endParaRPr>
                    </a:p>
                  </a:txBody>
                  <a:tcPr marL="9525" marR="9525" marT="9525" anchor="b">
                    <a:lnL>
                      <a:noFill/>
                    </a:lnL>
                    <a:lnR>
                      <a:noFill/>
                    </a:lnR>
                    <a:lnT>
                      <a:noFill/>
                    </a:lnT>
                    <a:lnB>
                      <a:noFill/>
                    </a:lnB>
                  </a:tcPr>
                </a:tc>
                <a:extLst>
                  <a:ext uri="{0D108BD9-81ED-4DB2-BD59-A6C34878D82A}">
                    <a16:rowId xmlns:a16="http://schemas.microsoft.com/office/drawing/2014/main" val="3780134828"/>
                  </a:ext>
                </a:extLst>
              </a:tr>
            </a:tbl>
          </a:graphicData>
        </a:graphic>
      </p:graphicFrame>
      <p:sp>
        <p:nvSpPr>
          <p:cNvPr id="9" name="Title Placeholder 9">
            <a:extLst>
              <a:ext uri="{FF2B5EF4-FFF2-40B4-BE49-F238E27FC236}">
                <a16:creationId xmlns:a16="http://schemas.microsoft.com/office/drawing/2014/main" id="{152902D3-BC40-7B0F-8A62-D8A3ABB609BF}"/>
              </a:ext>
            </a:extLst>
          </p:cNvPr>
          <p:cNvSpPr txBox="1">
            <a:spLocks/>
          </p:cNvSpPr>
          <p:nvPr/>
        </p:nvSpPr>
        <p:spPr>
          <a:xfrm>
            <a:off x="1634523" y="542688"/>
            <a:ext cx="7012582" cy="843478"/>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Calibri" panose="020F0502020204030204" pitchFamily="34" charset="0"/>
                <a:cs typeface="Calibri" panose="020F0502020204030204" pitchFamily="34" charset="0"/>
              </a:rPr>
              <a:t>Listen to D’un matin de </a:t>
            </a:r>
            <a:r>
              <a:rPr lang="en-GB" b="1" err="1">
                <a:latin typeface="Calibri" panose="020F0502020204030204" pitchFamily="34" charset="0"/>
                <a:cs typeface="Calibri" panose="020F0502020204030204" pitchFamily="34" charset="0"/>
              </a:rPr>
              <a:t>printemps</a:t>
            </a:r>
            <a:endParaRPr lang="en-US" b="1">
              <a:latin typeface="Calibri" panose="020F0502020204030204" pitchFamily="34" charset="0"/>
              <a:cs typeface="Calibri" panose="020F0502020204030204" pitchFamily="34" charset="0"/>
            </a:endParaRPr>
          </a:p>
        </p:txBody>
      </p:sp>
      <p:sp>
        <p:nvSpPr>
          <p:cNvPr id="2" name="Footer Placeholder 3">
            <a:extLst>
              <a:ext uri="{FF2B5EF4-FFF2-40B4-BE49-F238E27FC236}">
                <a16:creationId xmlns:a16="http://schemas.microsoft.com/office/drawing/2014/main" id="{FE81F817-80DD-BDA4-33A3-08E5F960A84A}"/>
              </a:ext>
            </a:extLst>
          </p:cNvPr>
          <p:cNvSpPr txBox="1">
            <a:spLocks/>
          </p:cNvSpPr>
          <p:nvPr/>
        </p:nvSpPr>
        <p:spPr>
          <a:xfrm>
            <a:off x="4648200" y="6177847"/>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t>Copyright: Words – Katie </a:t>
            </a:r>
            <a:r>
              <a:rPr lang="en-US" sz="900" err="1"/>
              <a:t>Teage</a:t>
            </a:r>
            <a:r>
              <a:rPr lang="en-US" sz="900"/>
              <a:t>, Design - BBC</a:t>
            </a:r>
          </a:p>
        </p:txBody>
      </p:sp>
    </p:spTree>
    <p:extLst>
      <p:ext uri="{BB962C8B-B14F-4D97-AF65-F5344CB8AC3E}">
        <p14:creationId xmlns:p14="http://schemas.microsoft.com/office/powerpoint/2010/main" val="1402457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7FAFD0279939409A7700F515FCBEBF" ma:contentTypeVersion="16" ma:contentTypeDescription="Create a new document." ma:contentTypeScope="" ma:versionID="202c0764e1815e7fb44d7a442d758f50">
  <xsd:schema xmlns:xsd="http://www.w3.org/2001/XMLSchema" xmlns:xs="http://www.w3.org/2001/XMLSchema" xmlns:p="http://schemas.microsoft.com/office/2006/metadata/properties" xmlns:ns2="240909b8-c487-4072-b240-298ff60e045c" xmlns:ns3="322ec8ad-325e-4a6b-b4ff-46bbac20ea54" targetNamespace="http://schemas.microsoft.com/office/2006/metadata/properties" ma:root="true" ma:fieldsID="4109a29dd6866bbb55dd21c5806aec3a" ns2:_="" ns3:_="">
    <xsd:import namespace="240909b8-c487-4072-b240-298ff60e045c"/>
    <xsd:import namespace="322ec8ad-325e-4a6b-b4ff-46bbac20ea5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forsharing"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909b8-c487-4072-b240-298ff60e04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10a4360-04d9-4667-be95-b97e4a7e4ae9"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forsharing" ma:index="22" nillable="true" ma:displayName="for sharing?" ma:format="Dropdown" ma:internalName="forsharing">
      <xsd:simpleType>
        <xsd:union memberTypes="dms:Text">
          <xsd:simpleType>
            <xsd:restriction base="dms:Choice">
              <xsd:enumeration value="Yes"/>
            </xsd:restriction>
          </xsd:simpleType>
        </xsd:unio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2ec8ad-325e-4a6b-b4ff-46bbac20ea5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833b751-d315-4695-8f93-2e70ee4cc7fe}" ma:internalName="TaxCatchAll" ma:showField="CatchAllData" ma:web="322ec8ad-325e-4a6b-b4ff-46bbac20ea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22ec8ad-325e-4a6b-b4ff-46bbac20ea54" xsi:nil="true"/>
    <lcf76f155ced4ddcb4097134ff3c332f xmlns="240909b8-c487-4072-b240-298ff60e045c">
      <Terms xmlns="http://schemas.microsoft.com/office/infopath/2007/PartnerControls"/>
    </lcf76f155ced4ddcb4097134ff3c332f>
    <forsharing xmlns="240909b8-c487-4072-b240-298ff60e045c" xsi:nil="true"/>
  </documentManagement>
</p:properties>
</file>

<file path=customXml/itemProps1.xml><?xml version="1.0" encoding="utf-8"?>
<ds:datastoreItem xmlns:ds="http://schemas.openxmlformats.org/officeDocument/2006/customXml" ds:itemID="{C325E538-F288-498C-A48E-AD5A307A3DF2}">
  <ds:schemaRefs>
    <ds:schemaRef ds:uri="http://schemas.microsoft.com/sharepoint/v3/contenttype/forms"/>
  </ds:schemaRefs>
</ds:datastoreItem>
</file>

<file path=customXml/itemProps2.xml><?xml version="1.0" encoding="utf-8"?>
<ds:datastoreItem xmlns:ds="http://schemas.openxmlformats.org/officeDocument/2006/customXml" ds:itemID="{B994C68A-D199-4D49-9415-EC1A79BBCE5D}">
  <ds:schemaRefs>
    <ds:schemaRef ds:uri="240909b8-c487-4072-b240-298ff60e045c"/>
    <ds:schemaRef ds:uri="322ec8ad-325e-4a6b-b4ff-46bbac20ea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6EA85FA-B0A1-4A1E-9686-9A8E94512550}"/>
</file>

<file path=docProps/app.xml><?xml version="1.0" encoding="utf-8"?>
<Properties xmlns="http://schemas.openxmlformats.org/officeDocument/2006/extended-properties" xmlns:vt="http://schemas.openxmlformats.org/officeDocument/2006/docPropsVTypes">
  <Template>office theme</Template>
  <TotalTime>0</TotalTime>
  <Words>3621</Words>
  <Application>Microsoft Office PowerPoint</Application>
  <PresentationFormat>Widescreen</PresentationFormat>
  <Paragraphs>546</Paragraphs>
  <Slides>27</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Aptos Display</vt:lpstr>
      <vt:lpstr>Aptos Narrow</vt:lpstr>
      <vt:lpstr>Arial</vt:lpstr>
      <vt:lpstr>Calibri</vt:lpstr>
      <vt:lpstr>Gill Sans</vt:lpstr>
      <vt:lpstr>Symbol</vt:lpstr>
      <vt:lpstr>office theme</vt:lpstr>
      <vt:lpstr>PowerPoint Presentation</vt:lpstr>
      <vt:lpstr>Lesson outcomes</vt:lpstr>
      <vt:lpstr>Resources Required</vt:lpstr>
      <vt:lpstr>Curriculum Checklist</vt:lpstr>
      <vt:lpstr>Glossary of music terms</vt:lpstr>
      <vt:lpstr>PowerPoint Presentation</vt:lpstr>
      <vt:lpstr>Background – the composer</vt:lpstr>
      <vt:lpstr>PowerPoint Presentation</vt:lpstr>
      <vt:lpstr>PowerPoint Presentation</vt:lpstr>
      <vt:lpstr>PowerPoint Presentation</vt:lpstr>
      <vt:lpstr>PowerPoint Presentation</vt:lpstr>
      <vt:lpstr>Background – the music</vt:lpstr>
      <vt:lpstr>Introducing Lili Boulanger’s D’un matin de printemps</vt:lpstr>
      <vt:lpstr>PowerPoint Presentation</vt:lpstr>
      <vt:lpstr>Let’s create a poem!</vt:lpstr>
      <vt:lpstr>Let’s create the melody!</vt:lpstr>
      <vt:lpstr>For example … </vt:lpstr>
      <vt:lpstr>PowerPoint Presentation</vt:lpstr>
      <vt:lpstr>Introducing Rhythm </vt:lpstr>
      <vt:lpstr>PowerPoint Presentation</vt:lpstr>
      <vt:lpstr>PowerPoint Presentation</vt:lpstr>
      <vt:lpstr>Create your own rhythm!</vt:lpstr>
      <vt:lpstr>PowerPoint Presentation</vt:lpstr>
      <vt:lpstr>Write your melody on a stave</vt:lpstr>
      <vt:lpstr>For example … </vt:lpstr>
      <vt:lpstr>Practice and perform!</vt:lpstr>
      <vt:lpstr>Taking it further – cross curricular 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Cat Cayley</cp:lastModifiedBy>
  <cp:revision>1</cp:revision>
  <dcterms:created xsi:type="dcterms:W3CDTF">2024-09-19T09:55:49Z</dcterms:created>
  <dcterms:modified xsi:type="dcterms:W3CDTF">2024-10-11T12:42:22Z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0x010100247FAFD0279939409A7700F515FCBEBF</vt:lpwstr>
  </property>
</Properties>
</file>