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0" r:id="rId5"/>
  </p:sldMasterIdLst>
  <p:notesMasterIdLst>
    <p:notesMasterId r:id="rId1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2192000" cy="6858000"/>
  <p:notesSz cx="6858000" cy="9144000"/>
  <p:embeddedFontLst>
    <p:embeddedFont>
      <p:font typeface="Hanken Grotesk" pitchFamily="2" charset="77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Play" pitchFamily="2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jRJ0joxGcGZLtO3niFZ5egAwhu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A86101-DD0E-B64C-B7CC-1E3C57FA39CB}" v="22" dt="2026-04-22T13:58:15.944"/>
    <p1510:client id="{4DEE127E-6A06-C041-9BA5-036A19CBEFD4}" v="1" dt="2026-04-22T09:53:03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701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customschemas.google.com/relationships/presentationmetadata" Target="meta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Redmond" userId="ed8f5417-89ac-45ec-a50b-936d01df6b5d" providerId="ADAL" clId="{3129DFD0-3771-543A-965B-D42EF76F742F}"/>
    <pc:docChg chg="custSel modSld">
      <pc:chgData name="Jennifer Redmond" userId="ed8f5417-89ac-45ec-a50b-936d01df6b5d" providerId="ADAL" clId="{3129DFD0-3771-543A-965B-D42EF76F742F}" dt="2026-04-22T13:58:15.944" v="63"/>
      <pc:docMkLst>
        <pc:docMk/>
      </pc:docMkLst>
      <pc:sldChg chg="addSp modSp mod">
        <pc:chgData name="Jennifer Redmond" userId="ed8f5417-89ac-45ec-a50b-936d01df6b5d" providerId="ADAL" clId="{3129DFD0-3771-543A-965B-D42EF76F742F}" dt="2026-04-22T09:52:23.341" v="16" actId="1076"/>
        <pc:sldMkLst>
          <pc:docMk/>
          <pc:sldMk cId="0" sldId="256"/>
        </pc:sldMkLst>
        <pc:picChg chg="add mod modCrop">
          <ac:chgData name="Jennifer Redmond" userId="ed8f5417-89ac-45ec-a50b-936d01df6b5d" providerId="ADAL" clId="{3129DFD0-3771-543A-965B-D42EF76F742F}" dt="2026-04-22T09:52:23.341" v="16" actId="1076"/>
          <ac:picMkLst>
            <pc:docMk/>
            <pc:sldMk cId="0" sldId="256"/>
            <ac:picMk id="3" creationId="{3998694A-090C-EE7E-A3A7-18A99BA9B7C5}"/>
          </ac:picMkLst>
        </pc:picChg>
        <pc:picChg chg="mod">
          <ac:chgData name="Jennifer Redmond" userId="ed8f5417-89ac-45ec-a50b-936d01df6b5d" providerId="ADAL" clId="{3129DFD0-3771-543A-965B-D42EF76F742F}" dt="2026-04-22T09:52:21.177" v="15" actId="1076"/>
          <ac:picMkLst>
            <pc:docMk/>
            <pc:sldMk cId="0" sldId="256"/>
            <ac:picMk id="103" creationId="{00000000-0000-0000-0000-000000000000}"/>
          </ac:picMkLst>
        </pc:picChg>
      </pc:sldChg>
      <pc:sldChg chg="addSp delSp modSp mod delAnim modAnim">
        <pc:chgData name="Jennifer Redmond" userId="ed8f5417-89ac-45ec-a50b-936d01df6b5d" providerId="ADAL" clId="{3129DFD0-3771-543A-965B-D42EF76F742F}" dt="2026-04-22T13:39:31.335" v="21" actId="1076"/>
        <pc:sldMkLst>
          <pc:docMk/>
          <pc:sldMk cId="0" sldId="257"/>
        </pc:sldMkLst>
        <pc:picChg chg="add mod">
          <ac:chgData name="Jennifer Redmond" userId="ed8f5417-89ac-45ec-a50b-936d01df6b5d" providerId="ADAL" clId="{3129DFD0-3771-543A-965B-D42EF76F742F}" dt="2026-04-22T13:39:31.335" v="21" actId="1076"/>
          <ac:picMkLst>
            <pc:docMk/>
            <pc:sldMk cId="0" sldId="257"/>
            <ac:picMk id="2" creationId="{F3BCAFD2-09CF-AD25-8A4F-20F28E4DB75B}"/>
          </ac:picMkLst>
        </pc:picChg>
        <pc:picChg chg="del">
          <ac:chgData name="Jennifer Redmond" userId="ed8f5417-89ac-45ec-a50b-936d01df6b5d" providerId="ADAL" clId="{3129DFD0-3771-543A-965B-D42EF76F742F}" dt="2026-04-22T13:39:27.970" v="20" actId="478"/>
          <ac:picMkLst>
            <pc:docMk/>
            <pc:sldMk cId="0" sldId="257"/>
            <ac:picMk id="111" creationId="{00000000-0000-0000-0000-000000000000}"/>
          </ac:picMkLst>
        </pc:picChg>
      </pc:sldChg>
      <pc:sldChg chg="addSp delSp modSp mod delAnim modAnim">
        <pc:chgData name="Jennifer Redmond" userId="ed8f5417-89ac-45ec-a50b-936d01df6b5d" providerId="ADAL" clId="{3129DFD0-3771-543A-965B-D42EF76F742F}" dt="2026-04-22T13:51:01.973" v="34"/>
        <pc:sldMkLst>
          <pc:docMk/>
          <pc:sldMk cId="0" sldId="258"/>
        </pc:sldMkLst>
        <pc:picChg chg="add mod">
          <ac:chgData name="Jennifer Redmond" userId="ed8f5417-89ac-45ec-a50b-936d01df6b5d" providerId="ADAL" clId="{3129DFD0-3771-543A-965B-D42EF76F742F}" dt="2026-04-22T13:51:01.973" v="34"/>
          <ac:picMkLst>
            <pc:docMk/>
            <pc:sldMk cId="0" sldId="258"/>
            <ac:picMk id="2" creationId="{85B67403-D0DE-44DF-6140-1083969F8792}"/>
          </ac:picMkLst>
        </pc:picChg>
        <pc:picChg chg="del">
          <ac:chgData name="Jennifer Redmond" userId="ed8f5417-89ac-45ec-a50b-936d01df6b5d" providerId="ADAL" clId="{3129DFD0-3771-543A-965B-D42EF76F742F}" dt="2026-04-22T13:40:25.613" v="22" actId="478"/>
          <ac:picMkLst>
            <pc:docMk/>
            <pc:sldMk cId="0" sldId="258"/>
            <ac:picMk id="121" creationId="{00000000-0000-0000-0000-000000000000}"/>
          </ac:picMkLst>
        </pc:picChg>
      </pc:sldChg>
      <pc:sldChg chg="addSp delSp modSp mod delAnim modAnim">
        <pc:chgData name="Jennifer Redmond" userId="ed8f5417-89ac-45ec-a50b-936d01df6b5d" providerId="ADAL" clId="{3129DFD0-3771-543A-965B-D42EF76F742F}" dt="2026-04-22T13:51:29.354" v="37" actId="1076"/>
        <pc:sldMkLst>
          <pc:docMk/>
          <pc:sldMk cId="0" sldId="259"/>
        </pc:sldMkLst>
        <pc:picChg chg="add mod">
          <ac:chgData name="Jennifer Redmond" userId="ed8f5417-89ac-45ec-a50b-936d01df6b5d" providerId="ADAL" clId="{3129DFD0-3771-543A-965B-D42EF76F742F}" dt="2026-04-22T13:51:29.354" v="37" actId="1076"/>
          <ac:picMkLst>
            <pc:docMk/>
            <pc:sldMk cId="0" sldId="259"/>
            <ac:picMk id="2" creationId="{0B50A7C5-AF74-1E90-0BBD-517E05238D40}"/>
          </ac:picMkLst>
        </pc:picChg>
        <pc:picChg chg="del">
          <ac:chgData name="Jennifer Redmond" userId="ed8f5417-89ac-45ec-a50b-936d01df6b5d" providerId="ADAL" clId="{3129DFD0-3771-543A-965B-D42EF76F742F}" dt="2026-04-22T13:51:16.396" v="35" actId="478"/>
          <ac:picMkLst>
            <pc:docMk/>
            <pc:sldMk cId="0" sldId="259"/>
            <ac:picMk id="130" creationId="{00000000-0000-0000-0000-000000000000}"/>
          </ac:picMkLst>
        </pc:picChg>
      </pc:sldChg>
      <pc:sldChg chg="addSp delSp modSp mod delAnim modAnim">
        <pc:chgData name="Jennifer Redmond" userId="ed8f5417-89ac-45ec-a50b-936d01df6b5d" providerId="ADAL" clId="{3129DFD0-3771-543A-965B-D42EF76F742F}" dt="2026-04-22T13:53:54.295" v="43" actId="1076"/>
        <pc:sldMkLst>
          <pc:docMk/>
          <pc:sldMk cId="0" sldId="260"/>
        </pc:sldMkLst>
        <pc:picChg chg="add mod">
          <ac:chgData name="Jennifer Redmond" userId="ed8f5417-89ac-45ec-a50b-936d01df6b5d" providerId="ADAL" clId="{3129DFD0-3771-543A-965B-D42EF76F742F}" dt="2026-04-22T13:53:54.295" v="43" actId="1076"/>
          <ac:picMkLst>
            <pc:docMk/>
            <pc:sldMk cId="0" sldId="260"/>
            <ac:picMk id="2" creationId="{A8C6B297-8C03-38CA-69E1-F5828CDE70D4}"/>
          </ac:picMkLst>
        </pc:picChg>
        <pc:picChg chg="del">
          <ac:chgData name="Jennifer Redmond" userId="ed8f5417-89ac-45ec-a50b-936d01df6b5d" providerId="ADAL" clId="{3129DFD0-3771-543A-965B-D42EF76F742F}" dt="2026-04-22T13:51:57.407" v="38" actId="478"/>
          <ac:picMkLst>
            <pc:docMk/>
            <pc:sldMk cId="0" sldId="260"/>
            <ac:picMk id="139" creationId="{00000000-0000-0000-0000-000000000000}"/>
          </ac:picMkLst>
        </pc:picChg>
      </pc:sldChg>
      <pc:sldChg chg="addSp delSp modSp mod delAnim modAnim">
        <pc:chgData name="Jennifer Redmond" userId="ed8f5417-89ac-45ec-a50b-936d01df6b5d" providerId="ADAL" clId="{3129DFD0-3771-543A-965B-D42EF76F742F}" dt="2026-04-22T13:58:15.944" v="63"/>
        <pc:sldMkLst>
          <pc:docMk/>
          <pc:sldMk cId="0" sldId="261"/>
        </pc:sldMkLst>
        <pc:picChg chg="add mod">
          <ac:chgData name="Jennifer Redmond" userId="ed8f5417-89ac-45ec-a50b-936d01df6b5d" providerId="ADAL" clId="{3129DFD0-3771-543A-965B-D42EF76F742F}" dt="2026-04-22T13:58:15.944" v="63"/>
          <ac:picMkLst>
            <pc:docMk/>
            <pc:sldMk cId="0" sldId="261"/>
            <ac:picMk id="2" creationId="{FE3C6560-3E3A-0F66-2E45-AAE9801F432D}"/>
          </ac:picMkLst>
        </pc:picChg>
        <pc:picChg chg="mod modCrop">
          <ac:chgData name="Jennifer Redmond" userId="ed8f5417-89ac-45ec-a50b-936d01df6b5d" providerId="ADAL" clId="{3129DFD0-3771-543A-965B-D42EF76F742F}" dt="2026-04-22T13:54:25.273" v="50" actId="14100"/>
          <ac:picMkLst>
            <pc:docMk/>
            <pc:sldMk cId="0" sldId="261"/>
            <ac:picMk id="146" creationId="{00000000-0000-0000-0000-000000000000}"/>
          </ac:picMkLst>
        </pc:picChg>
        <pc:picChg chg="del">
          <ac:chgData name="Jennifer Redmond" userId="ed8f5417-89ac-45ec-a50b-936d01df6b5d" providerId="ADAL" clId="{3129DFD0-3771-543A-965B-D42EF76F742F}" dt="2026-04-22T13:54:58.023" v="51" actId="478"/>
          <ac:picMkLst>
            <pc:docMk/>
            <pc:sldMk cId="0" sldId="261"/>
            <ac:picMk id="148" creationId="{00000000-0000-0000-0000-000000000000}"/>
          </ac:picMkLst>
        </pc:picChg>
      </pc:sldChg>
      <pc:sldChg chg="addSp delSp modSp mod delAnim modAnim">
        <pc:chgData name="Jennifer Redmond" userId="ed8f5417-89ac-45ec-a50b-936d01df6b5d" providerId="ADAL" clId="{3129DFD0-3771-543A-965B-D42EF76F742F}" dt="2026-04-22T13:56:55.216" v="57" actId="1076"/>
        <pc:sldMkLst>
          <pc:docMk/>
          <pc:sldMk cId="0" sldId="262"/>
        </pc:sldMkLst>
        <pc:picChg chg="add mod">
          <ac:chgData name="Jennifer Redmond" userId="ed8f5417-89ac-45ec-a50b-936d01df6b5d" providerId="ADAL" clId="{3129DFD0-3771-543A-965B-D42EF76F742F}" dt="2026-04-22T13:56:55.216" v="57" actId="1076"/>
          <ac:picMkLst>
            <pc:docMk/>
            <pc:sldMk cId="0" sldId="262"/>
            <ac:picMk id="2" creationId="{B5C10004-4022-9F29-C892-832F56C39992}"/>
          </ac:picMkLst>
        </pc:picChg>
        <pc:picChg chg="del">
          <ac:chgData name="Jennifer Redmond" userId="ed8f5417-89ac-45ec-a50b-936d01df6b5d" providerId="ADAL" clId="{3129DFD0-3771-543A-965B-D42EF76F742F}" dt="2026-04-22T13:56:42.409" v="55" actId="478"/>
          <ac:picMkLst>
            <pc:docMk/>
            <pc:sldMk cId="0" sldId="262"/>
            <ac:picMk id="158" creationId="{00000000-0000-0000-0000-000000000000}"/>
          </ac:picMkLst>
        </pc:picChg>
      </pc:sldChg>
      <pc:sldChg chg="addSp delSp modSp mod">
        <pc:chgData name="Jennifer Redmond" userId="ed8f5417-89ac-45ec-a50b-936d01df6b5d" providerId="ADAL" clId="{3129DFD0-3771-543A-965B-D42EF76F742F}" dt="2026-04-22T09:53:03.668" v="18"/>
        <pc:sldMkLst>
          <pc:docMk/>
          <pc:sldMk cId="0" sldId="264"/>
        </pc:sldMkLst>
        <pc:picChg chg="add mod">
          <ac:chgData name="Jennifer Redmond" userId="ed8f5417-89ac-45ec-a50b-936d01df6b5d" providerId="ADAL" clId="{3129DFD0-3771-543A-965B-D42EF76F742F}" dt="2026-04-22T09:53:03.668" v="18"/>
          <ac:picMkLst>
            <pc:docMk/>
            <pc:sldMk cId="0" sldId="264"/>
            <ac:picMk id="2" creationId="{B7C834DB-7FC4-B926-A8E1-7F8FC7344295}"/>
          </ac:picMkLst>
        </pc:picChg>
        <pc:picChg chg="add mod">
          <ac:chgData name="Jennifer Redmond" userId="ed8f5417-89ac-45ec-a50b-936d01df6b5d" providerId="ADAL" clId="{3129DFD0-3771-543A-965B-D42EF76F742F}" dt="2026-04-22T09:53:03.668" v="18"/>
          <ac:picMkLst>
            <pc:docMk/>
            <pc:sldMk cId="0" sldId="264"/>
            <ac:picMk id="3" creationId="{400CB7ED-D5E9-B0D4-A36A-39B802B5CE5A}"/>
          </ac:picMkLst>
        </pc:picChg>
        <pc:picChg chg="del">
          <ac:chgData name="Jennifer Redmond" userId="ed8f5417-89ac-45ec-a50b-936d01df6b5d" providerId="ADAL" clId="{3129DFD0-3771-543A-965B-D42EF76F742F}" dt="2026-04-22T09:53:03.004" v="17" actId="478"/>
          <ac:picMkLst>
            <pc:docMk/>
            <pc:sldMk cId="0" sldId="264"/>
            <ac:picMk id="18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teach/ten-pieces/articles/zbsf3k7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" descr="A bird with glowing wings&#10;&#10;AI-generated content may be incorrect.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/>
          <p:nvPr/>
        </p:nvSpPr>
        <p:spPr>
          <a:xfrm>
            <a:off x="3048000" y="2463800"/>
            <a:ext cx="6096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6000" b="1" i="0" u="none" strike="noStrike" cap="none">
                <a:solidFill>
                  <a:srgbClr val="FFFFFF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Firebird Magic</a:t>
            </a:r>
            <a:br>
              <a:rPr lang="en-GB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Sensory Story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" descr="A white text on a black background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4745" y="5842220"/>
            <a:ext cx="2579512" cy="65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98694A-090C-EE7E-A3A7-18A99BA9B7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07" t="17153" r="8838" b="24420"/>
          <a:stretch>
            <a:fillRect/>
          </a:stretch>
        </p:blipFill>
        <p:spPr>
          <a:xfrm>
            <a:off x="3798714" y="5158492"/>
            <a:ext cx="1948542" cy="13674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" descr="A moon over water with stars and clouds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l="11546" r="8722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 txBox="1"/>
          <p:nvPr/>
        </p:nvSpPr>
        <p:spPr>
          <a:xfrm>
            <a:off x="5499070" y="492687"/>
            <a:ext cx="616267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As the day slips away </a:t>
            </a:r>
            <a:endParaRPr sz="18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and the moon begins to rise…</a:t>
            </a:r>
            <a:endParaRPr/>
          </a:p>
        </p:txBody>
      </p:sp>
      <p:pic>
        <p:nvPicPr>
          <p:cNvPr id="112" name="Google Shape;112;p2" title="Logo mark-0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0291" y="5982301"/>
            <a:ext cx="743199" cy="69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irebird Slide 2 V2.mp3">
            <a:hlinkClick r:id="" action="ppaction://media"/>
            <a:extLst>
              <a:ext uri="{FF2B5EF4-FFF2-40B4-BE49-F238E27FC236}">
                <a16:creationId xmlns:a16="http://schemas.microsoft.com/office/drawing/2014/main" id="{F3BCAFD2-09CF-AD25-8A4F-20F28E4DB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8057" y="135708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30196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3" descr="A bird flying with a flame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 txBox="1"/>
          <p:nvPr/>
        </p:nvSpPr>
        <p:spPr>
          <a:xfrm>
            <a:off x="-372960" y="5569001"/>
            <a:ext cx="616267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flame-red Firebird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takes flight over the sea</a:t>
            </a:r>
            <a:endParaRPr/>
          </a:p>
        </p:txBody>
      </p:sp>
      <p:pic>
        <p:nvPicPr>
          <p:cNvPr id="122" name="Google Shape;122;p3" title="Logo mark-0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0291" y="5982301"/>
            <a:ext cx="743199" cy="69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irebird from BBC Website.mp3">
            <a:hlinkClick r:id="" action="ppaction://media"/>
            <a:extLst>
              <a:ext uri="{FF2B5EF4-FFF2-40B4-BE49-F238E27FC236}">
                <a16:creationId xmlns:a16="http://schemas.microsoft.com/office/drawing/2014/main" id="{85B67403-D0DE-44DF-6140-1083969F87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3.7357" end="96799.51089999999"/>
                  <p14:fade out="2245.33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2288" y="548576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4" descr="A beach at night with a full moon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b="15888"/>
          <a:stretch/>
        </p:blipFill>
        <p:spPr>
          <a:xfrm>
            <a:off x="0" y="0"/>
            <a:ext cx="12230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/>
          <p:nvPr/>
        </p:nvSpPr>
        <p:spPr>
          <a:xfrm>
            <a:off x="6047614" y="1778298"/>
            <a:ext cx="616267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She lands on an enchanted island beach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with lapping waves.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She explores the sounds around her,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using water, rocks and wood to make sounds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</p:txBody>
      </p:sp>
      <p:pic>
        <p:nvPicPr>
          <p:cNvPr id="131" name="Google Shape;131;p4" title="Logo mark-0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0291" y="5982301"/>
            <a:ext cx="743199" cy="69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4 - Waves on Magic Shore.mp3">
            <a:hlinkClick r:id="" action="ppaction://media"/>
            <a:extLst>
              <a:ext uri="{FF2B5EF4-FFF2-40B4-BE49-F238E27FC236}">
                <a16:creationId xmlns:a16="http://schemas.microsoft.com/office/drawing/2014/main" id="{0B50A7C5-AF74-1E90-0BBD-517E05238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5453" y="48274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5" descr="A group of children looking up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3402"/>
            <a:ext cx="12192000" cy="683119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435452" y="5752492"/>
            <a:ext cx="6162674" cy="923330"/>
          </a:xfrm>
          <a:prstGeom prst="rect">
            <a:avLst/>
          </a:prstGeom>
          <a:solidFill>
            <a:srgbClr val="3B375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From along the beach, a musical response! </a:t>
            </a:r>
            <a:endParaRPr sz="18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Children appear from along the beach,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joining the music</a:t>
            </a:r>
            <a:endParaRPr/>
          </a:p>
        </p:txBody>
      </p:sp>
      <p:pic>
        <p:nvPicPr>
          <p:cNvPr id="140" name="Google Shape;140;p5" title="Logo mark-0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0291" y="5982301"/>
            <a:ext cx="743199" cy="69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s 5 &amp; 6 - audio-Judith-Weir-Magic-from-Storm-BBC.mp3">
            <a:hlinkClick r:id="" action="ppaction://media"/>
            <a:extLst>
              <a:ext uri="{FF2B5EF4-FFF2-40B4-BE49-F238E27FC236}">
                <a16:creationId xmlns:a16="http://schemas.microsoft.com/office/drawing/2014/main" id="{A8C6B297-8C03-38CA-69E1-F5828CDE70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727.0707"/>
                  <p14:fade out="1627.777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1286" y="580440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6" descr="A bird flying in the sky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 t="1112"/>
          <a:stretch>
            <a:fillRect/>
          </a:stretch>
        </p:blipFill>
        <p:spPr>
          <a:xfrm>
            <a:off x="-1524" y="0"/>
            <a:ext cx="121935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5358413" y="5049567"/>
            <a:ext cx="616267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moon shines through the Firebird’s feathers.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children begin to sing.</a:t>
            </a:r>
            <a:endParaRPr/>
          </a:p>
        </p:txBody>
      </p:sp>
      <p:pic>
        <p:nvPicPr>
          <p:cNvPr id="149" name="Google Shape;149;p6" title="Logo mark-0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0291" y="5982301"/>
            <a:ext cx="743199" cy="69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s 5 &amp; 6 - audio-Judith-Weir-Magic-from-Storm-BBC.mp3">
            <a:hlinkClick r:id="" action="ppaction://media"/>
            <a:extLst>
              <a:ext uri="{FF2B5EF4-FFF2-40B4-BE49-F238E27FC236}">
                <a16:creationId xmlns:a16="http://schemas.microsoft.com/office/drawing/2014/main" id="{FE3C6560-3E3A-0F66-2E45-AAE9801F43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294.5397"/>
                  <p14:fade in="584.96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0489" y="496633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7" descr="A cartoon of a bird flying in the sky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6963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/>
          <p:nvPr/>
        </p:nvSpPr>
        <p:spPr>
          <a:xfrm>
            <a:off x="6857999" y="0"/>
            <a:ext cx="5334001" cy="6858000"/>
          </a:xfrm>
          <a:prstGeom prst="rect">
            <a:avLst/>
          </a:prstGeom>
          <a:solidFill>
            <a:srgbClr val="3B375A"/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7"/>
          <p:cNvSpPr txBox="1"/>
          <p:nvPr/>
        </p:nvSpPr>
        <p:spPr>
          <a:xfrm>
            <a:off x="5562184" y="2782669"/>
            <a:ext cx="609887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firebird embraces her new friends 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and sheds a happy goodbye tear</a:t>
            </a:r>
            <a:endParaRPr/>
          </a:p>
        </p:txBody>
      </p:sp>
      <p:pic>
        <p:nvPicPr>
          <p:cNvPr id="159" name="Google Shape;159;p7" title="Logo mark-0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60291" y="5982301"/>
            <a:ext cx="743199" cy="69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irebird Slide 7 V1 mp3.mp3">
            <a:hlinkClick r:id="" action="ppaction://media"/>
            <a:extLst>
              <a:ext uri="{FF2B5EF4-FFF2-40B4-BE49-F238E27FC236}">
                <a16:creationId xmlns:a16="http://schemas.microsoft.com/office/drawing/2014/main" id="{B5C10004-4022-9F29-C892-832F56C39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18599" y="377371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75A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8"/>
          <p:cNvGrpSpPr/>
          <p:nvPr/>
        </p:nvGrpSpPr>
        <p:grpSpPr>
          <a:xfrm>
            <a:off x="-2" y="-1"/>
            <a:ext cx="4581526" cy="6858002"/>
            <a:chOff x="-2" y="-1"/>
            <a:chExt cx="4581526" cy="6858002"/>
          </a:xfrm>
        </p:grpSpPr>
        <p:sp>
          <p:nvSpPr>
            <p:cNvPr id="165" name="Google Shape;165;p8"/>
            <p:cNvSpPr/>
            <p:nvPr/>
          </p:nvSpPr>
          <p:spPr>
            <a:xfrm>
              <a:off x="-2" y="-1"/>
              <a:ext cx="4572002" cy="6858002"/>
            </a:xfrm>
            <a:custGeom>
              <a:avLst/>
              <a:gdLst/>
              <a:ahLst/>
              <a:cxnLst/>
              <a:rect l="l" t="t" r="r" b="b"/>
              <a:pathLst>
                <a:path w="4572002" h="6858002" extrusionOk="0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rgbClr val="3B375A"/>
            </a:solidFill>
            <a:ln w="12700" cap="flat" cmpd="sng">
              <a:solidFill>
                <a:srgbClr val="3B375A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381000" dist="50800" algn="ctr" rotWithShape="0">
                <a:srgbClr val="000000">
                  <a:alpha val="10196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6" name="Google Shape;166;p8"/>
            <p:cNvGrpSpPr/>
            <p:nvPr/>
          </p:nvGrpSpPr>
          <p:grpSpPr>
            <a:xfrm>
              <a:off x="3697283" y="0"/>
              <a:ext cx="884241" cy="6858002"/>
              <a:chOff x="3697283" y="0"/>
              <a:chExt cx="884241" cy="6858002"/>
            </a:xfrm>
          </p:grpSpPr>
          <p:grpSp>
            <p:nvGrpSpPr>
              <p:cNvPr id="167" name="Google Shape;167;p8"/>
              <p:cNvGrpSpPr/>
              <p:nvPr/>
            </p:nvGrpSpPr>
            <p:grpSpPr>
              <a:xfrm>
                <a:off x="3697283" y="0"/>
                <a:ext cx="884241" cy="6858001"/>
                <a:chOff x="3697283" y="0"/>
                <a:chExt cx="884241" cy="6858001"/>
              </a:xfrm>
            </p:grpSpPr>
            <p:sp>
              <p:nvSpPr>
                <p:cNvPr id="168" name="Google Shape;168;p8"/>
                <p:cNvSpPr/>
                <p:nvPr/>
              </p:nvSpPr>
              <p:spPr>
                <a:xfrm rot="-5400000" flipH="1">
                  <a:off x="705641" y="2991642"/>
                  <a:ext cx="6858001" cy="874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001" h="874716" extrusionOk="0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solidFill>
                  <a:srgbClr val="3B375A"/>
                </a:solidFill>
                <a:ln w="12700" cap="flat" cmpd="sng">
                  <a:solidFill>
                    <a:srgbClr val="3B375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8"/>
                <p:cNvSpPr/>
                <p:nvPr/>
              </p:nvSpPr>
              <p:spPr>
                <a:xfrm rot="-5400000" flipH="1">
                  <a:off x="715166" y="2991642"/>
                  <a:ext cx="6858001" cy="874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001" h="874716" extrusionOk="0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solidFill>
                  <a:srgbClr val="3B375A"/>
                </a:solidFill>
                <a:ln w="12700" cap="flat" cmpd="sng">
                  <a:solidFill>
                    <a:srgbClr val="3B375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0" name="Google Shape;170;p8"/>
              <p:cNvGrpSpPr/>
              <p:nvPr/>
            </p:nvGrpSpPr>
            <p:grpSpPr>
              <a:xfrm>
                <a:off x="3697283" y="1"/>
                <a:ext cx="884241" cy="6858001"/>
                <a:chOff x="3697283" y="0"/>
                <a:chExt cx="884241" cy="6858001"/>
              </a:xfrm>
            </p:grpSpPr>
            <p:sp>
              <p:nvSpPr>
                <p:cNvPr id="171" name="Google Shape;171;p8"/>
                <p:cNvSpPr/>
                <p:nvPr/>
              </p:nvSpPr>
              <p:spPr>
                <a:xfrm rot="-5400000" flipH="1">
                  <a:off x="705641" y="2991642"/>
                  <a:ext cx="6858001" cy="874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001" h="874716" extrusionOk="0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solidFill>
                  <a:srgbClr val="3B375A"/>
                </a:solidFill>
                <a:ln w="12700" cap="flat" cmpd="sng">
                  <a:solidFill>
                    <a:srgbClr val="3B375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8"/>
                <p:cNvSpPr/>
                <p:nvPr/>
              </p:nvSpPr>
              <p:spPr>
                <a:xfrm rot="-5400000" flipH="1">
                  <a:off x="715166" y="2991642"/>
                  <a:ext cx="6858001" cy="874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001" h="874716" extrusionOk="0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solidFill>
                  <a:srgbClr val="3B375A"/>
                </a:solidFill>
                <a:ln w="12700" cap="flat" cmpd="sng">
                  <a:solidFill>
                    <a:srgbClr val="3B375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73" name="Google Shape;173;p8"/>
          <p:cNvSpPr txBox="1"/>
          <p:nvPr/>
        </p:nvSpPr>
        <p:spPr>
          <a:xfrm>
            <a:off x="290183" y="827924"/>
            <a:ext cx="286025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firebird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stretches her wing and takes flight. Energised by music and connection,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ready once again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 enchant the world.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165294" y="3721753"/>
            <a:ext cx="31311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1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the full orchestral performance here</a:t>
            </a:r>
            <a:endParaRPr sz="1800" b="1" i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5" name="Google Shape;175;p8"/>
          <p:cNvPicPr preferRelativeResize="0"/>
          <p:nvPr/>
        </p:nvPicPr>
        <p:blipFill rotWithShape="1">
          <a:blip r:embed="rId4">
            <a:alphaModFix/>
          </a:blip>
          <a:srcRect l="8033" t="3609" r="39271" b="-249"/>
          <a:stretch/>
        </p:blipFill>
        <p:spPr>
          <a:xfrm>
            <a:off x="3704098" y="-1206"/>
            <a:ext cx="8490486" cy="6859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 title="Logo mark-0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60291" y="5982301"/>
            <a:ext cx="743199" cy="696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9" descr="A bird with glowing wing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1773" t="9091" r="335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/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921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9"/>
          <p:cNvSpPr txBox="1">
            <a:spLocks noGrp="1"/>
          </p:cNvSpPr>
          <p:nvPr>
            <p:ph type="ctrTitle"/>
          </p:nvPr>
        </p:nvSpPr>
        <p:spPr>
          <a:xfrm>
            <a:off x="477971" y="1122375"/>
            <a:ext cx="66096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anken Grotesk"/>
              <a:buNone/>
            </a:pPr>
            <a:r>
              <a:rPr lang="en-GB" sz="4800" b="1">
                <a:solidFill>
                  <a:schemeClr val="lt1"/>
                </a:solidFill>
                <a:latin typeface="Hanken Grotesk"/>
                <a:ea typeface="Hanken Grotesk"/>
                <a:cs typeface="Hanken Grotesk"/>
                <a:sym typeface="Hanken Grotesk"/>
              </a:rPr>
              <a:t>The end, for now!</a:t>
            </a:r>
            <a:endParaRPr/>
          </a:p>
        </p:txBody>
      </p:sp>
      <p:sp>
        <p:nvSpPr>
          <p:cNvPr id="185" name="Google Shape;185;p9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03;p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7C834DB-7FC4-B926-A8E1-7F8FC73442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44745" y="5842220"/>
            <a:ext cx="2579512" cy="65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0CB7ED-D5E9-B0D4-A36A-39B802B5CE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07" t="17153" r="8838" b="24420"/>
          <a:stretch>
            <a:fillRect/>
          </a:stretch>
        </p:blipFill>
        <p:spPr>
          <a:xfrm>
            <a:off x="3798714" y="5158492"/>
            <a:ext cx="1948542" cy="1367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2ec8ad-325e-4a6b-b4ff-46bbac20ea54" xsi:nil="true"/>
    <lcf76f155ced4ddcb4097134ff3c332f xmlns="240909b8-c487-4072-b240-298ff60e045c">
      <Terms xmlns="http://schemas.microsoft.com/office/infopath/2007/PartnerControls"/>
    </lcf76f155ced4ddcb4097134ff3c332f>
    <Tag xmlns="240909b8-c487-4072-b240-298ff60e045c" xsi:nil="true"/>
    <forsharing xmlns="240909b8-c487-4072-b240-298ff60e045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7FAFD0279939409A7700F515FCBEBF" ma:contentTypeVersion="18" ma:contentTypeDescription="Create a new document." ma:contentTypeScope="" ma:versionID="fbb853d654036d5785f9e270c357dd82">
  <xsd:schema xmlns:xsd="http://www.w3.org/2001/XMLSchema" xmlns:xs="http://www.w3.org/2001/XMLSchema" xmlns:p="http://schemas.microsoft.com/office/2006/metadata/properties" xmlns:ns2="240909b8-c487-4072-b240-298ff60e045c" xmlns:ns3="322ec8ad-325e-4a6b-b4ff-46bbac20ea54" targetNamespace="http://schemas.microsoft.com/office/2006/metadata/properties" ma:root="true" ma:fieldsID="b1b49e7d1013cfdecf3e23c47af81754" ns2:_="" ns3:_="">
    <xsd:import namespace="240909b8-c487-4072-b240-298ff60e045c"/>
    <xsd:import namespace="322ec8ad-325e-4a6b-b4ff-46bbac20ea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forsharing" minOccurs="0"/>
                <xsd:element ref="ns2:MediaServiceLocation" minOccurs="0"/>
                <xsd:element ref="ns2:Tag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0909b8-c487-4072-b240-298ff60e04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10a4360-04d9-4667-be95-b97e4a7e4a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orsharing" ma:index="22" nillable="true" ma:displayName="for sharing?" ma:format="Dropdown" ma:internalName="forsharing">
      <xsd:simpleType>
        <xsd:union memberTypes="dms:Text">
          <xsd:simpleType>
            <xsd:restriction base="dms:Choice">
              <xsd:enumeration value="Yes"/>
            </xsd:restriction>
          </xsd:simpleType>
        </xsd:un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ag" ma:index="24" nillable="true" ma:displayName="Tag" ma:format="Dropdown" ma:internalName="Tag">
      <xsd:simpleType>
        <xsd:restriction base="dms:Choice">
          <xsd:enumeration value="new women"/>
          <xsd:enumeration value="Choice 2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2ec8ad-325e-4a6b-b4ff-46bbac20ea5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833b751-d315-4695-8f93-2e70ee4cc7fe}" ma:internalName="TaxCatchAll" ma:showField="CatchAllData" ma:web="322ec8ad-325e-4a6b-b4ff-46bbac20ea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5301F4-8768-4D47-B4BB-E38420E761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421E43-55B6-4900-AC85-D259DF270D2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322ec8ad-325e-4a6b-b4ff-46bbac20ea54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40909b8-c487-4072-b240-298ff60e045c"/>
  </ds:schemaRefs>
</ds:datastoreItem>
</file>

<file path=customXml/itemProps3.xml><?xml version="1.0" encoding="utf-8"?>
<ds:datastoreItem xmlns:ds="http://schemas.openxmlformats.org/officeDocument/2006/customXml" ds:itemID="{FA42BA17-13BD-4103-8D66-DA911888EF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0909b8-c487-4072-b240-298ff60e045c"/>
    <ds:schemaRef ds:uri="322ec8ad-325e-4a6b-b4ff-46bbac20ea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135</Words>
  <Application>Microsoft Macintosh PowerPoint</Application>
  <PresentationFormat>Widescreen</PresentationFormat>
  <Paragraphs>25</Paragraphs>
  <Slides>9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Play</vt:lpstr>
      <vt:lpstr>Hanken Grotesk</vt:lpstr>
      <vt:lpstr>Arial</vt:lpstr>
      <vt:lpstr>Open Sans</vt:lpstr>
      <vt:lpstr>Calibri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end, for now!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Ben Sellers</dc:creator>
  <cp:lastModifiedBy>Jennifer Redmond</cp:lastModifiedBy>
  <cp:revision>1</cp:revision>
  <dcterms:created xsi:type="dcterms:W3CDTF">2025-08-31T13:39:52Z</dcterms:created>
  <dcterms:modified xsi:type="dcterms:W3CDTF">2026-04-22T13:58:26Z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0x010100247FAFD0279939409A7700F515FCBEBF</vt:lpwstr>
  </property>
  <property fmtid="{D5CDD505-2E9C-101B-9397-08002B2CF9AE}" pid="3" name="MediaServiceImageTags">
    <vt:lpwstr/>
  </property>
</Properties>
</file>