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39429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2582103" y="208642"/>
            <a:ext cx="4024747" cy="120032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Hoe-Down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Aaron Copland</a:t>
            </a:r>
          </a:p>
        </p:txBody>
      </p:sp>
      <p:pic>
        <p:nvPicPr>
          <p:cNvPr id="85" name="Shape 85" descr="18ABT-superJumb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711777"/>
            <a:ext cx="9145018" cy="4719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 descr="FNPurpleWithWebsit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3419924" y="172350"/>
            <a:ext cx="27645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5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99143" y="1025072"/>
            <a:ext cx="8137071" cy="56323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Singing Game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Whole group to start with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D Major using </a:t>
            </a:r>
            <a:r>
              <a:rPr lang="en-US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D, E, F#, G, A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sing the numbers.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1-2-1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1-2-3-2-1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1-2-3-4-3-2-1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1-2-3-4-5-4-3-2-1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in pairs using the following rhythm ask pupils to create their own tunes singing the numbers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extend this activity to use all the notes of D Major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Shape 156" descr="Screen Shot 2017-03-24 at 17.30.3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72111" y="3427587"/>
            <a:ext cx="2426545" cy="744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 descr="Screen Shot 2017-03-24 at 17.30.04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72111" y="2790466"/>
            <a:ext cx="1920553" cy="637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Screen Shot 2017-03-24 at 17.29.58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72111" y="2114045"/>
            <a:ext cx="1920553" cy="676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Screen Shot 2017-03-24 at 17.29.39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672111" y="1628546"/>
            <a:ext cx="973513" cy="48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Screen Shot 2017-03-24 at 17.29.26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635703" y="1025072"/>
            <a:ext cx="973513" cy="490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Screen Shot 2017-03-24 at 17.34.03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929" y="4838383"/>
            <a:ext cx="3492498" cy="901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FNPurpleWithWebsite.png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things to introduce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games can be introduced for traditional folk music from different countries, particularly ceilidh music.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into the history of the music and the composer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 the common rhythms with other pieces</a:t>
            </a:r>
          </a:p>
        </p:txBody>
      </p:sp>
      <p:pic>
        <p:nvPicPr>
          <p:cNvPr id="169" name="Shape 169" descr="FNPurpleWithWebs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Worksheet	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Download the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Figurenotes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Hoe-Down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 for help with learning the melody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a look at the other resources available via the BBC Ten Pieces website or the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Figurenotes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Resource Base</a:t>
            </a:r>
          </a:p>
        </p:txBody>
      </p:sp>
      <p:pic>
        <p:nvPicPr>
          <p:cNvPr id="176" name="Shape 176" descr="FNPurpleWithWebs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10525" y="5590550"/>
            <a:ext cx="5328600" cy="739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www.figurenotes.org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2028591" y="261671"/>
            <a:ext cx="5204259" cy="64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Hoe-Down -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Themes</a:t>
            </a:r>
          </a:p>
        </p:txBody>
      </p:sp>
      <p:pic>
        <p:nvPicPr>
          <p:cNvPr id="92" name="Shape 92" descr="Screen Shot 2017-03-24 at 14.48.50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283578"/>
            <a:ext cx="9144000" cy="2367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Screen Shot 2017-03-24 at 14.48.56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889093"/>
            <a:ext cx="9144000" cy="256324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272143" y="1088571"/>
            <a:ext cx="535214" cy="52614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95" name="Shape 95"/>
          <p:cNvSpPr/>
          <p:nvPr/>
        </p:nvSpPr>
        <p:spPr>
          <a:xfrm>
            <a:off x="272143" y="3626021"/>
            <a:ext cx="535214" cy="52614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pic>
        <p:nvPicPr>
          <p:cNvPr id="96" name="Shape 96" descr="FNPurpleWithWebsite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272143" y="1088571"/>
            <a:ext cx="535214" cy="52614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pic>
        <p:nvPicPr>
          <p:cNvPr id="102" name="Shape 102" descr="Screen Shot 2017-03-24 at 14.53.0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745179"/>
            <a:ext cx="9144000" cy="3948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FNPurpleWithWebsit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8484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836058"/>
            <a:ext cx="8229600" cy="126637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Games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devised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Birmingham Conservatoire</a:t>
            </a:r>
          </a:p>
        </p:txBody>
      </p:sp>
      <p:pic>
        <p:nvPicPr>
          <p:cNvPr id="110" name="Shape 110" descr="supporting_blue_on_white_pink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5357" y="4399641"/>
            <a:ext cx="1696357" cy="1696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 descr="new-conservatoire-logo-aut-14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97213" y="3261528"/>
            <a:ext cx="6558643" cy="1002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 descr="FNPurpleWithWebsite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991424" y="105050"/>
            <a:ext cx="15930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752929" y="738430"/>
            <a:ext cx="7429500" cy="600164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Introduce melodic material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pulse as a key element 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 literacy and numeracy skills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phrases to learn the melodies of the piece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 some of the rhythmic content of the piece through body percussion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Layer melodic content and rhythmic content to produce a piece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Share a new short piece composed collaboratively based on key concepts of the composition</a:t>
            </a:r>
          </a:p>
        </p:txBody>
      </p:sp>
      <p:pic>
        <p:nvPicPr>
          <p:cNvPr id="119" name="Shape 119" descr="FNPurpleWithWebs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3419924" y="172350"/>
            <a:ext cx="24951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1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52929" y="1188357"/>
            <a:ext cx="7692571" cy="489364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 Up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standing in a circle – pass the sound around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steps: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Yeehaa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Pass round clockwise – (arm in fist facing the direction it is going)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Haybarn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Skips a person (hands above head in roof shape)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steps: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Hoe-down</a:t>
            </a:r>
            <a:r>
              <a:rPr lang="en-US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blocks the direction of travel and sends it back the opposite way (arm in fist facing the opposite way of travel)</a:t>
            </a:r>
          </a:p>
        </p:txBody>
      </p:sp>
      <p:pic>
        <p:nvPicPr>
          <p:cNvPr id="126" name="Shape 126" descr="FNPurpleWithWebs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3419923" y="172350"/>
            <a:ext cx="28992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2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743857" y="1406072"/>
            <a:ext cx="7474857" cy="47089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Warm Up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everyone “A”  or “B”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“B” people to move into the middle and form a smaller circle.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should now have 2 circles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Steps - Pulse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circle, walk together but in opposite directions, </a:t>
            </a: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clapping on the beat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2/4 time (not 4/4)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Steps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someone to shout out a number between 1-10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walk for 4 bars, still clapping on the beat and rest for the amount of bars that person chose… does everyone come back in at the same time? </a:t>
            </a:r>
          </a:p>
        </p:txBody>
      </p:sp>
      <p:pic>
        <p:nvPicPr>
          <p:cNvPr id="133" name="Shape 133" descr="FNPurpleWithWebs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3419923" y="172350"/>
            <a:ext cx="28134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3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89429" y="1732642"/>
            <a:ext cx="7674429" cy="452431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On and off the beat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Everyone still in two circles and walking in opposite directions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Sets of claves per person – broom handles work really well chopped up. If no claves then pick a different body percussion sound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group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claps ON the beat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while the other group uses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claves OFF the beat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Once this is going well then you can 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STOP for 4 bars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switching the direction and swapping everyone round</a:t>
            </a:r>
          </a:p>
        </p:txBody>
      </p:sp>
      <p:pic>
        <p:nvPicPr>
          <p:cNvPr id="140" name="Shape 140" descr="circle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10676" y="172357"/>
            <a:ext cx="1831717" cy="1831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FNPurpleWithWebsit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3419923" y="172350"/>
            <a:ext cx="2997300" cy="76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 4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62429" y="1061357"/>
            <a:ext cx="8336642" cy="193899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Game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On and off the beat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Game 3 but clapping/tapping twice off the beat instead of once.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claves for the top part </a:t>
            </a:r>
          </a:p>
        </p:txBody>
      </p:sp>
      <p:pic>
        <p:nvPicPr>
          <p:cNvPr id="148" name="Shape 148" descr="Screen Shot 2017-03-24 at 17.21.15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8571" y="3461957"/>
            <a:ext cx="7030357" cy="26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FNPurpleWithWebsit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7990" y="89289"/>
            <a:ext cx="1206782" cy="739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things to introduce</vt:lpstr>
      <vt:lpstr>Worksheet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Catherine Hunter</cp:lastModifiedBy>
  <cp:revision>2</cp:revision>
  <dcterms:modified xsi:type="dcterms:W3CDTF">2017-10-09T13:45:27Z</dcterms:modified>
</cp:coreProperties>
</file>