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92"/>
    <p:restoredTop sz="94694"/>
  </p:normalViewPr>
  <p:slideViewPr>
    <p:cSldViewPr snapToGrid="0">
      <p:cViewPr varScale="1">
        <p:scale>
          <a:sx n="121" d="100"/>
          <a:sy n="121" d="100"/>
        </p:scale>
        <p:origin x="6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4956C-E404-1C49-96C5-1FDE028F9EFF}" type="datetimeFigureOut">
              <a:rPr lang="en-US" smtClean="0"/>
              <a:t>12/13/24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69E607-BD3F-4243-B5E5-CB579D418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885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69E607-BD3F-4243-B5E5-CB579D418D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3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6FD87-5F0C-59A8-AA11-C5A20A0865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6D8196-9A0F-79F2-33D0-5767289915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0AECF-008C-28A0-EB3E-1FDFB8DC1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12/13/24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88161F-A0F2-277D-918C-F9F8027AE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C8645-EE81-86C0-EDA2-7FED0E0D4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EEBA0-E7CD-36BD-DB38-2F88EEF66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655E37-B975-85E1-7515-FCFCF7A489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2C9B3A-ED8B-2F76-3087-5C7ED5C7C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12/13/24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36A90-E7AA-3C1B-B42A-E7B3B47C0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47FD0-F418-50AF-1F1C-485E3E466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47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899AF3-4FA1-5209-5FC1-803F6978E3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8DD4E2-796C-3B33-0E06-3618E1C15B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789D5-7548-ED6D-9607-8194D15C7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12/13/24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0171C-7E91-ACD7-3108-357F0F9AD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FD4527-65FB-9848-6639-8FFC415C5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38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2304F-E81B-506A-3ABB-4F8892037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981B9-0F2C-AA79-1CD0-4A8C2EB9C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F7EA7-3880-FFD4-A1AD-1886C3E3D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12/13/24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E6AF8-431F-8C1C-82B2-66301D7FA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7B4611-C5DA-9F45-0355-FE46C3600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86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F3D57-5768-C089-A91A-5BC2ED040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F34346-FCC7-1A53-AF3D-C7FA7D80F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7386D-2ABA-1BC8-DCEB-05DF9D7B0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12/13/24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06EAB-B154-BC41-F3F5-D78EEB298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8A54F-FA71-50A8-5008-88810C004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434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1711D-BB87-9D11-9BA5-4D0BDD88A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CE43B-9FDD-3CF9-15DE-0C8DFCFCA9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695443-C892-A8B0-A484-C60E943C23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DB885F-E880-9A5D-BF24-B86C6FDA8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12/13/24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66ECF8-FDB0-B80A-B951-B38B11E56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24439B-968C-B1F1-2727-8BD3B73A8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9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FE817-3233-9EF9-C529-B3373976D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FB0E1B-BB8B-684A-197B-ED262D6D5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1903D5-0B49-A10E-52B6-8620B7551E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83EF11-DF4B-3CEE-EAC6-FE3542ABEE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00D7E6-8992-D70F-7CC1-FD9A1093FD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3DD8E1-473A-DE77-3366-CBDFCA74C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12/13/24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34DD2F-CD14-D662-17D4-02B09B8C9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9083E7-F52F-C2BC-77A8-EAEB705A4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753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EB29B-2CF0-BC95-7D92-9E372F265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9C56C7-4AB4-CDB6-B408-592A53158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12/13/24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48C4E1-00A6-34AB-2CFF-BFA4A319C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B21CBE-05CF-3850-C1BD-059B6F373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764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7553A9-F99B-0BB9-FAC9-F784A59A3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12/13/24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D4DCF8-35CA-9DAA-1BC6-114C9F762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325DF2-354F-3D75-5C8E-1D4F0BA3B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6EEBB-A253-C126-42D2-E9DD3137F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CD835-3F5D-9FB6-6B55-701BDD5F6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19C034-596B-0995-D2E5-7332A8F4AE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A307F5-A817-4F23-13DB-237FB9F8C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12/13/24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F8899C-4D23-67A6-1FB4-7EDCABB22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9A1663-B0B9-32EC-DC0E-2409E4E26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10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65D27-1E9D-83E2-B72E-3CCB85040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485E20-C1AB-5B2A-1980-B05D14FD50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878155-55D8-0319-6EE4-B61EBB56E8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E4F248-B2EF-81E8-0E93-F2CE77CF6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0FFD-69E7-114F-84EB-E423A17B7579}" type="datetimeFigureOut">
              <a:rPr lang="en-US" smtClean="0"/>
              <a:t>12/13/24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185CE0-E039-35C3-390B-CD64F37B8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29A54-A9F2-2760-91C2-BED85A7BA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321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5C0AB1-0F9F-35EC-1334-BD29F93B1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A5F933-8ED4-8FFE-7230-E24EEA9E2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5F344-12F1-DCAE-711F-B51B427CA9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BB0FFD-69E7-114F-84EB-E423A17B7579}" type="datetimeFigureOut">
              <a:rPr lang="en-US" smtClean="0"/>
              <a:t>12/13/24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3D9F9-5701-1520-616E-C3517D4BBC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EE5A6-7319-2746-E64D-52CA6FFFA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66057C-4069-8C49-B486-B71A1B173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190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urple rectangle on a black background&#10;&#10;Description automatically generated">
            <a:extLst>
              <a:ext uri="{FF2B5EF4-FFF2-40B4-BE49-F238E27FC236}">
                <a16:creationId xmlns:a16="http://schemas.microsoft.com/office/drawing/2014/main" id="{034C2823-66E7-70A1-A87A-7DCABCD5A5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5A093B-A949-0653-85E0-525C0E3CBC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42777"/>
            <a:ext cx="9144000" cy="23876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Women's World Cup: Mexico 1971</a:t>
            </a:r>
          </a:p>
        </p:txBody>
      </p:sp>
    </p:spTree>
    <p:extLst>
      <p:ext uri="{BB962C8B-B14F-4D97-AF65-F5344CB8AC3E}">
        <p14:creationId xmlns:p14="http://schemas.microsoft.com/office/powerpoint/2010/main" val="54166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rectangle on a black background&#10;&#10;Description automatically generated">
            <a:extLst>
              <a:ext uri="{FF2B5EF4-FFF2-40B4-BE49-F238E27FC236}">
                <a16:creationId xmlns:a16="http://schemas.microsoft.com/office/drawing/2014/main" id="{BB1866E5-14F1-03AB-729B-052220EB55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01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C1422-CA0F-8E39-D3A8-40BD9CAC4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7157"/>
            <a:ext cx="10515600" cy="25151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800" dirty="0">
                <a:effectLst/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'The game of football is quite unsuitable for females and ought not to be encouraged.’ </a:t>
            </a:r>
            <a:r>
              <a:rPr lang="en-GB" sz="2000" dirty="0">
                <a:effectLst/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(The FA, 1921)</a:t>
            </a:r>
          </a:p>
        </p:txBody>
      </p:sp>
    </p:spTree>
    <p:extLst>
      <p:ext uri="{BB962C8B-B14F-4D97-AF65-F5344CB8AC3E}">
        <p14:creationId xmlns:p14="http://schemas.microsoft.com/office/powerpoint/2010/main" val="1147082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E12BCB-522C-C140-DC7C-A8477E2623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rectangle on a black background&#10;&#10;Description automatically generated">
            <a:extLst>
              <a:ext uri="{FF2B5EF4-FFF2-40B4-BE49-F238E27FC236}">
                <a16:creationId xmlns:a16="http://schemas.microsoft.com/office/drawing/2014/main" id="{5ED98131-B66C-C912-A204-CB4A49EABF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384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C33C8-274D-43EC-1178-283D146C0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3941"/>
            <a:ext cx="10515600" cy="560308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4400" kern="100" dirty="0"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‘…It was as if a woman’s place was just in the kitchen…’</a:t>
            </a:r>
          </a:p>
          <a:p>
            <a:pPr marL="0" indent="0" algn="ctr">
              <a:lnSpc>
                <a:spcPct val="115000"/>
              </a:lnSpc>
              <a:spcAft>
                <a:spcPts val="800"/>
              </a:spcAft>
              <a:buNone/>
            </a:pPr>
            <a:endParaRPr lang="en-GB" sz="4400" kern="100" dirty="0">
              <a:latin typeface="BBC Reith Sans" panose="020B0603020204020204" pitchFamily="34" charset="0"/>
              <a:ea typeface="BBC Reith Sans" panose="020B0603020204020204" pitchFamily="34" charset="0"/>
              <a:cs typeface="BBC Reith Sans" panose="020B0603020204020204" pitchFamily="34" charset="0"/>
            </a:endParaRPr>
          </a:p>
          <a:p>
            <a:pPr marL="0" indent="0" algn="ctr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4400" kern="100" dirty="0"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‘…You get memories from talking; but we never talked about what happened</a:t>
            </a:r>
            <a:r>
              <a:rPr lang="en-GB" sz="4400" kern="100" dirty="0">
                <a:effectLst/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…’</a:t>
            </a:r>
          </a:p>
          <a:p>
            <a:pPr marL="0" indent="0" algn="ctr">
              <a:lnSpc>
                <a:spcPct val="115000"/>
              </a:lnSpc>
              <a:spcAft>
                <a:spcPts val="800"/>
              </a:spcAft>
              <a:buNone/>
            </a:pPr>
            <a:endParaRPr lang="en-GB" sz="4400" kern="100" dirty="0">
              <a:effectLst/>
              <a:latin typeface="BBC Reith Sans" panose="020B0603020204020204" pitchFamily="34" charset="0"/>
              <a:ea typeface="BBC Reith Sans" panose="020B0603020204020204" pitchFamily="34" charset="0"/>
              <a:cs typeface="BBC Reith Sans" panose="020B0603020204020204" pitchFamily="34" charset="0"/>
            </a:endParaRPr>
          </a:p>
          <a:p>
            <a:pPr marL="0" indent="0" algn="ctr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4400" kern="100" dirty="0">
                <a:latin typeface="BBC Reith Sans" panose="020B0603020204020204" pitchFamily="34" charset="0"/>
                <a:ea typeface="BBC Reith Sans" panose="020B0603020204020204" pitchFamily="34" charset="0"/>
                <a:cs typeface="BBC Reith Sans" panose="020B0603020204020204" pitchFamily="34" charset="0"/>
              </a:rPr>
              <a:t>‘…People might say we were trailblazers. We were doing what we loved doing…’</a:t>
            </a:r>
            <a:endParaRPr lang="en-GB" sz="4400" kern="100" dirty="0">
              <a:effectLst/>
              <a:latin typeface="BBC Reith Sans" panose="020B0603020204020204" pitchFamily="34" charset="0"/>
              <a:ea typeface="BBC Reith Sans" panose="020B0603020204020204" pitchFamily="34" charset="0"/>
              <a:cs typeface="BBC Reith Sans" panose="020B06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41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74</Words>
  <Application>Microsoft Macintosh PowerPoint</Application>
  <PresentationFormat>Widescreen</PresentationFormat>
  <Paragraphs>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BBC Reith Sans</vt:lpstr>
      <vt:lpstr>Office Theme</vt:lpstr>
      <vt:lpstr>Women's World Cup: Mexico 1971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Andrew Barnes</dc:creator>
  <cp:lastModifiedBy>Morgan Makin</cp:lastModifiedBy>
  <cp:revision>9</cp:revision>
  <dcterms:created xsi:type="dcterms:W3CDTF">2024-11-05T13:15:11Z</dcterms:created>
  <dcterms:modified xsi:type="dcterms:W3CDTF">2024-12-13T15:34:55Z</dcterms:modified>
</cp:coreProperties>
</file>