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7" r:id="rId2"/>
    <p:sldId id="261"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p:restoredTop sz="94694"/>
  </p:normalViewPr>
  <p:slideViewPr>
    <p:cSldViewPr snapToGrid="0">
      <p:cViewPr varScale="1">
        <p:scale>
          <a:sx n="103" d="100"/>
          <a:sy n="103" d="100"/>
        </p:scale>
        <p:origin x="176"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B4956C-E404-1C49-96C5-1FDE028F9EFF}" type="datetimeFigureOut">
              <a:rPr lang="en-US" smtClean="0"/>
              <a:t>12/13/24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69E607-BD3F-4243-B5E5-CB579D418D89}" type="slidenum">
              <a:rPr lang="en-US" smtClean="0"/>
              <a:t>‹#›</a:t>
            </a:fld>
            <a:endParaRPr lang="en-US"/>
          </a:p>
        </p:txBody>
      </p:sp>
    </p:spTree>
    <p:extLst>
      <p:ext uri="{BB962C8B-B14F-4D97-AF65-F5344CB8AC3E}">
        <p14:creationId xmlns:p14="http://schemas.microsoft.com/office/powerpoint/2010/main" val="219888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69E607-BD3F-4243-B5E5-CB579D418D89}" type="slidenum">
              <a:rPr lang="en-US" smtClean="0"/>
              <a:t>2</a:t>
            </a:fld>
            <a:endParaRPr lang="en-US"/>
          </a:p>
        </p:txBody>
      </p:sp>
    </p:spTree>
    <p:extLst>
      <p:ext uri="{BB962C8B-B14F-4D97-AF65-F5344CB8AC3E}">
        <p14:creationId xmlns:p14="http://schemas.microsoft.com/office/powerpoint/2010/main" val="72539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9B44FE-7A12-D882-FF7E-3A92B2C3B3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A1E972-41FE-C0F7-0F4B-92F273E4F1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9A6F4B-C241-92D3-98AA-94F8017884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D4482BF-C51F-8BAB-221B-754064E8AE90}"/>
              </a:ext>
            </a:extLst>
          </p:cNvPr>
          <p:cNvSpPr>
            <a:spLocks noGrp="1"/>
          </p:cNvSpPr>
          <p:nvPr>
            <p:ph type="sldNum" sz="quarter" idx="5"/>
          </p:nvPr>
        </p:nvSpPr>
        <p:spPr/>
        <p:txBody>
          <a:bodyPr/>
          <a:lstStyle/>
          <a:p>
            <a:fld id="{B969E607-BD3F-4243-B5E5-CB579D418D89}" type="slidenum">
              <a:rPr lang="en-US" smtClean="0"/>
              <a:t>3</a:t>
            </a:fld>
            <a:endParaRPr lang="en-US"/>
          </a:p>
        </p:txBody>
      </p:sp>
    </p:spTree>
    <p:extLst>
      <p:ext uri="{BB962C8B-B14F-4D97-AF65-F5344CB8AC3E}">
        <p14:creationId xmlns:p14="http://schemas.microsoft.com/office/powerpoint/2010/main" val="2196650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08FD4-9F8B-E0AD-591B-7AB1417AAA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C47D85-301D-D6DB-3DDA-DA969D74F9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146E87-88AE-D780-2340-E45B11B285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B0D592-AF61-2B06-8208-4517251B6BCA}"/>
              </a:ext>
            </a:extLst>
          </p:cNvPr>
          <p:cNvSpPr>
            <a:spLocks noGrp="1"/>
          </p:cNvSpPr>
          <p:nvPr>
            <p:ph type="sldNum" sz="quarter" idx="5"/>
          </p:nvPr>
        </p:nvSpPr>
        <p:spPr/>
        <p:txBody>
          <a:bodyPr/>
          <a:lstStyle/>
          <a:p>
            <a:fld id="{B969E607-BD3F-4243-B5E5-CB579D418D89}" type="slidenum">
              <a:rPr lang="en-US" smtClean="0"/>
              <a:t>4</a:t>
            </a:fld>
            <a:endParaRPr lang="en-US"/>
          </a:p>
        </p:txBody>
      </p:sp>
    </p:spTree>
    <p:extLst>
      <p:ext uri="{BB962C8B-B14F-4D97-AF65-F5344CB8AC3E}">
        <p14:creationId xmlns:p14="http://schemas.microsoft.com/office/powerpoint/2010/main" val="1075914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6FD87-5F0C-59A8-AA11-C5A20A08659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56D8196-9A0F-79F2-33D0-5767289915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2E0AECF-008C-28A0-EB3E-1FDFB8DC1C4B}"/>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6588161F-A0F2-277D-918C-F9F8027AE6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C8645-EE81-86C0-EDA2-7FED0E0D4418}"/>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26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EEBA0-E7CD-36BD-DB38-2F88EEF662D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0655E37-B975-85E1-7515-FCFCF7A4890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2C9B3A-ED8B-2F76-3087-5C7ED5C7CBC7}"/>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5F336A90-E7AA-3C1B-B42A-E7B3B47C0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847FD0-F418-50AF-1F1C-485E3E466D59}"/>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3974447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899AF3-4FA1-5209-5FC1-803F6978E3A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E8DD4E2-796C-3B33-0E06-3618E1C15B8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8789D5-7548-ED6D-9607-8194D15C7BB7}"/>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79C0171C-7E91-ACD7-3108-357F0F9AD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FD4527-65FB-9848-6639-8FFC415C5797}"/>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390538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2304F-E81B-506A-3ABB-4F889203743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E981B9-0F2C-AA79-1CD0-4A8C2EB9C11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DF7EA7-3880-FFD4-A1AD-1886C3E3D33A}"/>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E41E6AF8-431F-8C1C-82B2-66301D7FAF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B4611-C5DA-9F45-0355-FE46C3600268}"/>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1980686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3D57-5768-C089-A91A-5BC2ED04090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7F34346-FCC7-1A53-AF3D-C7FA7D80FB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047386D-2ABA-1BC8-DCEB-05DF9D7B0BE2}"/>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18D06EAB-B154-BC41-F3F5-D78EEB2983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8A54F-FA71-50A8-5008-88810C0048F6}"/>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2113434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711D-BB87-9D11-9BA5-4D0BDD88A83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07CE43B-9FDD-3CF9-15DE-0C8DFCFCA93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F695443-C892-A8B0-A484-C60E943C232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CDB885F-E880-9A5D-BF24-B86C6FDA8837}"/>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6" name="Footer Placeholder 5">
            <a:extLst>
              <a:ext uri="{FF2B5EF4-FFF2-40B4-BE49-F238E27FC236}">
                <a16:creationId xmlns:a16="http://schemas.microsoft.com/office/drawing/2014/main" id="{3366ECF8-FDB0-B80A-B951-B38B11E568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4439B-968C-B1F1-2727-8BD3B73A886C}"/>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250559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FE817-3233-9EF9-C529-B3373976D06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2FB0E1B-BB8B-684A-197B-ED262D6D5B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21903D5-0B49-A10E-52B6-8620B7551E5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F83EF11-DF4B-3CEE-EAC6-FE3542ABEE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C00D7E6-8992-D70F-7CC1-FD9A1093FD3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33DD8E1-473A-DE77-3366-CBDFCA74CA06}"/>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8" name="Footer Placeholder 7">
            <a:extLst>
              <a:ext uri="{FF2B5EF4-FFF2-40B4-BE49-F238E27FC236}">
                <a16:creationId xmlns:a16="http://schemas.microsoft.com/office/drawing/2014/main" id="{D034DD2F-CD14-D662-17D4-02B09B8C9C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89083E7-F52F-C2BC-77A8-EAEB705A4436}"/>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147475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B29B-2CF0-BC95-7D92-9E372F2655E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29C56C7-4AB4-CDB6-B408-592A531587C7}"/>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4" name="Footer Placeholder 3">
            <a:extLst>
              <a:ext uri="{FF2B5EF4-FFF2-40B4-BE49-F238E27FC236}">
                <a16:creationId xmlns:a16="http://schemas.microsoft.com/office/drawing/2014/main" id="{0848C4E1-00A6-34AB-2CFF-BFA4A319C4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B21CBE-05CF-3850-C1BD-059B6F373D37}"/>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134376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7553A9-F99B-0BB9-FAC9-F784A59A3EC2}"/>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3" name="Footer Placeholder 2">
            <a:extLst>
              <a:ext uri="{FF2B5EF4-FFF2-40B4-BE49-F238E27FC236}">
                <a16:creationId xmlns:a16="http://schemas.microsoft.com/office/drawing/2014/main" id="{BBD4DCF8-35CA-9DAA-1BC6-114C9F7628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325DF2-354F-3D75-5C8E-1D4F0BA3BD4B}"/>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32797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EEBB-A253-C126-42D2-E9DD3137FF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8ECD835-3F5D-9FB6-6B55-701BDD5F6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419C034-596B-0995-D2E5-7332A8F4A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0A307F5-A817-4F23-13DB-237FB9F8CBD0}"/>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6" name="Footer Placeholder 5">
            <a:extLst>
              <a:ext uri="{FF2B5EF4-FFF2-40B4-BE49-F238E27FC236}">
                <a16:creationId xmlns:a16="http://schemas.microsoft.com/office/drawing/2014/main" id="{9FF8899C-4D23-67A6-1FB4-7EDCABB22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9A1663-B0B9-32EC-DC0E-2409E4E26680}"/>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302561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65D27-1E9D-83E2-B72E-3CCB8504017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C485E20-C1AB-5B2A-1980-B05D14FD50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878155-55D8-0319-6EE4-B61EBB56E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E4F248-B2EF-81E8-0E93-F2CE77CF675D}"/>
              </a:ext>
            </a:extLst>
          </p:cNvPr>
          <p:cNvSpPr>
            <a:spLocks noGrp="1"/>
          </p:cNvSpPr>
          <p:nvPr>
            <p:ph type="dt" sz="half" idx="10"/>
          </p:nvPr>
        </p:nvSpPr>
        <p:spPr/>
        <p:txBody>
          <a:bodyPr/>
          <a:lstStyle/>
          <a:p>
            <a:fld id="{99BB0FFD-69E7-114F-84EB-E423A17B7579}" type="datetimeFigureOut">
              <a:rPr lang="en-US" smtClean="0"/>
              <a:t>12/13/24</a:t>
            </a:fld>
            <a:endParaRPr lang="en-US"/>
          </a:p>
        </p:txBody>
      </p:sp>
      <p:sp>
        <p:nvSpPr>
          <p:cNvPr id="6" name="Footer Placeholder 5">
            <a:extLst>
              <a:ext uri="{FF2B5EF4-FFF2-40B4-BE49-F238E27FC236}">
                <a16:creationId xmlns:a16="http://schemas.microsoft.com/office/drawing/2014/main" id="{F6185CE0-E039-35C3-390B-CD64F37B86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29A54-A9F2-2760-91C2-BED85A7BADC3}"/>
              </a:ext>
            </a:extLst>
          </p:cNvPr>
          <p:cNvSpPr>
            <a:spLocks noGrp="1"/>
          </p:cNvSpPr>
          <p:nvPr>
            <p:ph type="sldNum" sz="quarter" idx="12"/>
          </p:nvPr>
        </p:nvSpPr>
        <p:spPr/>
        <p:txBody>
          <a:bodyPr/>
          <a:lstStyle/>
          <a:p>
            <a:fld id="{3866057C-4069-8C49-B486-B71A1B173C19}" type="slidenum">
              <a:rPr lang="en-US" smtClean="0"/>
              <a:t>‹#›</a:t>
            </a:fld>
            <a:endParaRPr lang="en-US"/>
          </a:p>
        </p:txBody>
      </p:sp>
    </p:spTree>
    <p:extLst>
      <p:ext uri="{BB962C8B-B14F-4D97-AF65-F5344CB8AC3E}">
        <p14:creationId xmlns:p14="http://schemas.microsoft.com/office/powerpoint/2010/main" val="396432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5C0AB1-0F9F-35EC-1334-BD29F93B1F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5A5F933-8ED4-8FFE-7230-E24EEA9E2E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9C5F344-12F1-DCAE-711F-B51B427CA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BB0FFD-69E7-114F-84EB-E423A17B7579}" type="datetimeFigureOut">
              <a:rPr lang="en-US" smtClean="0"/>
              <a:t>12/13/24</a:t>
            </a:fld>
            <a:endParaRPr lang="en-US"/>
          </a:p>
        </p:txBody>
      </p:sp>
      <p:sp>
        <p:nvSpPr>
          <p:cNvPr id="5" name="Footer Placeholder 4">
            <a:extLst>
              <a:ext uri="{FF2B5EF4-FFF2-40B4-BE49-F238E27FC236}">
                <a16:creationId xmlns:a16="http://schemas.microsoft.com/office/drawing/2014/main" id="{EBD3D9F9-5701-1520-616E-C3517D4BBC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8DEE5A6-7319-2746-E64D-52CA6FFFA1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66057C-4069-8C49-B486-B71A1B173C19}" type="slidenum">
              <a:rPr lang="en-US" smtClean="0"/>
              <a:t>‹#›</a:t>
            </a:fld>
            <a:endParaRPr lang="en-US"/>
          </a:p>
        </p:txBody>
      </p:sp>
    </p:spTree>
    <p:extLst>
      <p:ext uri="{BB962C8B-B14F-4D97-AF65-F5344CB8AC3E}">
        <p14:creationId xmlns:p14="http://schemas.microsoft.com/office/powerpoint/2010/main" val="140419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rectangle on a black background&#10;&#10;Description automatically generated">
            <a:extLst>
              <a:ext uri="{FF2B5EF4-FFF2-40B4-BE49-F238E27FC236}">
                <a16:creationId xmlns:a16="http://schemas.microsoft.com/office/drawing/2014/main" id="{BB1866E5-14F1-03AB-729B-052220EB556D}"/>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0CBC1422-CA0F-8E39-D3A8-40BD9CAC4C2B}"/>
              </a:ext>
            </a:extLst>
          </p:cNvPr>
          <p:cNvSpPr>
            <a:spLocks noGrp="1"/>
          </p:cNvSpPr>
          <p:nvPr>
            <p:ph idx="1"/>
          </p:nvPr>
        </p:nvSpPr>
        <p:spPr>
          <a:xfrm>
            <a:off x="838200" y="953268"/>
            <a:ext cx="10515600" cy="4351338"/>
          </a:xfrm>
        </p:spPr>
        <p:txBody>
          <a:bodyPr>
            <a:normAutofit fontScale="92500" lnSpcReduction="20000"/>
          </a:bodyPr>
          <a:lstStyle/>
          <a:p>
            <a:pPr marL="0" indent="0" algn="ctr">
              <a:buNone/>
            </a:pPr>
            <a:r>
              <a:rPr lang="en-GB" sz="3600" b="1">
                <a:effectLst/>
                <a:latin typeface="BBC Reith Sans" panose="020B0603020204020204" pitchFamily="34" charset="0"/>
              </a:rPr>
              <a:t>Jane Austen at 250</a:t>
            </a:r>
            <a:endParaRPr lang="en-GB" sz="3600" b="1" dirty="0">
              <a:effectLst/>
              <a:latin typeface="BBC Reith Sans" panose="020B0603020204020204" pitchFamily="34" charset="0"/>
            </a:endParaRPr>
          </a:p>
          <a:p>
            <a:pPr marL="0" indent="0" algn="ctr">
              <a:buNone/>
            </a:pPr>
            <a:endParaRPr lang="en-GB" sz="3600" b="1" dirty="0">
              <a:effectLst/>
              <a:latin typeface="BBC Reith Sans" panose="020B0603020204020204" pitchFamily="34" charset="0"/>
            </a:endParaRPr>
          </a:p>
          <a:p>
            <a:pPr marL="0" indent="0" algn="ctr">
              <a:buNone/>
            </a:pPr>
            <a:r>
              <a:rPr lang="en-GB" sz="3600" dirty="0">
                <a:effectLst/>
                <a:latin typeface="BBC Reith Sans" panose="020B0603020204020204" pitchFamily="34" charset="0"/>
              </a:rPr>
              <a:t>…16 December 2025 will mark the 250th anniversary of the birth of Jane Austen – one of the most celebrated writers in the English language…</a:t>
            </a:r>
          </a:p>
          <a:p>
            <a:pPr marL="0" indent="0" algn="ctr">
              <a:buNone/>
            </a:pPr>
            <a:endParaRPr lang="en-GB" sz="3600" dirty="0">
              <a:latin typeface="BBC Reith Sans" panose="020B0603020204020204" pitchFamily="34" charset="0"/>
              <a:ea typeface="BBC Reith Sans" panose="020B0603020204020204" pitchFamily="34" charset="0"/>
              <a:cs typeface="BBC Reith Sans" panose="020B0603020204020204" pitchFamily="34" charset="0"/>
            </a:endParaRPr>
          </a:p>
          <a:p>
            <a:pPr marL="0" indent="0" algn="ctr">
              <a:buNone/>
            </a:pPr>
            <a:r>
              <a:rPr lang="en-GB" sz="3600" dirty="0">
                <a:latin typeface="BBC Reith Sans" panose="020B0603020204020204" pitchFamily="34" charset="0"/>
                <a:ea typeface="BBC Reith Sans" panose="020B0603020204020204" pitchFamily="34" charset="0"/>
                <a:cs typeface="BBC Reith Sans" panose="020B0603020204020204" pitchFamily="34" charset="0"/>
              </a:rPr>
              <a:t>…despite publishing just six novels, Austen’s work – originally published anonymously – has captivated readers for over two centuries, transcending time, culture, and language… </a:t>
            </a:r>
          </a:p>
        </p:txBody>
      </p:sp>
    </p:spTree>
    <p:extLst>
      <p:ext uri="{BB962C8B-B14F-4D97-AF65-F5344CB8AC3E}">
        <p14:creationId xmlns:p14="http://schemas.microsoft.com/office/powerpoint/2010/main" val="114708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12BCB-522C-C140-DC7C-A8477E262399}"/>
            </a:ext>
          </a:extLst>
        </p:cNvPr>
        <p:cNvGrpSpPr/>
        <p:nvPr/>
      </p:nvGrpSpPr>
      <p:grpSpPr>
        <a:xfrm>
          <a:off x="0" y="0"/>
          <a:ext cx="0" cy="0"/>
          <a:chOff x="0" y="0"/>
          <a:chExt cx="0" cy="0"/>
        </a:xfrm>
      </p:grpSpPr>
      <p:pic>
        <p:nvPicPr>
          <p:cNvPr id="5" name="Picture 4" descr="A purple rectangle on a black background&#10;&#10;Description automatically generated">
            <a:extLst>
              <a:ext uri="{FF2B5EF4-FFF2-40B4-BE49-F238E27FC236}">
                <a16:creationId xmlns:a16="http://schemas.microsoft.com/office/drawing/2014/main" id="{5ED98131-B66C-C912-A204-CB4A49EABF99}"/>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82EC33C8-274D-43EC-1178-283D146C0454}"/>
              </a:ext>
            </a:extLst>
          </p:cNvPr>
          <p:cNvSpPr>
            <a:spLocks noGrp="1"/>
          </p:cNvSpPr>
          <p:nvPr>
            <p:ph idx="1"/>
          </p:nvPr>
        </p:nvSpPr>
        <p:spPr>
          <a:xfrm>
            <a:off x="801130" y="1066799"/>
            <a:ext cx="4685270" cy="5226268"/>
          </a:xfrm>
        </p:spPr>
        <p:txBody>
          <a:bodyPr>
            <a:noAutofit/>
          </a:bodyPr>
          <a:lstStyle/>
          <a:p>
            <a:pPr marL="0" indent="0">
              <a:buNone/>
            </a:pPr>
            <a:r>
              <a:rPr lang="en-GB" sz="1800" dirty="0">
                <a:latin typeface="BBC Reith Sans" panose="020B0603020204020204" pitchFamily="34" charset="0"/>
                <a:ea typeface="BBC Reith Sans" panose="020B0603020204020204" pitchFamily="34" charset="0"/>
                <a:cs typeface="BBC Reith Sans" panose="020B0603020204020204" pitchFamily="34" charset="0"/>
              </a:rPr>
              <a:t>What if we did not want to be a wife, what if we strived for more than a life defined by our proximity to men, what then? What if we could boast of the same qualities as them?</a:t>
            </a:r>
          </a:p>
          <a:p>
            <a:pPr marL="0" indent="0">
              <a:buNone/>
            </a:pPr>
            <a:endParaRPr lang="en-GB" sz="1800" dirty="0">
              <a:latin typeface="BBC Reith Sans" panose="020B0603020204020204" pitchFamily="34" charset="0"/>
              <a:ea typeface="BBC Reith Sans" panose="020B0603020204020204" pitchFamily="34" charset="0"/>
              <a:cs typeface="BBC Reith Sans" panose="020B0603020204020204" pitchFamily="34" charset="0"/>
            </a:endParaRPr>
          </a:p>
          <a:p>
            <a:pPr marL="0" indent="0">
              <a:buNone/>
            </a:pPr>
            <a:r>
              <a:rPr lang="en-GB" sz="1800" dirty="0">
                <a:latin typeface="BBC Reith Sans" panose="020B0603020204020204" pitchFamily="34" charset="0"/>
                <a:ea typeface="BBC Reith Sans" panose="020B0603020204020204" pitchFamily="34" charset="0"/>
                <a:cs typeface="BBC Reith Sans" panose="020B0603020204020204" pitchFamily="34" charset="0"/>
              </a:rPr>
              <a:t>Be brave and stubborn, penned to govern our own minds? What if we could be both kind and meddling? Fiercely loyal whilst revelling in gossip, hopelessly romantic whilst wrestling with what it means to love without giving up on ourselves? What if we were more than just merely pretty? Pretty strong, pretty quick, pretty sharp, pretty witty?</a:t>
            </a:r>
          </a:p>
          <a:p>
            <a:pPr marL="0" indent="0">
              <a:buNone/>
            </a:pPr>
            <a:endParaRPr lang="en-GB" sz="1800" dirty="0">
              <a:latin typeface="BBC Reith Sans" panose="020B0603020204020204" pitchFamily="34" charset="0"/>
              <a:ea typeface="BBC Reith Sans" panose="020B0603020204020204" pitchFamily="34" charset="0"/>
              <a:cs typeface="BBC Reith Sans" panose="020B0603020204020204" pitchFamily="34" charset="0"/>
            </a:endParaRPr>
          </a:p>
        </p:txBody>
      </p:sp>
      <p:sp>
        <p:nvSpPr>
          <p:cNvPr id="4" name="Content Placeholder 2">
            <a:extLst>
              <a:ext uri="{FF2B5EF4-FFF2-40B4-BE49-F238E27FC236}">
                <a16:creationId xmlns:a16="http://schemas.microsoft.com/office/drawing/2014/main" id="{C2F0951E-4C33-58E6-2FFA-D591A2C75630}"/>
              </a:ext>
            </a:extLst>
          </p:cNvPr>
          <p:cNvSpPr txBox="1">
            <a:spLocks/>
          </p:cNvSpPr>
          <p:nvPr/>
        </p:nvSpPr>
        <p:spPr>
          <a:xfrm>
            <a:off x="6287530" y="1066799"/>
            <a:ext cx="4685270" cy="51239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dirty="0">
                <a:effectLst/>
                <a:latin typeface="BBC Reith Sans" panose="020B0603020204020204" pitchFamily="34" charset="0"/>
              </a:rPr>
              <a:t>What if we were flawed? Jaw-droppingly difficult? Articulate and principled? Intricate and political?</a:t>
            </a:r>
          </a:p>
          <a:p>
            <a:pPr marL="0" indent="0">
              <a:buNone/>
            </a:pPr>
            <a:endParaRPr lang="en-GB" sz="1800" dirty="0">
              <a:latin typeface="BBC Reith Sans" panose="020B0603020204020204" pitchFamily="34" charset="0"/>
            </a:endParaRPr>
          </a:p>
          <a:p>
            <a:pPr marL="0" indent="0">
              <a:buNone/>
            </a:pPr>
            <a:r>
              <a:rPr lang="en-GB" sz="1800" dirty="0">
                <a:effectLst/>
                <a:latin typeface="BBC Reith Sans" panose="020B0603020204020204" pitchFamily="34" charset="0"/>
              </a:rPr>
              <a:t>And what if a woman broke the mould now? Would she have to stay humble? Could she brag and be proud? Would she be applauded and awarded the same accolades as men? Could she write with abandon, her words all aflame? Could she claim her own truth without it being tamed? Could she say that she penned it without fear or shame? Unlike Jane Austen, could she give it her name?</a:t>
            </a:r>
          </a:p>
          <a:p>
            <a:pPr marL="0" indent="0">
              <a:buNone/>
            </a:pPr>
            <a:endParaRPr lang="en-GB" sz="1800" dirty="0">
              <a:effectLst/>
              <a:latin typeface="BBC Reith Sans" panose="020B0603020204020204" pitchFamily="34" charset="0"/>
            </a:endParaRPr>
          </a:p>
        </p:txBody>
      </p:sp>
      <p:sp>
        <p:nvSpPr>
          <p:cNvPr id="6" name="TextBox 5">
            <a:extLst>
              <a:ext uri="{FF2B5EF4-FFF2-40B4-BE49-F238E27FC236}">
                <a16:creationId xmlns:a16="http://schemas.microsoft.com/office/drawing/2014/main" id="{337A2E14-EA41-D91F-943F-8EF33F98BF8D}"/>
              </a:ext>
            </a:extLst>
          </p:cNvPr>
          <p:cNvSpPr txBox="1"/>
          <p:nvPr/>
        </p:nvSpPr>
        <p:spPr>
          <a:xfrm>
            <a:off x="4886677" y="399534"/>
            <a:ext cx="2946640" cy="461665"/>
          </a:xfrm>
          <a:prstGeom prst="rect">
            <a:avLst/>
          </a:prstGeom>
          <a:noFill/>
        </p:spPr>
        <p:txBody>
          <a:bodyPr wrap="none" rtlCol="0">
            <a:spAutoFit/>
          </a:bodyPr>
          <a:lstStyle/>
          <a:p>
            <a:pPr marL="0" indent="0">
              <a:buNone/>
            </a:pPr>
            <a:r>
              <a:rPr lang="en-GB" sz="2400" b="1" dirty="0">
                <a:effectLst/>
                <a:latin typeface="BBC Reith Sans" panose="020B0603020204020204" pitchFamily="34" charset="0"/>
              </a:rPr>
              <a:t>Emily Kate Groves </a:t>
            </a:r>
          </a:p>
        </p:txBody>
      </p:sp>
    </p:spTree>
    <p:extLst>
      <p:ext uri="{BB962C8B-B14F-4D97-AF65-F5344CB8AC3E}">
        <p14:creationId xmlns:p14="http://schemas.microsoft.com/office/powerpoint/2010/main" val="6454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D632F-1DA3-A5AF-640D-78100FA203F0}"/>
            </a:ext>
          </a:extLst>
        </p:cNvPr>
        <p:cNvGrpSpPr/>
        <p:nvPr/>
      </p:nvGrpSpPr>
      <p:grpSpPr>
        <a:xfrm>
          <a:off x="0" y="0"/>
          <a:ext cx="0" cy="0"/>
          <a:chOff x="0" y="0"/>
          <a:chExt cx="0" cy="0"/>
        </a:xfrm>
      </p:grpSpPr>
      <p:pic>
        <p:nvPicPr>
          <p:cNvPr id="5" name="Picture 4" descr="A purple rectangle on a black background&#10;&#10;Description automatically generated">
            <a:extLst>
              <a:ext uri="{FF2B5EF4-FFF2-40B4-BE49-F238E27FC236}">
                <a16:creationId xmlns:a16="http://schemas.microsoft.com/office/drawing/2014/main" id="{183E98A7-921C-9CF9-4E2E-5B4E16100C06}"/>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36925C40-D29E-D7B4-9BC8-CD4AD7E45A66}"/>
              </a:ext>
            </a:extLst>
          </p:cNvPr>
          <p:cNvSpPr>
            <a:spLocks noGrp="1"/>
          </p:cNvSpPr>
          <p:nvPr>
            <p:ph idx="1"/>
          </p:nvPr>
        </p:nvSpPr>
        <p:spPr>
          <a:xfrm>
            <a:off x="838200" y="1066799"/>
            <a:ext cx="4683600" cy="5226268"/>
          </a:xfrm>
        </p:spPr>
        <p:txBody>
          <a:bodyPr>
            <a:noAutofit/>
          </a:bodyPr>
          <a:lstStyle/>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It isn’t always torchlight</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Sometimes the darkness</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Is broken by words on a page</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Words that tell us</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That what we call sense</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Isn’t always sensible</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And pride isn’t always</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Commendable</a:t>
            </a:r>
          </a:p>
          <a:p>
            <a:pPr marL="0" indent="0">
              <a:lnSpc>
                <a:spcPct val="100000"/>
              </a:lnSpc>
              <a:spcBef>
                <a:spcPts val="0"/>
              </a:spcBef>
              <a:buNone/>
            </a:pPr>
            <a:b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b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It isn’t always spectacles,</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Sometimes clarity is dancing</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From the pen</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Prying open the eyes</a:t>
            </a:r>
          </a:p>
          <a:p>
            <a:pPr marL="0" indent="0">
              <a:lnSpc>
                <a:spcPct val="100000"/>
              </a:lnSpc>
              <a:spcBef>
                <a:spcPts val="0"/>
              </a:spcBef>
              <a:buNone/>
            </a:pPr>
            <a: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t>Of those who missed it</a:t>
            </a:r>
          </a:p>
          <a:p>
            <a:pPr marL="0" indent="0">
              <a:lnSpc>
                <a:spcPct val="100000"/>
              </a:lnSpc>
              <a:spcBef>
                <a:spcPts val="0"/>
              </a:spcBef>
              <a:buNone/>
            </a:pPr>
            <a:endParaRPr lang="en-GB" sz="1800" dirty="0">
              <a:effectLst/>
              <a:latin typeface="BBC Reith Sans" panose="020B0603020204020204" pitchFamily="34" charset="0"/>
              <a:ea typeface="BBC Reith Sans" panose="020B0603020204020204" pitchFamily="34" charset="0"/>
              <a:cs typeface="BBC Reith Sans" panose="020B0603020204020204" pitchFamily="34" charset="0"/>
            </a:endParaRPr>
          </a:p>
        </p:txBody>
      </p:sp>
      <p:sp>
        <p:nvSpPr>
          <p:cNvPr id="4" name="Content Placeholder 2">
            <a:extLst>
              <a:ext uri="{FF2B5EF4-FFF2-40B4-BE49-F238E27FC236}">
                <a16:creationId xmlns:a16="http://schemas.microsoft.com/office/drawing/2014/main" id="{345BB264-C7B7-18A7-0273-DC9925AC6C27}"/>
              </a:ext>
            </a:extLst>
          </p:cNvPr>
          <p:cNvSpPr txBox="1">
            <a:spLocks/>
          </p:cNvSpPr>
          <p:nvPr/>
        </p:nvSpPr>
        <p:spPr>
          <a:xfrm>
            <a:off x="6670202" y="1066799"/>
            <a:ext cx="4683600" cy="51239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GB" sz="1800" dirty="0">
                <a:latin typeface="BBC Reith Sans" panose="020B0603020204020204" pitchFamily="34" charset="0"/>
              </a:rPr>
              <a:t>T</a:t>
            </a:r>
            <a:r>
              <a:rPr lang="en-GB" sz="1800" dirty="0">
                <a:effectLst/>
                <a:latin typeface="BBC Reith Sans" panose="020B0603020204020204" pitchFamily="34" charset="0"/>
              </a:rPr>
              <a:t>o see everything that is wrong</a:t>
            </a:r>
          </a:p>
          <a:p>
            <a:pPr marL="0" indent="0">
              <a:lnSpc>
                <a:spcPct val="100000"/>
              </a:lnSpc>
              <a:spcBef>
                <a:spcPts val="0"/>
              </a:spcBef>
              <a:buNone/>
            </a:pPr>
            <a:r>
              <a:rPr lang="en-GB" sz="1800" dirty="0">
                <a:effectLst/>
                <a:latin typeface="BBC Reith Sans" panose="020B0603020204020204" pitchFamily="34" charset="0"/>
              </a:rPr>
              <a:t>Is to begin a dream of growth</a:t>
            </a:r>
          </a:p>
          <a:p>
            <a:pPr marL="0" indent="0">
              <a:lnSpc>
                <a:spcPct val="100000"/>
              </a:lnSpc>
              <a:spcBef>
                <a:spcPts val="0"/>
              </a:spcBef>
              <a:buNone/>
            </a:pPr>
            <a:r>
              <a:rPr lang="en-GB" sz="1800" dirty="0">
                <a:effectLst/>
                <a:latin typeface="BBC Reith Sans" panose="020B0603020204020204" pitchFamily="34" charset="0"/>
              </a:rPr>
              <a:t>Half agony, half hope</a:t>
            </a:r>
          </a:p>
          <a:p>
            <a:pPr marL="0" indent="0">
              <a:lnSpc>
                <a:spcPct val="100000"/>
              </a:lnSpc>
              <a:spcBef>
                <a:spcPts val="0"/>
              </a:spcBef>
              <a:buNone/>
            </a:pPr>
            <a:r>
              <a:rPr lang="en-GB" sz="1800" dirty="0">
                <a:effectLst/>
                <a:latin typeface="BBC Reith Sans" panose="020B0603020204020204" pitchFamily="34" charset="0"/>
              </a:rPr>
              <a:t>If nothing else explains then time does</a:t>
            </a:r>
          </a:p>
          <a:p>
            <a:pPr marL="0" indent="0">
              <a:lnSpc>
                <a:spcPct val="100000"/>
              </a:lnSpc>
              <a:spcBef>
                <a:spcPts val="0"/>
              </a:spcBef>
              <a:buNone/>
            </a:pPr>
            <a:r>
              <a:rPr lang="en-GB" sz="1800" dirty="0">
                <a:effectLst/>
                <a:latin typeface="BBC Reith Sans" panose="020B0603020204020204" pitchFamily="34" charset="0"/>
              </a:rPr>
              <a:t>What we think and say</a:t>
            </a:r>
          </a:p>
          <a:p>
            <a:pPr marL="0" indent="0">
              <a:lnSpc>
                <a:spcPct val="100000"/>
              </a:lnSpc>
              <a:spcBef>
                <a:spcPts val="0"/>
              </a:spcBef>
              <a:buNone/>
            </a:pPr>
            <a:r>
              <a:rPr lang="en-GB" sz="1800" dirty="0">
                <a:effectLst/>
                <a:latin typeface="BBC Reith Sans" panose="020B0603020204020204" pitchFamily="34" charset="0"/>
              </a:rPr>
              <a:t>does not define us</a:t>
            </a:r>
          </a:p>
          <a:p>
            <a:pPr marL="0" indent="0">
              <a:lnSpc>
                <a:spcPct val="100000"/>
              </a:lnSpc>
              <a:spcBef>
                <a:spcPts val="0"/>
              </a:spcBef>
              <a:buNone/>
            </a:pPr>
            <a:br>
              <a:rPr lang="en-GB" sz="1800" dirty="0">
                <a:effectLst/>
                <a:latin typeface="BBC Reith Sans" panose="020B0603020204020204" pitchFamily="34" charset="0"/>
              </a:rPr>
            </a:br>
            <a:endParaRPr lang="en-GB" sz="1800" dirty="0">
              <a:effectLst/>
              <a:latin typeface="BBC Reith Sans" panose="020B0603020204020204" pitchFamily="34" charset="0"/>
            </a:endParaRPr>
          </a:p>
          <a:p>
            <a:pPr marL="0" indent="0">
              <a:lnSpc>
                <a:spcPct val="100000"/>
              </a:lnSpc>
              <a:spcBef>
                <a:spcPts val="0"/>
              </a:spcBef>
              <a:buNone/>
            </a:pPr>
            <a:r>
              <a:rPr lang="en-GB" sz="1800" dirty="0">
                <a:effectLst/>
                <a:latin typeface="BBC Reith Sans" panose="020B0603020204020204" pitchFamily="34" charset="0"/>
              </a:rPr>
              <a:t>A pen on paper goes past a thought</a:t>
            </a:r>
          </a:p>
          <a:p>
            <a:pPr marL="0" indent="0">
              <a:lnSpc>
                <a:spcPct val="100000"/>
              </a:lnSpc>
              <a:spcBef>
                <a:spcPts val="0"/>
              </a:spcBef>
              <a:buNone/>
            </a:pPr>
            <a:r>
              <a:rPr lang="en-GB" sz="1800" dirty="0">
                <a:effectLst/>
                <a:latin typeface="BBC Reith Sans" panose="020B0603020204020204" pitchFamily="34" charset="0"/>
              </a:rPr>
              <a:t>And her observation past</a:t>
            </a:r>
          </a:p>
          <a:p>
            <a:pPr marL="0" indent="0">
              <a:lnSpc>
                <a:spcPct val="100000"/>
              </a:lnSpc>
              <a:spcBef>
                <a:spcPts val="0"/>
              </a:spcBef>
              <a:buNone/>
            </a:pPr>
            <a:r>
              <a:rPr lang="en-GB" sz="1800" dirty="0">
                <a:effectLst/>
                <a:latin typeface="BBC Reith Sans" panose="020B0603020204020204" pitchFamily="34" charset="0"/>
              </a:rPr>
              <a:t>What she saw.</a:t>
            </a:r>
          </a:p>
          <a:p>
            <a:pPr marL="0" indent="0">
              <a:lnSpc>
                <a:spcPct val="100000"/>
              </a:lnSpc>
              <a:spcBef>
                <a:spcPts val="0"/>
              </a:spcBef>
              <a:buNone/>
            </a:pPr>
            <a:r>
              <a:rPr lang="en-GB" sz="1800" dirty="0">
                <a:effectLst/>
                <a:latin typeface="BBC Reith Sans" panose="020B0603020204020204" pitchFamily="34" charset="0"/>
              </a:rPr>
              <a:t>We have been shown</a:t>
            </a:r>
          </a:p>
          <a:p>
            <a:pPr marL="0" indent="0">
              <a:lnSpc>
                <a:spcPct val="100000"/>
              </a:lnSpc>
              <a:spcBef>
                <a:spcPts val="0"/>
              </a:spcBef>
              <a:buNone/>
            </a:pPr>
            <a:r>
              <a:rPr lang="en-GB" sz="1800" dirty="0">
                <a:effectLst/>
                <a:latin typeface="BBC Reith Sans" panose="020B0603020204020204" pitchFamily="34" charset="0"/>
              </a:rPr>
              <a:t>What was always there</a:t>
            </a:r>
          </a:p>
          <a:p>
            <a:pPr marL="0" indent="0">
              <a:lnSpc>
                <a:spcPct val="100000"/>
              </a:lnSpc>
              <a:spcBef>
                <a:spcPts val="0"/>
              </a:spcBef>
              <a:buNone/>
            </a:pPr>
            <a:r>
              <a:rPr lang="en-GB" sz="1800" dirty="0">
                <a:effectLst/>
                <a:latin typeface="BBC Reith Sans" panose="020B0603020204020204" pitchFamily="34" charset="0"/>
              </a:rPr>
              <a:t>And there is no unseeing it.</a:t>
            </a:r>
          </a:p>
        </p:txBody>
      </p:sp>
      <p:sp>
        <p:nvSpPr>
          <p:cNvPr id="6" name="TextBox 5">
            <a:extLst>
              <a:ext uri="{FF2B5EF4-FFF2-40B4-BE49-F238E27FC236}">
                <a16:creationId xmlns:a16="http://schemas.microsoft.com/office/drawing/2014/main" id="{34AB0F2A-95C1-8352-E4D7-8A4D02D540C4}"/>
              </a:ext>
            </a:extLst>
          </p:cNvPr>
          <p:cNvSpPr txBox="1"/>
          <p:nvPr/>
        </p:nvSpPr>
        <p:spPr>
          <a:xfrm>
            <a:off x="4886677" y="399534"/>
            <a:ext cx="2031325" cy="461665"/>
          </a:xfrm>
          <a:prstGeom prst="rect">
            <a:avLst/>
          </a:prstGeom>
          <a:noFill/>
        </p:spPr>
        <p:txBody>
          <a:bodyPr wrap="none" rtlCol="0">
            <a:spAutoFit/>
          </a:bodyPr>
          <a:lstStyle/>
          <a:p>
            <a:r>
              <a:rPr lang="en-US" sz="2400" b="1" dirty="0">
                <a:latin typeface="BBC Reith Sans" panose="020B0603020204020204" pitchFamily="34" charset="0"/>
                <a:ea typeface="BBC Reith Sans" panose="020B0603020204020204" pitchFamily="34" charset="0"/>
                <a:cs typeface="BBC Reith Sans" panose="020B0603020204020204" pitchFamily="34" charset="0"/>
              </a:rPr>
              <a:t>Casey Bailey</a:t>
            </a:r>
          </a:p>
        </p:txBody>
      </p:sp>
    </p:spTree>
    <p:extLst>
      <p:ext uri="{BB962C8B-B14F-4D97-AF65-F5344CB8AC3E}">
        <p14:creationId xmlns:p14="http://schemas.microsoft.com/office/powerpoint/2010/main" val="100448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455C4-CC1F-932F-C2A9-212CBBF5B6AE}"/>
            </a:ext>
          </a:extLst>
        </p:cNvPr>
        <p:cNvGrpSpPr/>
        <p:nvPr/>
      </p:nvGrpSpPr>
      <p:grpSpPr>
        <a:xfrm>
          <a:off x="0" y="0"/>
          <a:ext cx="0" cy="0"/>
          <a:chOff x="0" y="0"/>
          <a:chExt cx="0" cy="0"/>
        </a:xfrm>
      </p:grpSpPr>
      <p:pic>
        <p:nvPicPr>
          <p:cNvPr id="5" name="Picture 4" descr="A purple rectangle on a black background&#10;&#10;Description automatically generated">
            <a:extLst>
              <a:ext uri="{FF2B5EF4-FFF2-40B4-BE49-F238E27FC236}">
                <a16:creationId xmlns:a16="http://schemas.microsoft.com/office/drawing/2014/main" id="{EA3E83C6-025B-0EB4-3FEF-432678088A64}"/>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CF224C4A-329E-CC92-095A-31603B340663}"/>
              </a:ext>
            </a:extLst>
          </p:cNvPr>
          <p:cNvSpPr>
            <a:spLocks noGrp="1"/>
          </p:cNvSpPr>
          <p:nvPr>
            <p:ph idx="1"/>
          </p:nvPr>
        </p:nvSpPr>
        <p:spPr>
          <a:xfrm>
            <a:off x="838200" y="1066799"/>
            <a:ext cx="4683600" cy="5226268"/>
          </a:xfrm>
        </p:spPr>
        <p:txBody>
          <a:bodyPr>
            <a:noAutofit/>
          </a:bodyPr>
          <a:lstStyle/>
          <a:p>
            <a:pPr marL="0" indent="0">
              <a:lnSpc>
                <a:spcPct val="100000"/>
              </a:lnSpc>
              <a:spcBef>
                <a:spcPts val="0"/>
              </a:spcBef>
              <a:buNone/>
            </a:pPr>
            <a:r>
              <a:rPr lang="en-GB" sz="1800" dirty="0">
                <a:effectLst/>
                <a:latin typeface="BBC Reith Sans" panose="020B0603020204020204" pitchFamily="34" charset="0"/>
              </a:rPr>
              <a:t>People say “write what you know!”</a:t>
            </a:r>
          </a:p>
          <a:p>
            <a:pPr marL="0" indent="0">
              <a:lnSpc>
                <a:spcPct val="100000"/>
              </a:lnSpc>
              <a:spcBef>
                <a:spcPts val="0"/>
              </a:spcBef>
              <a:buNone/>
            </a:pPr>
            <a:r>
              <a:rPr lang="en-GB" sz="1800" dirty="0">
                <a:effectLst/>
                <a:latin typeface="BBC Reith Sans" panose="020B0603020204020204" pitchFamily="34" charset="0"/>
              </a:rPr>
              <a:t>And Jane let the words flow;</a:t>
            </a:r>
          </a:p>
          <a:p>
            <a:pPr marL="0" indent="0">
              <a:lnSpc>
                <a:spcPct val="100000"/>
              </a:lnSpc>
              <a:spcBef>
                <a:spcPts val="0"/>
              </a:spcBef>
              <a:buNone/>
            </a:pPr>
            <a:r>
              <a:rPr lang="en-GB" sz="1800" dirty="0">
                <a:effectLst/>
                <a:latin typeface="BBC Reith Sans" panose="020B0603020204020204" pitchFamily="34" charset="0"/>
              </a:rPr>
              <a:t>Her books signed from ‘a lady’</a:t>
            </a:r>
          </a:p>
          <a:p>
            <a:pPr marL="0" indent="0">
              <a:lnSpc>
                <a:spcPct val="100000"/>
              </a:lnSpc>
              <a:spcBef>
                <a:spcPts val="0"/>
              </a:spcBef>
              <a:buNone/>
            </a:pPr>
            <a:r>
              <a:rPr lang="en-GB" sz="1800" dirty="0">
                <a:effectLst/>
                <a:latin typeface="BBC Reith Sans" panose="020B0603020204020204" pitchFamily="34" charset="0"/>
              </a:rPr>
              <a:t>And she was shady!</a:t>
            </a:r>
          </a:p>
          <a:p>
            <a:pPr marL="0" indent="0">
              <a:lnSpc>
                <a:spcPct val="100000"/>
              </a:lnSpc>
              <a:spcBef>
                <a:spcPts val="0"/>
              </a:spcBef>
              <a:buNone/>
            </a:pPr>
            <a:r>
              <a:rPr lang="en-GB" sz="1800" dirty="0">
                <a:effectLst/>
                <a:latin typeface="BBC Reith Sans" panose="020B0603020204020204" pitchFamily="34" charset="0"/>
              </a:rPr>
              <a:t>Using scathing wit</a:t>
            </a:r>
          </a:p>
          <a:p>
            <a:pPr marL="0" indent="0">
              <a:lnSpc>
                <a:spcPct val="100000"/>
              </a:lnSpc>
              <a:spcBef>
                <a:spcPts val="0"/>
              </a:spcBef>
              <a:buNone/>
            </a:pPr>
            <a:r>
              <a:rPr lang="en-GB" sz="1800" dirty="0">
                <a:effectLst/>
                <a:latin typeface="BBC Reith Sans" panose="020B0603020204020204" pitchFamily="34" charset="0"/>
              </a:rPr>
              <a:t>Because she know where we all fit,</a:t>
            </a:r>
          </a:p>
          <a:p>
            <a:pPr marL="0" indent="0">
              <a:lnSpc>
                <a:spcPct val="100000"/>
              </a:lnSpc>
              <a:spcBef>
                <a:spcPts val="0"/>
              </a:spcBef>
              <a:buNone/>
            </a:pPr>
            <a:r>
              <a:rPr lang="en-GB" sz="1800" dirty="0">
                <a:effectLst/>
                <a:latin typeface="BBC Reith Sans" panose="020B0603020204020204" pitchFamily="34" charset="0"/>
              </a:rPr>
              <a:t>Crossing with ease from one circle to the next</a:t>
            </a:r>
          </a:p>
          <a:p>
            <a:pPr marL="0" indent="0">
              <a:lnSpc>
                <a:spcPct val="100000"/>
              </a:lnSpc>
              <a:spcBef>
                <a:spcPts val="0"/>
              </a:spcBef>
              <a:buNone/>
            </a:pPr>
            <a:r>
              <a:rPr lang="en-GB" sz="1800" dirty="0">
                <a:effectLst/>
                <a:latin typeface="BBC Reith Sans" panose="020B0603020204020204" pitchFamily="34" charset="0"/>
              </a:rPr>
              <a:t>Her text</a:t>
            </a:r>
          </a:p>
          <a:p>
            <a:pPr marL="0" indent="0">
              <a:lnSpc>
                <a:spcPct val="100000"/>
              </a:lnSpc>
              <a:spcBef>
                <a:spcPts val="0"/>
              </a:spcBef>
              <a:buNone/>
            </a:pPr>
            <a:r>
              <a:rPr lang="en-GB" sz="1800" dirty="0">
                <a:effectLst/>
                <a:latin typeface="BBC Reith Sans" panose="020B0603020204020204" pitchFamily="34" charset="0"/>
              </a:rPr>
              <a:t>Is a reflection</a:t>
            </a:r>
          </a:p>
          <a:p>
            <a:pPr marL="0" indent="0">
              <a:lnSpc>
                <a:spcPct val="100000"/>
              </a:lnSpc>
              <a:spcBef>
                <a:spcPts val="0"/>
              </a:spcBef>
              <a:buNone/>
            </a:pPr>
            <a:r>
              <a:rPr lang="en-GB" sz="1800" dirty="0">
                <a:effectLst/>
                <a:latin typeface="BBC Reith Sans" panose="020B0603020204020204" pitchFamily="34" charset="0"/>
              </a:rPr>
              <a:t>Of every direction</a:t>
            </a:r>
          </a:p>
          <a:p>
            <a:pPr marL="0" indent="0">
              <a:lnSpc>
                <a:spcPct val="100000"/>
              </a:lnSpc>
              <a:spcBef>
                <a:spcPts val="0"/>
              </a:spcBef>
              <a:buNone/>
            </a:pPr>
            <a:r>
              <a:rPr lang="en-GB" sz="1800" dirty="0">
                <a:effectLst/>
                <a:latin typeface="BBC Reith Sans" panose="020B0603020204020204" pitchFamily="34" charset="0"/>
              </a:rPr>
              <a:t>She climbed and fell on the social ladder.</a:t>
            </a:r>
          </a:p>
          <a:p>
            <a:pPr marL="0" indent="0">
              <a:lnSpc>
                <a:spcPct val="100000"/>
              </a:lnSpc>
              <a:spcBef>
                <a:spcPts val="0"/>
              </a:spcBef>
              <a:buNone/>
            </a:pPr>
            <a:br>
              <a:rPr lang="en-GB" sz="1800" dirty="0">
                <a:effectLst/>
                <a:latin typeface="BBC Reith Sans" panose="020B0603020204020204" pitchFamily="34" charset="0"/>
                <a:ea typeface="BBC Reith Sans" panose="020B0603020204020204" pitchFamily="34" charset="0"/>
                <a:cs typeface="BBC Reith Sans" panose="020B0603020204020204" pitchFamily="34" charset="0"/>
              </a:rPr>
            </a:br>
            <a:r>
              <a:rPr lang="en-GB" sz="1800" dirty="0">
                <a:effectLst/>
                <a:latin typeface="BBC Reith Sans" panose="020B0603020204020204" pitchFamily="34" charset="0"/>
              </a:rPr>
              <a:t>“Write what you know”</a:t>
            </a:r>
          </a:p>
          <a:p>
            <a:pPr marL="0" indent="0">
              <a:lnSpc>
                <a:spcPct val="100000"/>
              </a:lnSpc>
              <a:spcBef>
                <a:spcPts val="0"/>
              </a:spcBef>
              <a:buNone/>
            </a:pPr>
            <a:r>
              <a:rPr lang="en-GB" sz="1800" dirty="0">
                <a:effectLst/>
                <a:latin typeface="BBC Reith Sans" panose="020B0603020204020204" pitchFamily="34" charset="0"/>
              </a:rPr>
              <a:t>So she put herself on show,</a:t>
            </a:r>
          </a:p>
          <a:p>
            <a:pPr marL="0" indent="0">
              <a:lnSpc>
                <a:spcPct val="100000"/>
              </a:lnSpc>
              <a:spcBef>
                <a:spcPts val="0"/>
              </a:spcBef>
              <a:buNone/>
            </a:pPr>
            <a:r>
              <a:rPr lang="en-GB" sz="1800" dirty="0">
                <a:effectLst/>
                <a:latin typeface="BBC Reith Sans" panose="020B0603020204020204" pitchFamily="34" charset="0"/>
              </a:rPr>
              <a:t>Through Lizzie, my namesake,</a:t>
            </a:r>
          </a:p>
          <a:p>
            <a:pPr marL="0" indent="0">
              <a:lnSpc>
                <a:spcPct val="100000"/>
              </a:lnSpc>
              <a:spcBef>
                <a:spcPts val="0"/>
              </a:spcBef>
              <a:buNone/>
            </a:pPr>
            <a:r>
              <a:rPr lang="en-GB" sz="1800" dirty="0">
                <a:effectLst/>
                <a:latin typeface="BBC Reith Sans" panose="020B0603020204020204" pitchFamily="34" charset="0"/>
              </a:rPr>
              <a:t>Whose criticism can shake</a:t>
            </a:r>
            <a:br>
              <a:rPr lang="en-GB" sz="1800" dirty="0">
                <a:effectLst/>
                <a:latin typeface="BBC Reith Sans" panose="020B0603020204020204" pitchFamily="34" charset="0"/>
              </a:rPr>
            </a:br>
            <a:endParaRPr lang="en-GB" sz="1800" dirty="0">
              <a:effectLst/>
              <a:latin typeface="BBC Reith Sans" panose="020B0603020204020204" pitchFamily="34" charset="0"/>
            </a:endParaRPr>
          </a:p>
          <a:p>
            <a:pPr marL="0" indent="0">
              <a:lnSpc>
                <a:spcPct val="100000"/>
              </a:lnSpc>
              <a:spcBef>
                <a:spcPts val="0"/>
              </a:spcBef>
              <a:buNone/>
            </a:pPr>
            <a:endParaRPr lang="en-GB" sz="1800" dirty="0">
              <a:effectLst/>
              <a:latin typeface="BBC Reith Sans" panose="020B0603020204020204" pitchFamily="34" charset="0"/>
              <a:ea typeface="BBC Reith Sans" panose="020B0603020204020204" pitchFamily="34" charset="0"/>
              <a:cs typeface="BBC Reith Sans" panose="020B0603020204020204" pitchFamily="34" charset="0"/>
            </a:endParaRPr>
          </a:p>
        </p:txBody>
      </p:sp>
      <p:sp>
        <p:nvSpPr>
          <p:cNvPr id="4" name="Content Placeholder 2">
            <a:extLst>
              <a:ext uri="{FF2B5EF4-FFF2-40B4-BE49-F238E27FC236}">
                <a16:creationId xmlns:a16="http://schemas.microsoft.com/office/drawing/2014/main" id="{FE6EBD20-F4B1-6C43-57DF-C2D66380ED0F}"/>
              </a:ext>
            </a:extLst>
          </p:cNvPr>
          <p:cNvSpPr txBox="1">
            <a:spLocks/>
          </p:cNvSpPr>
          <p:nvPr/>
        </p:nvSpPr>
        <p:spPr>
          <a:xfrm>
            <a:off x="6670202" y="1066799"/>
            <a:ext cx="4683600" cy="51239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GB" sz="1800" dirty="0">
                <a:effectLst/>
                <a:latin typeface="BBC Reith Sans" panose="020B0603020204020204" pitchFamily="34" charset="0"/>
              </a:rPr>
              <a:t>The pride</a:t>
            </a:r>
          </a:p>
          <a:p>
            <a:pPr marL="0" indent="0">
              <a:lnSpc>
                <a:spcPct val="100000"/>
              </a:lnSpc>
              <a:spcBef>
                <a:spcPts val="0"/>
              </a:spcBef>
              <a:buNone/>
            </a:pPr>
            <a:r>
              <a:rPr lang="en-GB" sz="1800" dirty="0">
                <a:effectLst/>
                <a:latin typeface="BBC Reith Sans" panose="020B0603020204020204" pitchFamily="34" charset="0"/>
              </a:rPr>
              <a:t>Inside</a:t>
            </a:r>
          </a:p>
          <a:p>
            <a:pPr marL="0" indent="0">
              <a:lnSpc>
                <a:spcPct val="100000"/>
              </a:lnSpc>
              <a:spcBef>
                <a:spcPts val="0"/>
              </a:spcBef>
              <a:buNone/>
            </a:pPr>
            <a:r>
              <a:rPr lang="en-GB" sz="1800" dirty="0">
                <a:effectLst/>
                <a:latin typeface="BBC Reith Sans" panose="020B0603020204020204" pitchFamily="34" charset="0"/>
              </a:rPr>
              <a:t>The upper classes -</a:t>
            </a:r>
          </a:p>
          <a:p>
            <a:pPr marL="0" indent="0">
              <a:lnSpc>
                <a:spcPct val="100000"/>
              </a:lnSpc>
              <a:spcBef>
                <a:spcPts val="0"/>
              </a:spcBef>
              <a:buNone/>
            </a:pPr>
            <a:r>
              <a:rPr lang="en-GB" sz="1800" dirty="0">
                <a:effectLst/>
                <a:latin typeface="BBC Reith Sans" panose="020B0603020204020204" pitchFamily="34" charset="0"/>
              </a:rPr>
              <a:t>She is all of these lasses:</a:t>
            </a:r>
          </a:p>
          <a:p>
            <a:pPr marL="0" indent="0">
              <a:lnSpc>
                <a:spcPct val="100000"/>
              </a:lnSpc>
              <a:spcBef>
                <a:spcPts val="0"/>
              </a:spcBef>
              <a:buNone/>
            </a:pPr>
            <a:r>
              <a:rPr lang="en-GB" sz="1800" dirty="0">
                <a:effectLst/>
                <a:latin typeface="BBC Reith Sans" panose="020B0603020204020204" pitchFamily="34" charset="0"/>
              </a:rPr>
              <a:t>Naive as Lydia, but just as free,</a:t>
            </a:r>
          </a:p>
          <a:p>
            <a:pPr marL="0" indent="0">
              <a:lnSpc>
                <a:spcPct val="100000"/>
              </a:lnSpc>
              <a:spcBef>
                <a:spcPts val="0"/>
              </a:spcBef>
              <a:buNone/>
            </a:pPr>
            <a:r>
              <a:rPr lang="en-GB" sz="1800" dirty="0">
                <a:effectLst/>
                <a:latin typeface="BBC Reith Sans" panose="020B0603020204020204" pitchFamily="34" charset="0"/>
              </a:rPr>
              <a:t>Strong as Elinor, and cold as she must be,</a:t>
            </a:r>
          </a:p>
          <a:p>
            <a:pPr marL="0" indent="0">
              <a:lnSpc>
                <a:spcPct val="100000"/>
              </a:lnSpc>
              <a:spcBef>
                <a:spcPts val="0"/>
              </a:spcBef>
              <a:buNone/>
            </a:pPr>
            <a:r>
              <a:rPr lang="en-GB" sz="1800" dirty="0">
                <a:effectLst/>
                <a:latin typeface="BBC Reith Sans" panose="020B0603020204020204" pitchFamily="34" charset="0"/>
              </a:rPr>
              <a:t>Studious as Mary, kind as young Anne,</a:t>
            </a:r>
          </a:p>
          <a:p>
            <a:pPr marL="0" indent="0">
              <a:lnSpc>
                <a:spcPct val="100000"/>
              </a:lnSpc>
              <a:spcBef>
                <a:spcPts val="0"/>
              </a:spcBef>
              <a:buNone/>
            </a:pPr>
            <a:r>
              <a:rPr lang="en-GB" sz="1800" dirty="0">
                <a:effectLst/>
                <a:latin typeface="BBC Reith Sans" panose="020B0603020204020204" pitchFamily="34" charset="0"/>
              </a:rPr>
              <a:t>Clever as Emma, romantic as Marianne.</a:t>
            </a:r>
          </a:p>
          <a:p>
            <a:pPr marL="0" indent="0">
              <a:lnSpc>
                <a:spcPct val="100000"/>
              </a:lnSpc>
              <a:spcBef>
                <a:spcPts val="0"/>
              </a:spcBef>
              <a:buNone/>
            </a:pPr>
            <a:endParaRPr lang="en-GB" sz="1800" dirty="0">
              <a:effectLst/>
              <a:latin typeface="BBC Reith Sans" panose="020B0603020204020204" pitchFamily="34" charset="0"/>
            </a:endParaRPr>
          </a:p>
          <a:p>
            <a:pPr marL="0" indent="0">
              <a:lnSpc>
                <a:spcPct val="100000"/>
              </a:lnSpc>
              <a:spcBef>
                <a:spcPts val="0"/>
              </a:spcBef>
              <a:buNone/>
            </a:pPr>
            <a:r>
              <a:rPr lang="en-GB" sz="1800" dirty="0">
                <a:effectLst/>
                <a:latin typeface="BBC Reith Sans" panose="020B0603020204020204" pitchFamily="34" charset="0"/>
              </a:rPr>
              <a:t>She listened and shines</a:t>
            </a:r>
          </a:p>
          <a:p>
            <a:pPr marL="0" indent="0">
              <a:lnSpc>
                <a:spcPct val="100000"/>
              </a:lnSpc>
              <a:spcBef>
                <a:spcPts val="0"/>
              </a:spcBef>
              <a:buNone/>
            </a:pPr>
            <a:r>
              <a:rPr lang="en-GB" sz="1800" dirty="0">
                <a:effectLst/>
                <a:latin typeface="BBC Reith Sans" panose="020B0603020204020204" pitchFamily="34" charset="0"/>
              </a:rPr>
              <a:t>Through every line,</a:t>
            </a:r>
          </a:p>
          <a:p>
            <a:pPr marL="0" indent="0">
              <a:lnSpc>
                <a:spcPct val="100000"/>
              </a:lnSpc>
              <a:spcBef>
                <a:spcPts val="0"/>
              </a:spcBef>
              <a:buNone/>
            </a:pPr>
            <a:r>
              <a:rPr lang="en-GB" sz="1800" dirty="0">
                <a:effectLst/>
                <a:latin typeface="BBC Reith Sans" panose="020B0603020204020204" pitchFamily="34" charset="0"/>
              </a:rPr>
              <a:t>Talking directly to you</a:t>
            </a:r>
          </a:p>
          <a:p>
            <a:pPr marL="0" indent="0">
              <a:lnSpc>
                <a:spcPct val="100000"/>
              </a:lnSpc>
              <a:spcBef>
                <a:spcPts val="0"/>
              </a:spcBef>
              <a:buNone/>
            </a:pPr>
            <a:r>
              <a:rPr lang="en-GB" sz="1800" dirty="0">
                <a:effectLst/>
                <a:latin typeface="BBC Reith Sans" panose="020B0603020204020204" pitchFamily="34" charset="0"/>
              </a:rPr>
              <a:t>And the women who</a:t>
            </a:r>
          </a:p>
          <a:p>
            <a:pPr marL="0" indent="0">
              <a:lnSpc>
                <a:spcPct val="100000"/>
              </a:lnSpc>
              <a:spcBef>
                <a:spcPts val="0"/>
              </a:spcBef>
              <a:buNone/>
            </a:pPr>
            <a:r>
              <a:rPr lang="en-GB" sz="1800" dirty="0">
                <a:effectLst/>
                <a:latin typeface="BBC Reith Sans" panose="020B0603020204020204" pitchFamily="34" charset="0"/>
              </a:rPr>
              <a:t>Needed to be known.</a:t>
            </a:r>
          </a:p>
          <a:p>
            <a:pPr marL="0" indent="0">
              <a:lnSpc>
                <a:spcPct val="100000"/>
              </a:lnSpc>
              <a:spcBef>
                <a:spcPts val="0"/>
              </a:spcBef>
              <a:buNone/>
            </a:pPr>
            <a:r>
              <a:rPr lang="en-GB" sz="1800" dirty="0">
                <a:effectLst/>
                <a:latin typeface="BBC Reith Sans" panose="020B0603020204020204" pitchFamily="34" charset="0"/>
              </a:rPr>
              <a:t>Her voice has shown</a:t>
            </a:r>
          </a:p>
          <a:p>
            <a:pPr marL="0" indent="0">
              <a:lnSpc>
                <a:spcPct val="100000"/>
              </a:lnSpc>
              <a:spcBef>
                <a:spcPts val="0"/>
              </a:spcBef>
              <a:buNone/>
            </a:pPr>
            <a:r>
              <a:rPr lang="en-GB" sz="1800" dirty="0">
                <a:effectLst/>
                <a:latin typeface="BBC Reith Sans" panose="020B0603020204020204" pitchFamily="34" charset="0"/>
              </a:rPr>
              <a:t>The power of words.</a:t>
            </a:r>
          </a:p>
          <a:p>
            <a:pPr marL="0" indent="0">
              <a:lnSpc>
                <a:spcPct val="100000"/>
              </a:lnSpc>
              <a:spcBef>
                <a:spcPts val="0"/>
              </a:spcBef>
              <a:buNone/>
            </a:pPr>
            <a:r>
              <a:rPr lang="en-GB" sz="1800" dirty="0">
                <a:effectLst/>
                <a:latin typeface="BBC Reith Sans" panose="020B0603020204020204" pitchFamily="34" charset="0"/>
              </a:rPr>
              <a:t>Strong and Sarcastic,</a:t>
            </a:r>
          </a:p>
          <a:p>
            <a:pPr marL="0" indent="0">
              <a:lnSpc>
                <a:spcPct val="100000"/>
              </a:lnSpc>
              <a:spcBef>
                <a:spcPts val="0"/>
              </a:spcBef>
              <a:buNone/>
            </a:pPr>
            <a:r>
              <a:rPr lang="en-GB" sz="1800" dirty="0">
                <a:effectLst/>
                <a:latin typeface="BBC Reith Sans" panose="020B0603020204020204" pitchFamily="34" charset="0"/>
              </a:rPr>
              <a:t>Cruel and Fantastic.</a:t>
            </a:r>
          </a:p>
          <a:p>
            <a:pPr marL="0" indent="0">
              <a:spcBef>
                <a:spcPts val="0"/>
              </a:spcBef>
              <a:buNone/>
            </a:pPr>
            <a:endParaRPr lang="en-GB" dirty="0">
              <a:effectLst/>
              <a:latin typeface="BBC Reith Sans" panose="020B0603020204020204" pitchFamily="34" charset="0"/>
            </a:endParaRPr>
          </a:p>
        </p:txBody>
      </p:sp>
      <p:sp>
        <p:nvSpPr>
          <p:cNvPr id="6" name="TextBox 5">
            <a:extLst>
              <a:ext uri="{FF2B5EF4-FFF2-40B4-BE49-F238E27FC236}">
                <a16:creationId xmlns:a16="http://schemas.microsoft.com/office/drawing/2014/main" id="{2DF50170-DDB3-C178-B248-0319F54011D2}"/>
              </a:ext>
            </a:extLst>
          </p:cNvPr>
          <p:cNvSpPr txBox="1"/>
          <p:nvPr/>
        </p:nvSpPr>
        <p:spPr>
          <a:xfrm>
            <a:off x="4886677" y="399534"/>
            <a:ext cx="2231701" cy="461665"/>
          </a:xfrm>
          <a:prstGeom prst="rect">
            <a:avLst/>
          </a:prstGeom>
          <a:noFill/>
        </p:spPr>
        <p:txBody>
          <a:bodyPr wrap="none" rtlCol="0">
            <a:spAutoFit/>
          </a:bodyPr>
          <a:lstStyle/>
          <a:p>
            <a:r>
              <a:rPr lang="en-US" sz="2400" b="1" dirty="0">
                <a:latin typeface="BBC Reith Sans" panose="020B0603020204020204" pitchFamily="34" charset="0"/>
                <a:ea typeface="BBC Reith Sans" panose="020B0603020204020204" pitchFamily="34" charset="0"/>
                <a:cs typeface="BBC Reith Sans" panose="020B0603020204020204" pitchFamily="34" charset="0"/>
              </a:rPr>
              <a:t>Lizzie Lovejoy</a:t>
            </a:r>
          </a:p>
        </p:txBody>
      </p:sp>
    </p:spTree>
    <p:extLst>
      <p:ext uri="{BB962C8B-B14F-4D97-AF65-F5344CB8AC3E}">
        <p14:creationId xmlns:p14="http://schemas.microsoft.com/office/powerpoint/2010/main" val="30919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195</TotalTime>
  <Words>576</Words>
  <Application>Microsoft Macintosh PowerPoint</Application>
  <PresentationFormat>Widescreen</PresentationFormat>
  <Paragraphs>76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BBC Reith 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Barnes</dc:creator>
  <cp:lastModifiedBy>Morgan Makin</cp:lastModifiedBy>
  <cp:revision>15</cp:revision>
  <dcterms:created xsi:type="dcterms:W3CDTF">2024-11-05T13:15:11Z</dcterms:created>
  <dcterms:modified xsi:type="dcterms:W3CDTF">2024-12-13T14:29:54Z</dcterms:modified>
</cp:coreProperties>
</file>