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60" r:id="rId4"/>
    <p:sldId id="261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562"/>
    <p:restoredTop sz="94694"/>
  </p:normalViewPr>
  <p:slideViewPr>
    <p:cSldViewPr snapToGrid="0">
      <p:cViewPr varScale="1">
        <p:scale>
          <a:sx n="103" d="100"/>
          <a:sy n="103" d="100"/>
        </p:scale>
        <p:origin x="176" y="5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B4956C-E404-1C49-96C5-1FDE028F9EFF}" type="datetimeFigureOut">
              <a:rPr lang="en-US" smtClean="0"/>
              <a:t>12/18/24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69E607-BD3F-4243-B5E5-CB579D418D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88857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9E607-BD3F-4243-B5E5-CB579D418D8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53956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B6FD87-5F0C-59A8-AA11-C5A20A0865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56D8196-9A0F-79F2-33D0-57672899150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E0AECF-008C-28A0-EB3E-1FDFB8DC1C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B0FFD-69E7-114F-84EB-E423A17B7579}" type="datetimeFigureOut">
              <a:rPr lang="en-US" smtClean="0"/>
              <a:t>12/18/24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88161F-A0F2-277D-918C-F9F8027AE6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2C8645-EE81-86C0-EDA2-7FED0E0D44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6057C-4069-8C49-B486-B71A1B173C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0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8EEBA0-E7CD-36BD-DB38-2F88EEF662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0655E37-B975-85E1-7515-FCFCF7A4890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2C9B3A-ED8B-2F76-3087-5C7ED5C7CB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B0FFD-69E7-114F-84EB-E423A17B7579}" type="datetimeFigureOut">
              <a:rPr lang="en-US" smtClean="0"/>
              <a:t>12/18/24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336A90-E7AA-3C1B-B42A-E7B3B47C02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847FD0-F418-50AF-1F1C-485E3E466D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6057C-4069-8C49-B486-B71A1B173C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44473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9899AF3-4FA1-5209-5FC1-803F6978E3A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E8DD4E2-796C-3B33-0E06-3618E1C15B8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8789D5-7548-ED6D-9607-8194D15C7B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B0FFD-69E7-114F-84EB-E423A17B7579}" type="datetimeFigureOut">
              <a:rPr lang="en-US" smtClean="0"/>
              <a:t>12/18/24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C0171C-7E91-ACD7-3108-357F0F9AD8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FD4527-65FB-9848-6639-8FFC415C57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6057C-4069-8C49-B486-B71A1B173C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53830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82304F-E81B-506A-3ABB-4F88920374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E981B9-0F2C-AA79-1CD0-4A8C2EB9C1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DF7EA7-3880-FFD4-A1AD-1886C3E3D3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B0FFD-69E7-114F-84EB-E423A17B7579}" type="datetimeFigureOut">
              <a:rPr lang="en-US" smtClean="0"/>
              <a:t>12/18/24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1E6AF8-431F-8C1C-82B2-66301D7FAF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7B4611-C5DA-9F45-0355-FE46C36002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6057C-4069-8C49-B486-B71A1B173C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06864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DF3D57-5768-C089-A91A-5BC2ED0409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F34346-FCC7-1A53-AF3D-C7FA7D80FB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47386D-2ABA-1BC8-DCEB-05DF9D7B0B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B0FFD-69E7-114F-84EB-E423A17B7579}" type="datetimeFigureOut">
              <a:rPr lang="en-US" smtClean="0"/>
              <a:t>12/18/24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D06EAB-B154-BC41-F3F5-D78EEB2983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68A54F-FA71-50A8-5008-88810C0048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6057C-4069-8C49-B486-B71A1B173C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34346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A1711D-BB87-9D11-9BA5-4D0BDD88A8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7CE43B-9FDD-3CF9-15DE-0C8DFCFCA93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F695443-C892-A8B0-A484-C60E943C232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CDB885F-E880-9A5D-BF24-B86C6FDA88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B0FFD-69E7-114F-84EB-E423A17B7579}" type="datetimeFigureOut">
              <a:rPr lang="en-US" smtClean="0"/>
              <a:t>12/18/24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366ECF8-FDB0-B80A-B951-B38B11E568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E24439B-968C-B1F1-2727-8BD3B73A88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6057C-4069-8C49-B486-B71A1B173C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5591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5FE817-3233-9EF9-C529-B3373976D0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2FB0E1B-BB8B-684A-197B-ED262D6D5B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21903D5-0B49-A10E-52B6-8620B7551E5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F83EF11-DF4B-3CEE-EAC6-FE3542ABEE8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C00D7E6-8992-D70F-7CC1-FD9A1093FD3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33DD8E1-473A-DE77-3366-CBDFCA74CA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B0FFD-69E7-114F-84EB-E423A17B7579}" type="datetimeFigureOut">
              <a:rPr lang="en-US" smtClean="0"/>
              <a:t>12/18/24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034DD2F-CD14-D662-17D4-02B09B8C9C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89083E7-F52F-C2BC-77A8-EAEB705A44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6057C-4069-8C49-B486-B71A1B173C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47537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EEB29B-2CF0-BC95-7D92-9E372F2655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29C56C7-4AB4-CDB6-B408-592A531587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B0FFD-69E7-114F-84EB-E423A17B7579}" type="datetimeFigureOut">
              <a:rPr lang="en-US" smtClean="0"/>
              <a:t>12/18/24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848C4E1-00A6-34AB-2CFF-BFA4A319C4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4B21CBE-05CF-3850-C1BD-059B6F373D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6057C-4069-8C49-B486-B71A1B173C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3764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67553A9-F99B-0BB9-FAC9-F784A59A3E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B0FFD-69E7-114F-84EB-E423A17B7579}" type="datetimeFigureOut">
              <a:rPr lang="en-US" smtClean="0"/>
              <a:t>12/18/24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BD4DCF8-35CA-9DAA-1BC6-114C9F7628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E325DF2-354F-3D75-5C8E-1D4F0BA3BD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6057C-4069-8C49-B486-B71A1B173C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9775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56EEBB-A253-C126-42D2-E9DD3137FF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ECD835-3F5D-9FB6-6B55-701BDD5F6E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419C034-596B-0995-D2E5-7332A8F4AE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0A307F5-A817-4F23-13DB-237FB9F8CB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B0FFD-69E7-114F-84EB-E423A17B7579}" type="datetimeFigureOut">
              <a:rPr lang="en-US" smtClean="0"/>
              <a:t>12/18/24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FF8899C-4D23-67A6-1FB4-7EDCABB225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C9A1663-B0B9-32EC-DC0E-2409E4E266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6057C-4069-8C49-B486-B71A1B173C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56103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B65D27-1E9D-83E2-B72E-3CCB850401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C485E20-C1AB-5B2A-1980-B05D14FD507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2878155-55D8-0319-6EE4-B61EBB56E8E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AE4F248-B2EF-81E8-0E93-F2CE77CF67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B0FFD-69E7-114F-84EB-E423A17B7579}" type="datetimeFigureOut">
              <a:rPr lang="en-US" smtClean="0"/>
              <a:t>12/18/24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6185CE0-E039-35C3-390B-CD64F37B86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C29A54-A9F2-2760-91C2-BED85A7BAD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6057C-4069-8C49-B486-B71A1B173C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43210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A5C0AB1-0F9F-35EC-1334-BD29F93B1F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5A5F933-8ED4-8FFE-7230-E24EEA9E2E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C5F344-12F1-DCAE-711F-B51B427CA9E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9BB0FFD-69E7-114F-84EB-E423A17B7579}" type="datetimeFigureOut">
              <a:rPr lang="en-US" smtClean="0"/>
              <a:t>12/18/24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D3D9F9-5701-1520-616E-C3517D4BBC6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DEE5A6-7319-2746-E64D-52CA6FFFA11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866057C-4069-8C49-B486-B71A1B173C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41902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purple rectangle on a black background&#10;&#10;Description automatically generated">
            <a:extLst>
              <a:ext uri="{FF2B5EF4-FFF2-40B4-BE49-F238E27FC236}">
                <a16:creationId xmlns:a16="http://schemas.microsoft.com/office/drawing/2014/main" id="{034C2823-66E7-70A1-A87A-7DCABCD5A5B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DE5A093B-A949-0653-85E0-525C0E3CBC6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latin typeface="BBC Reith Sans" panose="020B0603020204020204" pitchFamily="34" charset="0"/>
                <a:ea typeface="BBC Reith Sans" panose="020B0603020204020204" pitchFamily="34" charset="0"/>
                <a:cs typeface="BBC Reith Sans" panose="020B0603020204020204" pitchFamily="34" charset="0"/>
              </a:rPr>
              <a:t>Holocaust Memorial Day</a:t>
            </a:r>
          </a:p>
        </p:txBody>
      </p:sp>
    </p:spTree>
    <p:extLst>
      <p:ext uri="{BB962C8B-B14F-4D97-AF65-F5344CB8AC3E}">
        <p14:creationId xmlns:p14="http://schemas.microsoft.com/office/powerpoint/2010/main" val="541662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purple rectangle on a black background&#10;&#10;Description automatically generated">
            <a:extLst>
              <a:ext uri="{FF2B5EF4-FFF2-40B4-BE49-F238E27FC236}">
                <a16:creationId xmlns:a16="http://schemas.microsoft.com/office/drawing/2014/main" id="{BB1866E5-14F1-03AB-729B-052220EB556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101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9146471B-81DD-EA3F-4644-64EF403207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96353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5400" dirty="0">
                <a:latin typeface="BBC Reith Sans" panose="020B0603020204020204" pitchFamily="34" charset="0"/>
                <a:ea typeface="BBC Reith Sans" panose="020B0603020204020204" pitchFamily="34" charset="0"/>
                <a:cs typeface="BBC Reith Sans" panose="020B0603020204020204" pitchFamily="34" charset="0"/>
              </a:rPr>
              <a:t>Holocaust Memorial Day…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BC1422-CA0F-8E39-D3A8-40BD9CAC4C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03996"/>
            <a:ext cx="10515600" cy="435133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400" dirty="0">
                <a:latin typeface="BBC Reith Sans" panose="020B0603020204020204" pitchFamily="34" charset="0"/>
                <a:ea typeface="BBC Reith Sans" panose="020B0603020204020204" pitchFamily="34" charset="0"/>
                <a:cs typeface="BBC Reith Sans" panose="020B0603020204020204" pitchFamily="34" charset="0"/>
              </a:rPr>
              <a:t>…a day to remember </a:t>
            </a:r>
            <a:r>
              <a:rPr lang="en-GB" sz="4400" dirty="0">
                <a:effectLst/>
                <a:latin typeface="BBC Reith Sans" panose="020B0603020204020204" pitchFamily="34" charset="0"/>
                <a:ea typeface="BBC Reith Sans" panose="020B0603020204020204" pitchFamily="34" charset="0"/>
                <a:cs typeface="BBC Reith Sans" panose="020B0603020204020204" pitchFamily="34" charset="0"/>
              </a:rPr>
              <a:t>the six million Jews murdered during the Holocaust, and millions more people murdered through the Nazi persecution of other groups and in the more recent genocides… </a:t>
            </a:r>
            <a:endParaRPr lang="en-US" sz="4400" dirty="0">
              <a:latin typeface="BBC Reith Sans" panose="020B0603020204020204" pitchFamily="34" charset="0"/>
              <a:ea typeface="BBC Reith Sans" panose="020B0603020204020204" pitchFamily="34" charset="0"/>
              <a:cs typeface="BBC Reith Sans" panose="020B06030202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70827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840FA3-88BA-BCC3-E06E-9F5C4BD4C3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purple rectangle on a black background&#10;&#10;Description automatically generated">
            <a:extLst>
              <a:ext uri="{FF2B5EF4-FFF2-40B4-BE49-F238E27FC236}">
                <a16:creationId xmlns:a16="http://schemas.microsoft.com/office/drawing/2014/main" id="{E50DEC7C-B105-FCEF-D22C-41B3977113C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214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08350F9-1405-1CB6-C8AF-15E127516B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72203" y="228929"/>
            <a:ext cx="5047593" cy="969254"/>
          </a:xfrm>
        </p:spPr>
        <p:txBody>
          <a:bodyPr>
            <a:normAutofit/>
          </a:bodyPr>
          <a:lstStyle/>
          <a:p>
            <a:pPr algn="ctr"/>
            <a:r>
              <a:rPr lang="en-US" sz="3200" dirty="0">
                <a:latin typeface="BBC Reith Sans" panose="020B0603020204020204" pitchFamily="34" charset="0"/>
                <a:ea typeface="BBC Reith Sans" panose="020B0603020204020204" pitchFamily="34" charset="0"/>
                <a:cs typeface="BBC Reith Sans" panose="020B0603020204020204" pitchFamily="34" charset="0"/>
              </a:rPr>
              <a:t>‘First they came’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9F9809-924D-16BD-08B5-79C3A114B0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0186" y="1327712"/>
            <a:ext cx="5291958" cy="403596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400" dirty="0">
                <a:latin typeface="BBC Reith Sans" panose="020B0603020204020204" pitchFamily="34" charset="0"/>
                <a:ea typeface="BBC Reith Sans" panose="020B0603020204020204" pitchFamily="34" charset="0"/>
                <a:cs typeface="BBC Reith Sans" panose="020B0603020204020204" pitchFamily="34" charset="0"/>
              </a:rPr>
              <a:t>First they came for the Communists</a:t>
            </a:r>
          </a:p>
          <a:p>
            <a:pPr marL="0" indent="0">
              <a:buNone/>
            </a:pPr>
            <a:r>
              <a:rPr lang="en-GB" sz="2400" dirty="0">
                <a:latin typeface="BBC Reith Sans" panose="020B0603020204020204" pitchFamily="34" charset="0"/>
                <a:ea typeface="BBC Reith Sans" panose="020B0603020204020204" pitchFamily="34" charset="0"/>
                <a:cs typeface="BBC Reith Sans" panose="020B0603020204020204" pitchFamily="34" charset="0"/>
              </a:rPr>
              <a:t>And I did not speak out </a:t>
            </a:r>
          </a:p>
          <a:p>
            <a:pPr marL="0" indent="0">
              <a:buNone/>
            </a:pPr>
            <a:r>
              <a:rPr lang="en-GB" sz="2400" dirty="0">
                <a:latin typeface="BBC Reith Sans" panose="020B0603020204020204" pitchFamily="34" charset="0"/>
                <a:ea typeface="BBC Reith Sans" panose="020B0603020204020204" pitchFamily="34" charset="0"/>
                <a:cs typeface="BBC Reith Sans" panose="020B0603020204020204" pitchFamily="34" charset="0"/>
              </a:rPr>
              <a:t>Because I was not a Communist</a:t>
            </a:r>
          </a:p>
          <a:p>
            <a:pPr marL="0" indent="0">
              <a:buNone/>
            </a:pPr>
            <a:endParaRPr lang="en-GB" sz="2400" dirty="0">
              <a:latin typeface="BBC Reith Sans" panose="020B0603020204020204" pitchFamily="34" charset="0"/>
              <a:ea typeface="BBC Reith Sans" panose="020B0603020204020204" pitchFamily="34" charset="0"/>
              <a:cs typeface="BBC Reith Sans" panose="020B0603020204020204" pitchFamily="34" charset="0"/>
            </a:endParaRPr>
          </a:p>
          <a:p>
            <a:pPr marL="0" indent="0">
              <a:buNone/>
            </a:pPr>
            <a:r>
              <a:rPr lang="en-GB" sz="2400" dirty="0">
                <a:latin typeface="BBC Reith Sans" panose="020B0603020204020204" pitchFamily="34" charset="0"/>
                <a:ea typeface="BBC Reith Sans" panose="020B0603020204020204" pitchFamily="34" charset="0"/>
                <a:cs typeface="BBC Reith Sans" panose="020B0603020204020204" pitchFamily="34" charset="0"/>
              </a:rPr>
              <a:t>Then they came for the Socialists</a:t>
            </a:r>
          </a:p>
          <a:p>
            <a:pPr marL="0" indent="0">
              <a:buNone/>
            </a:pPr>
            <a:r>
              <a:rPr lang="en-GB" sz="2400" dirty="0">
                <a:latin typeface="BBC Reith Sans" panose="020B0603020204020204" pitchFamily="34" charset="0"/>
                <a:ea typeface="BBC Reith Sans" panose="020B0603020204020204" pitchFamily="34" charset="0"/>
                <a:cs typeface="BBC Reith Sans" panose="020B0603020204020204" pitchFamily="34" charset="0"/>
              </a:rPr>
              <a:t>And I did not speak out</a:t>
            </a:r>
          </a:p>
          <a:p>
            <a:pPr marL="0" indent="0">
              <a:buNone/>
            </a:pPr>
            <a:r>
              <a:rPr lang="en-GB" sz="2400" dirty="0">
                <a:latin typeface="BBC Reith Sans" panose="020B0603020204020204" pitchFamily="34" charset="0"/>
                <a:ea typeface="BBC Reith Sans" panose="020B0603020204020204" pitchFamily="34" charset="0"/>
                <a:cs typeface="BBC Reith Sans" panose="020B0603020204020204" pitchFamily="34" charset="0"/>
              </a:rPr>
              <a:t>Because I was not a Socialist</a:t>
            </a:r>
          </a:p>
          <a:p>
            <a:pPr marL="0" indent="0">
              <a:buNone/>
            </a:pPr>
            <a:r>
              <a:rPr lang="en-GB" sz="1600" dirty="0"/>
              <a:t>	</a:t>
            </a:r>
            <a:endParaRPr lang="en-US" sz="16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C5E56A5-05BF-998E-503C-F30288AC8353}"/>
              </a:ext>
            </a:extLst>
          </p:cNvPr>
          <p:cNvSpPr txBox="1"/>
          <p:nvPr/>
        </p:nvSpPr>
        <p:spPr>
          <a:xfrm>
            <a:off x="6005348" y="1327712"/>
            <a:ext cx="5749158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effectLst/>
                <a:latin typeface="BBC Reith Sans" panose="020B0603020204020204" pitchFamily="34" charset="0"/>
                <a:ea typeface="BBC Reith Sans" panose="020B0603020204020204" pitchFamily="34" charset="0"/>
                <a:cs typeface="BBC Reith Sans" panose="020B0603020204020204" pitchFamily="34" charset="0"/>
              </a:rPr>
              <a:t>Then they came for the trade unionists</a:t>
            </a:r>
          </a:p>
          <a:p>
            <a:r>
              <a:rPr lang="en-GB" sz="2400" dirty="0">
                <a:effectLst/>
                <a:latin typeface="BBC Reith Sans" panose="020B0603020204020204" pitchFamily="34" charset="0"/>
                <a:ea typeface="BBC Reith Sans" panose="020B0603020204020204" pitchFamily="34" charset="0"/>
                <a:cs typeface="BBC Reith Sans" panose="020B0603020204020204" pitchFamily="34" charset="0"/>
              </a:rPr>
              <a:t>And I did not speak out</a:t>
            </a:r>
          </a:p>
          <a:p>
            <a:r>
              <a:rPr lang="en-GB" sz="2400" dirty="0">
                <a:effectLst/>
                <a:latin typeface="BBC Reith Sans" panose="020B0603020204020204" pitchFamily="34" charset="0"/>
                <a:ea typeface="BBC Reith Sans" panose="020B0603020204020204" pitchFamily="34" charset="0"/>
                <a:cs typeface="BBC Reith Sans" panose="020B0603020204020204" pitchFamily="34" charset="0"/>
              </a:rPr>
              <a:t>Because I was not a trade unionist</a:t>
            </a:r>
          </a:p>
          <a:p>
            <a:endParaRPr lang="en-GB" sz="2400" dirty="0">
              <a:effectLst/>
              <a:latin typeface="BBC Reith Sans" panose="020B0603020204020204" pitchFamily="34" charset="0"/>
              <a:ea typeface="BBC Reith Sans" panose="020B0603020204020204" pitchFamily="34" charset="0"/>
              <a:cs typeface="BBC Reith Sans" panose="020B0603020204020204" pitchFamily="34" charset="0"/>
            </a:endParaRPr>
          </a:p>
          <a:p>
            <a:r>
              <a:rPr lang="en-GB" sz="2400" dirty="0">
                <a:effectLst/>
                <a:latin typeface="BBC Reith Sans" panose="020B0603020204020204" pitchFamily="34" charset="0"/>
                <a:ea typeface="BBC Reith Sans" panose="020B0603020204020204" pitchFamily="34" charset="0"/>
                <a:cs typeface="BBC Reith Sans" panose="020B0603020204020204" pitchFamily="34" charset="0"/>
              </a:rPr>
              <a:t>Then they came for the Jews</a:t>
            </a:r>
          </a:p>
          <a:p>
            <a:r>
              <a:rPr lang="en-GB" sz="2400" dirty="0">
                <a:effectLst/>
                <a:latin typeface="BBC Reith Sans" panose="020B0603020204020204" pitchFamily="34" charset="0"/>
                <a:ea typeface="BBC Reith Sans" panose="020B0603020204020204" pitchFamily="34" charset="0"/>
                <a:cs typeface="BBC Reith Sans" panose="020B0603020204020204" pitchFamily="34" charset="0"/>
              </a:rPr>
              <a:t>And I did not speak out</a:t>
            </a:r>
          </a:p>
          <a:p>
            <a:r>
              <a:rPr lang="en-GB" sz="2400" dirty="0">
                <a:effectLst/>
                <a:latin typeface="BBC Reith Sans" panose="020B0603020204020204" pitchFamily="34" charset="0"/>
                <a:ea typeface="BBC Reith Sans" panose="020B0603020204020204" pitchFamily="34" charset="0"/>
                <a:cs typeface="BBC Reith Sans" panose="020B0603020204020204" pitchFamily="34" charset="0"/>
              </a:rPr>
              <a:t>Because I was not a Jew</a:t>
            </a:r>
          </a:p>
          <a:p>
            <a:endParaRPr lang="en-GB" sz="2400" dirty="0">
              <a:effectLst/>
              <a:latin typeface="BBC Reith Sans" panose="020B0603020204020204" pitchFamily="34" charset="0"/>
              <a:ea typeface="BBC Reith Sans" panose="020B0603020204020204" pitchFamily="34" charset="0"/>
              <a:cs typeface="BBC Reith Sans" panose="020B0603020204020204" pitchFamily="34" charset="0"/>
            </a:endParaRPr>
          </a:p>
          <a:p>
            <a:r>
              <a:rPr lang="en-GB" sz="2400" dirty="0">
                <a:effectLst/>
                <a:latin typeface="BBC Reith Sans" panose="020B0603020204020204" pitchFamily="34" charset="0"/>
                <a:ea typeface="BBC Reith Sans" panose="020B0603020204020204" pitchFamily="34" charset="0"/>
                <a:cs typeface="BBC Reith Sans" panose="020B0603020204020204" pitchFamily="34" charset="0"/>
              </a:rPr>
              <a:t>Then they came for me</a:t>
            </a:r>
          </a:p>
          <a:p>
            <a:r>
              <a:rPr lang="en-GB" sz="2400" dirty="0">
                <a:effectLst/>
                <a:latin typeface="BBC Reith Sans" panose="020B0603020204020204" pitchFamily="34" charset="0"/>
                <a:ea typeface="BBC Reith Sans" panose="020B0603020204020204" pitchFamily="34" charset="0"/>
                <a:cs typeface="BBC Reith Sans" panose="020B0603020204020204" pitchFamily="34" charset="0"/>
              </a:rPr>
              <a:t>And there was no one left</a:t>
            </a:r>
          </a:p>
          <a:p>
            <a:r>
              <a:rPr lang="en-GB" sz="2400" dirty="0">
                <a:effectLst/>
                <a:latin typeface="BBC Reith Sans" panose="020B0603020204020204" pitchFamily="34" charset="0"/>
                <a:ea typeface="BBC Reith Sans" panose="020B0603020204020204" pitchFamily="34" charset="0"/>
                <a:cs typeface="BBC Reith Sans" panose="020B0603020204020204" pitchFamily="34" charset="0"/>
              </a:rPr>
              <a:t>To speak out for me.</a:t>
            </a:r>
          </a:p>
        </p:txBody>
      </p:sp>
    </p:spTree>
    <p:extLst>
      <p:ext uri="{BB962C8B-B14F-4D97-AF65-F5344CB8AC3E}">
        <p14:creationId xmlns:p14="http://schemas.microsoft.com/office/powerpoint/2010/main" val="22196918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E12BCB-522C-C140-DC7C-A8477E2623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purple rectangle on a black background&#10;&#10;Description automatically generated">
            <a:extLst>
              <a:ext uri="{FF2B5EF4-FFF2-40B4-BE49-F238E27FC236}">
                <a16:creationId xmlns:a16="http://schemas.microsoft.com/office/drawing/2014/main" id="{5ED98131-B66C-C912-A204-CB4A49EABF9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8384"/>
            <a:ext cx="12192000" cy="6858000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EC33C8-274D-43EC-1178-283D146C04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92770"/>
            <a:ext cx="10515600" cy="5010312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GB" sz="4400" kern="100" dirty="0">
                <a:latin typeface="BBC Reith Sans" panose="020B0603020204020204" pitchFamily="34" charset="0"/>
                <a:ea typeface="BBC Reith Sans" panose="020B0603020204020204" pitchFamily="34" charset="0"/>
                <a:cs typeface="BBC Reith Sans" panose="020B0603020204020204" pitchFamily="34" charset="0"/>
              </a:rPr>
              <a:t>‘…</a:t>
            </a:r>
            <a:r>
              <a:rPr lang="en-GB" sz="4400" kern="100" dirty="0">
                <a:effectLst/>
                <a:latin typeface="BBC Reith Sans" panose="020B0603020204020204" pitchFamily="34" charset="0"/>
                <a:ea typeface="BBC Reith Sans" panose="020B0603020204020204" pitchFamily="34" charset="0"/>
                <a:cs typeface="BBC Reith Sans" panose="020B0603020204020204" pitchFamily="34" charset="0"/>
              </a:rPr>
              <a:t>When you are a foreigner in a foreign country...with nothing, no money, no background...you are then reliant on the charity of the locals…’ </a:t>
            </a:r>
            <a:r>
              <a:rPr lang="en-GB" sz="2400" kern="100" dirty="0">
                <a:effectLst/>
                <a:latin typeface="BBC Reith Sans" panose="020B0603020204020204" pitchFamily="34" charset="0"/>
                <a:ea typeface="BBC Reith Sans" panose="020B0603020204020204" pitchFamily="34" charset="0"/>
                <a:cs typeface="BBC Reith Sans" panose="020B0603020204020204" pitchFamily="34" charset="0"/>
              </a:rPr>
              <a:t>(John Hajdu MBE) </a:t>
            </a:r>
          </a:p>
        </p:txBody>
      </p:sp>
    </p:spTree>
    <p:extLst>
      <p:ext uri="{BB962C8B-B14F-4D97-AF65-F5344CB8AC3E}">
        <p14:creationId xmlns:p14="http://schemas.microsoft.com/office/powerpoint/2010/main" val="645410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</TotalTime>
  <Words>174</Words>
  <Application>Microsoft Macintosh PowerPoint</Application>
  <PresentationFormat>Widescreen</PresentationFormat>
  <Paragraphs>25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Aptos</vt:lpstr>
      <vt:lpstr>Aptos Display</vt:lpstr>
      <vt:lpstr>Arial</vt:lpstr>
      <vt:lpstr>BBC Reith Sans</vt:lpstr>
      <vt:lpstr>Office Theme</vt:lpstr>
      <vt:lpstr>Holocaust Memorial Day</vt:lpstr>
      <vt:lpstr>Holocaust Memorial Day…</vt:lpstr>
      <vt:lpstr>‘First they came’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Andrew Barnes</dc:creator>
  <cp:lastModifiedBy>Morgan Makin</cp:lastModifiedBy>
  <cp:revision>7</cp:revision>
  <dcterms:created xsi:type="dcterms:W3CDTF">2024-11-05T13:15:11Z</dcterms:created>
  <dcterms:modified xsi:type="dcterms:W3CDTF">2024-12-18T15:30:43Z</dcterms:modified>
</cp:coreProperties>
</file>