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8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740D4-E4EB-47FF-906B-666DEAF43A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7A1183-5CD2-4D69-ACBC-4960659133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EC8EF2-5F4D-46B9-8EAF-B8ABFEB30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D0D58-B48E-4E83-82E9-C576779AD4CF}" type="datetimeFigureOut">
              <a:rPr lang="en-GB" smtClean="0"/>
              <a:t>16/03/2023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C69DE0-9B95-4220-B88A-67A147F27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034F72-524C-4C6B-96E2-9D4ED91EA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92920-3F3B-4FB0-BC7A-67D13E81F5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85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F688D-0DCF-4652-97A8-5A36F1061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62BF34-E8D8-453D-971A-E5C83AC8D7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E18406-12C0-47F6-9947-913904035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D0D58-B48E-4E83-82E9-C576779AD4CF}" type="datetimeFigureOut">
              <a:rPr lang="en-GB" smtClean="0"/>
              <a:t>16/03/2023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9A2076-C5B7-413E-84DD-8A3D58542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C7CFC4-4CE1-4036-96C7-27CC561A2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92920-3F3B-4FB0-BC7A-67D13E81F5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0028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C55A7FF-7058-47D3-A0B7-BCF85B0659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38AE4B-96D8-43D0-936B-0DC0DA76CF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DF8452-0B65-4C87-BCA4-D126C1BB6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D0D58-B48E-4E83-82E9-C576779AD4CF}" type="datetimeFigureOut">
              <a:rPr lang="en-GB" smtClean="0"/>
              <a:t>16/03/2023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625578-A045-4EB4-9E36-55218A6DE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C97FB2-FF81-49C3-9E3C-FD2E0CE8D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92920-3F3B-4FB0-BC7A-67D13E81F5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7475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3AD427-FA18-40DB-8E05-A34402E33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90C07-AD66-4DED-9166-34319D8825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392F31-E2C6-4202-AF27-9528E4428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D0D58-B48E-4E83-82E9-C576779AD4CF}" type="datetimeFigureOut">
              <a:rPr lang="en-GB" smtClean="0"/>
              <a:t>16/03/2023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2E7C7C-EE3A-4163-85CC-2B73F2B91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FB085B-880B-435D-8BFB-B056E9EBA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92920-3F3B-4FB0-BC7A-67D13E81F5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6184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709E8-9D8C-451D-9CFF-B6E307D63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311D57-AB00-40F0-BE13-E22B7E5063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35448C-B793-458C-AE13-098D248ED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D0D58-B48E-4E83-82E9-C576779AD4CF}" type="datetimeFigureOut">
              <a:rPr lang="en-GB" smtClean="0"/>
              <a:t>16/03/2023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514FC8-3379-4D0F-9401-BBC2191E6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6B47A9-F4BB-441B-9096-E0F47C6CD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92920-3F3B-4FB0-BC7A-67D13E81F5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3211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7F9EEC-740E-4FD3-A57A-80FA5371E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41ADA7-960B-43DB-83CB-593608430D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346566-5610-464F-ADDD-8824A8DFA2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49E69C-8F2F-4BBD-8099-5725D2FCF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D0D58-B48E-4E83-82E9-C576779AD4CF}" type="datetimeFigureOut">
              <a:rPr lang="en-GB" smtClean="0"/>
              <a:t>16/03/2023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C566A9-522D-4A54-81E2-638418067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7AC447-E5DC-4244-A18E-8F9A486BB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92920-3F3B-4FB0-BC7A-67D13E81F5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1479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9DF56-FB59-47C5-B346-C25FC62E1A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B7907D-D9EC-4561-BBFD-E5A8BF1DDC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175BBE-A5AA-4BBD-A16B-D423505E7A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F1B5CC-E88B-4EB3-9968-BF13DF8774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C77A97-CE3B-4816-A07F-E46F40F2D3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9071372-0B15-4212-A466-C9D68733D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D0D58-B48E-4E83-82E9-C576779AD4CF}" type="datetimeFigureOut">
              <a:rPr lang="en-GB" smtClean="0"/>
              <a:t>16/03/2023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1E5EA5-94F2-4A2B-AD49-90E1FBA92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CA4512-EC1F-4516-A47D-2A88D687E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92920-3F3B-4FB0-BC7A-67D13E81F5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8201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91E12-F907-4C25-877A-4A52DA985B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532D32-C2A0-4B7F-B58D-8EBA8EF58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D0D58-B48E-4E83-82E9-C576779AD4CF}" type="datetimeFigureOut">
              <a:rPr lang="en-GB" smtClean="0"/>
              <a:t>16/03/2023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E73E20-F7F2-4FF4-9033-D64E53BD4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BDEE97-584C-450A-BF22-BBB25A7B5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92920-3F3B-4FB0-BC7A-67D13E81F5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2968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C95A31-2838-4413-85B0-4CCC8C420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D0D58-B48E-4E83-82E9-C576779AD4CF}" type="datetimeFigureOut">
              <a:rPr lang="en-GB" smtClean="0"/>
              <a:t>16/03/2023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845769C-A87F-4975-A2E6-BD1010A201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9D5715-6A6D-45B6-A513-AB2F7A75F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92920-3F3B-4FB0-BC7A-67D13E81F5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5423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F305C2-E068-41BE-AC9D-F7EF2E05FC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F9B3BB-E668-47ED-BBF0-9F9EE15D32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80B1D2-F1A7-4A39-827A-03E3BC6A55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98D027-48ED-4EB6-AEBD-46686F859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D0D58-B48E-4E83-82E9-C576779AD4CF}" type="datetimeFigureOut">
              <a:rPr lang="en-GB" smtClean="0"/>
              <a:t>16/03/2023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6B0A73-4C28-4A12-A792-4B2AC3F79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657E74-5F70-4E41-8942-A16ACD53E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92920-3F3B-4FB0-BC7A-67D13E81F5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9826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68FA9-2537-4E9F-B183-F5AACC28C1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AC36B78-C531-422C-8ECF-B87EE8EA15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304DE2-8915-4165-A90A-313BE4FCD6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185C53-2C0C-49A3-BAA0-2743647F2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D0D58-B48E-4E83-82E9-C576779AD4CF}" type="datetimeFigureOut">
              <a:rPr lang="en-GB" smtClean="0"/>
              <a:t>16/03/2023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F28BC1-57BC-45A2-BCBC-CF946733D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8CD6D3-9B9E-45FD-8805-034D0EA71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92920-3F3B-4FB0-BC7A-67D13E81F5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3510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FB155D-E44C-4206-B250-6DCEF9500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DEA098-0927-4A23-9F5C-2B83494FB1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3FFC97-6729-49EF-BB17-019F257EF1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FD0D58-B48E-4E83-82E9-C576779AD4CF}" type="datetimeFigureOut">
              <a:rPr lang="en-GB" smtClean="0"/>
              <a:t>16/03/2023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00CA5C-34B1-470A-8C2B-59C95E88AF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1FE7EF-B6C3-4DD5-AB21-9ECE6FAAD7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92920-3F3B-4FB0-BC7A-67D13E81F5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6296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F74F739-1564-4974-9A2B-27F6FD4623EF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85000"/>
          </a:blip>
          <a:stretch>
            <a:fillRect/>
          </a:stretch>
        </p:blipFill>
        <p:spPr>
          <a:xfrm>
            <a:off x="0" y="0"/>
            <a:ext cx="12179916" cy="686481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B6AB233-0885-4FFC-8C5B-1813BC570E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8751" y="228599"/>
            <a:ext cx="9591674" cy="1228726"/>
          </a:xfrm>
        </p:spPr>
        <p:txBody>
          <a:bodyPr>
            <a:normAutofit/>
          </a:bodyPr>
          <a:lstStyle/>
          <a:p>
            <a:r>
              <a:rPr lang="en-GB" sz="6600" b="1" dirty="0"/>
              <a:t>Sticking To A Budget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A78BED-5004-433F-B77F-24B55AA16A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697038"/>
            <a:ext cx="9144000" cy="3122612"/>
          </a:xfrm>
        </p:spPr>
        <p:txBody>
          <a:bodyPr>
            <a:noAutofit/>
          </a:bodyPr>
          <a:lstStyle/>
          <a:p>
            <a:r>
              <a:rPr lang="en-GB" sz="3600" dirty="0"/>
              <a:t>Budget: </a:t>
            </a:r>
            <a:r>
              <a:rPr lang="en-GB" sz="3600" b="1" dirty="0"/>
              <a:t>£20.00</a:t>
            </a:r>
          </a:p>
          <a:p>
            <a:r>
              <a:rPr lang="en-GB" sz="3600" dirty="0"/>
              <a:t>Match ticket: </a:t>
            </a:r>
            <a:r>
              <a:rPr lang="en-GB" sz="3600" b="1" dirty="0"/>
              <a:t>£10.00</a:t>
            </a:r>
          </a:p>
          <a:p>
            <a:r>
              <a:rPr lang="en-GB" sz="3600" dirty="0"/>
              <a:t>Matchday programme: </a:t>
            </a:r>
            <a:r>
              <a:rPr lang="en-GB" sz="3600" b="1" dirty="0"/>
              <a:t>£5.00</a:t>
            </a:r>
          </a:p>
          <a:p>
            <a:r>
              <a:rPr lang="en-GB" sz="3600" dirty="0"/>
              <a:t>Drink: </a:t>
            </a:r>
            <a:r>
              <a:rPr lang="en-GB" sz="3600" b="1" dirty="0"/>
              <a:t>£1.50</a:t>
            </a:r>
          </a:p>
          <a:p>
            <a:r>
              <a:rPr lang="en-GB" sz="3600" dirty="0"/>
              <a:t>Snacks: </a:t>
            </a:r>
            <a:r>
              <a:rPr lang="en-GB" sz="3600" b="1" dirty="0"/>
              <a:t>£2.50</a:t>
            </a:r>
          </a:p>
          <a:p>
            <a:r>
              <a:rPr lang="en-GB" sz="3600" dirty="0"/>
              <a:t>Scarf: </a:t>
            </a:r>
            <a:r>
              <a:rPr lang="en-GB" sz="3600" b="1" dirty="0"/>
              <a:t>£3.50</a:t>
            </a:r>
          </a:p>
          <a:p>
            <a:r>
              <a:rPr lang="en-GB" sz="3600" dirty="0"/>
              <a:t>Return taxi to the ground: </a:t>
            </a:r>
            <a:r>
              <a:rPr lang="en-GB" sz="3600" b="1" dirty="0"/>
              <a:t>£10.00</a:t>
            </a:r>
          </a:p>
          <a:p>
            <a:r>
              <a:rPr lang="en-GB" sz="3600" dirty="0"/>
              <a:t>Return </a:t>
            </a:r>
            <a:r>
              <a:rPr lang="en-GB" sz="3600"/>
              <a:t>public transport </a:t>
            </a:r>
            <a:r>
              <a:rPr lang="en-GB" sz="3600" dirty="0"/>
              <a:t>t</a:t>
            </a:r>
            <a:r>
              <a:rPr lang="en-GB" sz="3600"/>
              <a:t>icket</a:t>
            </a:r>
            <a:r>
              <a:rPr lang="en-GB" sz="3600" dirty="0"/>
              <a:t>: </a:t>
            </a:r>
            <a:r>
              <a:rPr lang="en-GB" sz="3600" b="1" dirty="0"/>
              <a:t>£2.00</a:t>
            </a:r>
          </a:p>
        </p:txBody>
      </p:sp>
    </p:spTree>
    <p:extLst>
      <p:ext uri="{BB962C8B-B14F-4D97-AF65-F5344CB8AC3E}">
        <p14:creationId xmlns:p14="http://schemas.microsoft.com/office/powerpoint/2010/main" val="3315514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Sticking To A Budget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Jasmine Jacques</dc:creator>
  <cp:lastModifiedBy>Jamie Atherton</cp:lastModifiedBy>
  <cp:revision>6</cp:revision>
  <dcterms:created xsi:type="dcterms:W3CDTF">2023-02-24T12:13:04Z</dcterms:created>
  <dcterms:modified xsi:type="dcterms:W3CDTF">2023-03-16T15:36:54Z</dcterms:modified>
</cp:coreProperties>
</file>