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8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DCD7B-1C2A-4120-B136-7E2073966B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391D22-80B9-44B0-AA84-7998694AA2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159EA6-FA60-4681-88DE-863B7F9E4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0D5A-727A-4F14-BEF3-134E9684FE59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E4E131-1774-4360-87D7-790506AD9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CDC20-7449-496C-AF7B-4DD326319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5244-6BFF-4BED-B146-9473784D7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491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452C5-C800-4AFC-81FB-1955A5023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9ABCCA-144D-45B6-925F-14D8214F7F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FA78F8-EA52-4956-956F-586AB5317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0D5A-727A-4F14-BEF3-134E9684FE59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F4802-9AE6-42DF-BC34-F7CEB3841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8E16B-7F5E-4DD1-A1C5-2B520CE01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5244-6BFF-4BED-B146-9473784D7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13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A4A7D1-F9E2-4C13-A3A5-1B1CA673CC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DB22F1-9A0E-441E-8752-0D0D6896D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88D79-51F6-462C-B2C9-A2D8A2E0C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0D5A-727A-4F14-BEF3-134E9684FE59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249E8A-C18B-4002-8B4C-C441350F5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2A83F-B748-4036-9D0C-4A09B43A6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5244-6BFF-4BED-B146-9473784D7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080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04480-3CFF-41E5-B32B-462F53F9F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8EA6A7-B84A-4C5A-8571-43C2E73E4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44CD9-2410-4DE3-865F-16CB4DBA3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0D5A-727A-4F14-BEF3-134E9684FE59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E18BA-BB4E-4BC8-95AD-55356A3FC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BBB72-B29B-42E3-ACF0-F4444FAFA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5244-6BFF-4BED-B146-9473784D7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890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338EA-D103-49A3-B8BE-FC2CD8368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E67FD-ECE9-4F7E-95BF-09FE6F7D24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FB4AEC-48FA-4916-95DD-7F7E5A668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0D5A-727A-4F14-BEF3-134E9684FE59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B805C-7248-4809-B1E4-0E95D9B1A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62473-EFF3-4D77-AA75-522B4FAC7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5244-6BFF-4BED-B146-9473784D7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88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761D7-4FF0-4F1E-953F-51CCCB3DA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0D3FF-7DC1-4220-9405-F207B5C206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A7F29D-5F97-431B-8E31-D30EE87415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B101C7-BBEA-498B-8FD5-AE27D38BC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0D5A-727A-4F14-BEF3-134E9684FE59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CE4FD5-9BE9-4474-8C83-C9F6D82FE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3065AD-756B-445C-9167-8E00B72DC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5244-6BFF-4BED-B146-9473784D7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759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6F607-BDFC-4782-9DF7-4FFF6DC9D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8835CD-E96C-480B-882A-AB2AA800CE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DBFF4C-A05A-4F39-821F-34006BB197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427D46-FDEF-452A-8F48-E846A88C43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0DE246-7787-4C6B-A719-33E1290EC7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058F4D-6BD9-4D02-865E-007533484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0D5A-727A-4F14-BEF3-134E9684FE59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3FDDC3-2D5D-4AFD-A958-D85755E4D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EFCA9D-D444-4360-AA8D-87B685FEA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5244-6BFF-4BED-B146-9473784D7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559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9F6DC-181C-48F6-95AF-F3ABE0F65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6452D7-37B3-41D5-9229-6A46291E5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0D5A-727A-4F14-BEF3-134E9684FE59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1DE550-5115-49C8-9596-20D6AD171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578A63-A788-48AE-B424-E0E9A87B6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5244-6BFF-4BED-B146-9473784D7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687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E80C07-5B7B-48EE-B16A-902E420A1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0D5A-727A-4F14-BEF3-134E9684FE59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1F242C-0243-49E4-AD72-B99253075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7861B6-0AB9-490D-814E-151F8638C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5244-6BFF-4BED-B146-9473784D7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651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075C0-D7AD-4A71-8B28-4A2A24411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926BD-EE05-4237-AEA1-C10EB1716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97E7EE-D4CB-44C7-AE83-BE1D6E0AF8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74E324-D620-4BF9-B788-540FFDB02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0D5A-727A-4F14-BEF3-134E9684FE59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1F9D5F-6814-46C5-A8B8-5BA17617B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4CAA92-DB61-42DC-B62D-943EAFC2B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5244-6BFF-4BED-B146-9473784D7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650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1CD99-E9B9-4802-AD82-02CDC8BE0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B62DF7-04AA-42BE-920C-4A24129040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CF22C9-3717-4DCC-940B-097E56C05C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C7A10F-8306-49A0-9828-000108C61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60D5A-727A-4F14-BEF3-134E9684FE59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76F0BF-E01D-4ADF-B4B4-AFD66FE95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BDA3D1-E3E6-440B-98A9-59F8A15A1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5F5244-6BFF-4BED-B146-9473784D7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552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62DA3-4E53-49DA-B4AD-2E4AC0D1D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70F89F-0C64-4DF3-9D37-9389B1468D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BB9F1-40AB-4F6F-9D6C-CA73DD844C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60D5A-727A-4F14-BEF3-134E9684FE59}" type="datetimeFigureOut">
              <a:rPr lang="en-GB" smtClean="0"/>
              <a:t>16/03/2023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0FAE9-E63F-43F3-9A2C-C5A11B173A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DC74D9-D8E0-4A7B-A5C9-5F0A2DA71C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5F5244-6BFF-4BED-B146-9473784D74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409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80D55F9-39FB-45C0-A223-C11A1F0C6D7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5000"/>
          </a:blip>
          <a:srcRect l="21335" t="24593" r="29666" b="26221"/>
          <a:stretch/>
        </p:blipFill>
        <p:spPr>
          <a:xfrm>
            <a:off x="-10160" y="-1"/>
            <a:ext cx="12202160" cy="68896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D70F84B-ED9B-4CE4-B96F-370CC53B23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52424"/>
            <a:ext cx="9144000" cy="1090613"/>
          </a:xfrm>
        </p:spPr>
        <p:txBody>
          <a:bodyPr>
            <a:normAutofit/>
          </a:bodyPr>
          <a:lstStyle/>
          <a:p>
            <a:r>
              <a:rPr lang="en-GB" sz="6600" b="1" dirty="0"/>
              <a:t>Council Tax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7F94B7-4056-42DA-99F8-ECF5AD55FD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85950"/>
            <a:ext cx="9144000" cy="3619500"/>
          </a:xfrm>
        </p:spPr>
        <p:txBody>
          <a:bodyPr>
            <a:normAutofit/>
          </a:bodyPr>
          <a:lstStyle/>
          <a:p>
            <a:r>
              <a:rPr lang="en-GB" sz="3600" dirty="0"/>
              <a:t>Work in </a:t>
            </a:r>
            <a:r>
              <a:rPr lang="en-GB" sz="3600" b="1" dirty="0"/>
              <a:t>percentages</a:t>
            </a:r>
            <a:r>
              <a:rPr lang="en-GB" sz="3600" dirty="0"/>
              <a:t> and think about the value of things in comparison to others. </a:t>
            </a:r>
          </a:p>
          <a:p>
            <a:endParaRPr lang="en-GB" sz="3600" dirty="0"/>
          </a:p>
          <a:p>
            <a:r>
              <a:rPr lang="en-GB" sz="3600" dirty="0"/>
              <a:t>Consider everyone in the community as well </a:t>
            </a:r>
            <a:r>
              <a:rPr lang="en-GB" sz="3600"/>
              <a:t>as global and social </a:t>
            </a:r>
            <a:r>
              <a:rPr lang="en-GB" sz="3600" dirty="0"/>
              <a:t>i</a:t>
            </a:r>
            <a:r>
              <a:rPr lang="en-GB" sz="3600"/>
              <a:t>ssues</a:t>
            </a:r>
            <a:r>
              <a:rPr lang="en-GB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6412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Council Tax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</dc:title>
  <dc:creator>Jasmine Jacques</dc:creator>
  <cp:lastModifiedBy>Jamie Atherton</cp:lastModifiedBy>
  <cp:revision>5</cp:revision>
  <dcterms:created xsi:type="dcterms:W3CDTF">2023-02-24T15:45:25Z</dcterms:created>
  <dcterms:modified xsi:type="dcterms:W3CDTF">2023-03-16T15:35:43Z</dcterms:modified>
</cp:coreProperties>
</file>