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6F077-5059-4B4C-8447-E6F0A09BE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51B75-BA57-4061-8175-4D8409F59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17E4E-63B7-4EDC-93BA-F8571A7DF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FEF57-52C2-4994-B2BC-7648EF4B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20E89-3FF4-4BE1-AE10-42753780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60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C6497-AFAF-49E0-BE80-5FD3069C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4A52B-BB77-4D73-B7CD-30DD88651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8136-64D8-4815-B9F5-1973EEB8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E4C08-47DB-46E3-8229-CE0AB3909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71435-519D-4B4C-925B-14765DD1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4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7BE17-B629-41FE-B320-FD78CB7B9E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4D32C-4916-4998-AAEA-29388779F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1C74F-5395-4B9C-8668-75E574B86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BD82F-5245-4141-A035-82392412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A3A53-F011-4B74-A31C-AADD9F0E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40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2F53-D7DA-4CC2-8635-693F7B9B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0EE73-3D44-4D7A-B02A-3F527D6FA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C030-EC2E-4797-BA63-BD4DABD25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B6373-13F7-43B3-9CAD-D899F098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CFDF3-0B78-4449-8AAF-D3A4FBBCB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8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BBD0B-4194-4777-95FC-6320F7221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F9CD9-067A-4890-B706-0127F815A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9E9E5-DDD0-4D64-9B10-195F1C64F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1D2B1-CC63-4F77-A8F8-2D3AD12D6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60E7A-F15C-4083-B493-C0083C44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00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CEB62-0019-43BC-ABC2-1DAC2DC96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74581-E81E-4A12-8DE6-406C2065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43CD9-EFEF-469B-BBD8-6BD06BC76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5D0DB-5AE6-4EC1-9D6B-9D33011E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7B612-DC6B-445C-89E0-3C2A81DB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51CDD-32D1-4826-9ECE-74FEC738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29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BE4B9-F1B3-43CC-8F7B-EDDA1FCB2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12729-37BC-4449-ABB8-65878B30C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2D66AC-6492-49A2-AC63-E7D35B58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F15DFE-7C32-4C64-9949-0F6384E49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C77D7-74FD-47EB-93C2-C763383327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83C887-4261-4B20-909F-213D994A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C7BC4D-AA03-4BF6-A957-336245183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1AF23-8C95-4E94-9034-400B43C6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67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BBC33-589E-4F35-B1D3-DEBBDAAB4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41E542-ED41-4494-8FDE-55E266569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60EA58-DE9D-4D4D-96F8-DEB8C6BA2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C536B7-CC2D-413D-B5A1-D465CBB0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5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FD2C4-0DAF-44A8-A316-590A3311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D2290E-61B7-4FAF-B25D-A0E69BB44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7C627-CA56-4F82-8CBC-3CCA56B7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9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71C1F-11E8-412F-9BCD-9672C5DE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7CE46-E8A8-44DC-A010-B4F8941F0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52FB1-7D3A-4C0D-939E-60C435CC6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73209-88B7-4B05-B235-F065C243A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A43BF-B355-4ADC-B183-1D592466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5AEA5-C57E-47C8-A5D0-20958599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97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B8F34-213B-4872-81C3-4E78C2215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E29DF-F0FA-431C-86DF-D1FAEC7CCA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35A2B-DAF7-4019-9381-766F33BD6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A0050-3540-42BA-8DB9-83DB2D24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73FC8-0CF3-47D3-A0A6-E4B317E6B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5524C-2B26-41DE-9E70-A1580A00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5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539C02-DB87-4C3F-AE6C-ACCA6D7D0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90173-E6B7-462E-804C-B2DA3903C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76DC1-AFAC-4C78-87CA-CEE4D7197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F5218-55D7-48FB-9714-4159B9936F48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9359B-D3E7-40A1-9109-0908A17AF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1F076-27E1-410F-A4BA-8EB6892DD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435F9-69B0-4CBE-96E3-D91F9B7B6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39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F11337-3B78-47E7-836A-41CAC69249E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0" y="0"/>
            <a:ext cx="1226371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15154A-E2FE-4A32-A3BF-333B4912B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825"/>
            <a:ext cx="9144000" cy="1062038"/>
          </a:xfrm>
        </p:spPr>
        <p:txBody>
          <a:bodyPr>
            <a:normAutofit/>
          </a:bodyPr>
          <a:lstStyle/>
          <a:p>
            <a:r>
              <a:rPr lang="en-GB" sz="6600" b="1" dirty="0"/>
              <a:t>Student Loans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220CC3-E22B-4732-919A-59F0B4CF6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025" y="1400176"/>
            <a:ext cx="11163300" cy="5334000"/>
          </a:xfrm>
        </p:spPr>
        <p:txBody>
          <a:bodyPr>
            <a:normAutofit fontScale="92500" lnSpcReduction="20000"/>
          </a:bodyPr>
          <a:lstStyle/>
          <a:p>
            <a:endParaRPr lang="en-GB" sz="3600" dirty="0"/>
          </a:p>
          <a:p>
            <a:r>
              <a:rPr lang="en-GB" sz="3900" dirty="0"/>
              <a:t>Research two or three different career choices and find out how much it’s going to cost you to achieve that and also when you might start paying the money back. </a:t>
            </a:r>
          </a:p>
          <a:p>
            <a:endParaRPr lang="en-GB" sz="3900" dirty="0"/>
          </a:p>
          <a:p>
            <a:r>
              <a:rPr lang="en-GB" sz="3900" dirty="0"/>
              <a:t>Figure out how much you’re going to need to borrow and how much you might start earning when you start working. </a:t>
            </a:r>
          </a:p>
          <a:p>
            <a:endParaRPr lang="en-GB" sz="3900" dirty="0"/>
          </a:p>
          <a:p>
            <a:r>
              <a:rPr lang="en-GB" sz="3900" dirty="0"/>
              <a:t>Break out into smaller groups and have a discussion about what your personal career options are and how much it might cost to achieve that.  </a:t>
            </a:r>
          </a:p>
        </p:txBody>
      </p:sp>
    </p:spTree>
    <p:extLst>
      <p:ext uri="{BB962C8B-B14F-4D97-AF65-F5344CB8AC3E}">
        <p14:creationId xmlns:p14="http://schemas.microsoft.com/office/powerpoint/2010/main" val="130870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Student Loans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Loans</dc:title>
  <dc:creator>Jasmine Jacques</dc:creator>
  <cp:lastModifiedBy>Jasmine Jacques</cp:lastModifiedBy>
  <cp:revision>2</cp:revision>
  <dcterms:created xsi:type="dcterms:W3CDTF">2023-02-24T15:49:03Z</dcterms:created>
  <dcterms:modified xsi:type="dcterms:W3CDTF">2023-02-24T16:30:35Z</dcterms:modified>
</cp:coreProperties>
</file>