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8"/>
    <p:restoredTop sz="94694"/>
  </p:normalViewPr>
  <p:slideViewPr>
    <p:cSldViewPr snapToGrid="0">
      <p:cViewPr varScale="1">
        <p:scale>
          <a:sx n="121" d="100"/>
          <a:sy n="121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4956C-E404-1C49-96C5-1FDE028F9EFF}" type="datetimeFigureOut">
              <a:rPr lang="en-US" smtClean="0"/>
              <a:t>1/23/25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9E607-BD3F-4243-B5E5-CB579D418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8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FD87-5F0C-59A8-AA11-C5A20A086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D8196-9A0F-79F2-33D0-576728991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0AECF-008C-28A0-EB3E-1FDFB8DC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8161F-A0F2-277D-918C-F9F8027A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8645-EE81-86C0-EDA2-7FED0E0D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EEBA0-E7CD-36BD-DB38-2F88EEF66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55E37-B975-85E1-7515-FCFCF7A48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C9B3A-ED8B-2F76-3087-5C7ED5C7C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36A90-E7AA-3C1B-B42A-E7B3B47C0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47FD0-F418-50AF-1F1C-485E3E46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4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899AF3-4FA1-5209-5FC1-803F6978E3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8DD4E2-796C-3B33-0E06-3618E1C15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789D5-7548-ED6D-9607-8194D15C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0171C-7E91-ACD7-3108-357F0F9A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D4527-65FB-9848-6639-8FFC415C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8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2304F-E81B-506A-3ABB-4F8892037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981B9-0F2C-AA79-1CD0-4A8C2EB9C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F7EA7-3880-FFD4-A1AD-1886C3E3D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E6AF8-431F-8C1C-82B2-66301D7F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B4611-C5DA-9F45-0355-FE46C3600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8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F3D57-5768-C089-A91A-5BC2ED040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34346-FCC7-1A53-AF3D-C7FA7D80F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7386D-2ABA-1BC8-DCEB-05DF9D7B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06EAB-B154-BC41-F3F5-D78EEB298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8A54F-FA71-50A8-5008-88810C00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3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711D-BB87-9D11-9BA5-4D0BDD88A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CE43B-9FDD-3CF9-15DE-0C8DFCFCA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95443-C892-A8B0-A484-C60E943C2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DB885F-E880-9A5D-BF24-B86C6FDA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6ECF8-FDB0-B80A-B951-B38B11E56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4439B-968C-B1F1-2727-8BD3B73A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FE817-3233-9EF9-C529-B3373976D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B0E1B-BB8B-684A-197B-ED262D6D5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903D5-0B49-A10E-52B6-8620B7551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3EF11-DF4B-3CEE-EAC6-FE3542ABEE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00D7E6-8992-D70F-7CC1-FD9A1093F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DD8E1-473A-DE77-3366-CBDFCA74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34DD2F-CD14-D662-17D4-02B09B8C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9083E7-F52F-C2BC-77A8-EAEB705A4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5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B29B-2CF0-BC95-7D92-9E372F265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9C56C7-4AB4-CDB6-B408-592A53158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8C4E1-00A6-34AB-2CFF-BFA4A319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21CBE-05CF-3850-C1BD-059B6F37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6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7553A9-F99B-0BB9-FAC9-F784A59A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4DCF8-35CA-9DAA-1BC6-114C9F76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25DF2-354F-3D75-5C8E-1D4F0BA3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6EEBB-A253-C126-42D2-E9DD3137F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CD835-3F5D-9FB6-6B55-701BDD5F6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9C034-596B-0995-D2E5-7332A8F4A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307F5-A817-4F23-13DB-237FB9F8C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8899C-4D23-67A6-1FB4-7EDCABB2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A1663-B0B9-32EC-DC0E-2409E4E2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1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65D27-1E9D-83E2-B72E-3CCB8504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85E20-C1AB-5B2A-1980-B05D14FD5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78155-55D8-0319-6EE4-B61EBB56E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4F248-B2EF-81E8-0E93-F2CE77CF6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85CE0-E039-35C3-390B-CD64F37B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29A54-A9F2-2760-91C2-BED85A7BA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2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5C0AB1-0F9F-35EC-1334-BD29F93B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5F933-8ED4-8FFE-7230-E24EEA9E2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5F344-12F1-DCAE-711F-B51B427CA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BB0FFD-69E7-114F-84EB-E423A17B7579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3D9F9-5701-1520-616E-C3517D4BB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EE5A6-7319-2746-E64D-52CA6FFFA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9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034C2823-66E7-70A1-A87A-7DCABCD5A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5A093B-A949-0653-85E0-525C0E3CBC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Burns Night</a:t>
            </a:r>
          </a:p>
        </p:txBody>
      </p:sp>
    </p:spTree>
    <p:extLst>
      <p:ext uri="{BB962C8B-B14F-4D97-AF65-F5344CB8AC3E}">
        <p14:creationId xmlns:p14="http://schemas.microsoft.com/office/powerpoint/2010/main" val="5416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BB1866E5-14F1-03AB-729B-052220EB5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1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C1422-CA0F-8E39-D3A8-40BD9CAC4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7451" y="1203076"/>
            <a:ext cx="1845039" cy="7752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'Wee’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1F57169-4BF1-8523-A6CE-BED1999F7063}"/>
              </a:ext>
            </a:extLst>
          </p:cNvPr>
          <p:cNvSpPr txBox="1">
            <a:spLocks/>
          </p:cNvSpPr>
          <p:nvPr/>
        </p:nvSpPr>
        <p:spPr>
          <a:xfrm>
            <a:off x="2622029" y="745475"/>
            <a:ext cx="4393367" cy="1483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‘Sleekit’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833A96-521E-DDE3-E34B-0D3DF25E682E}"/>
              </a:ext>
            </a:extLst>
          </p:cNvPr>
          <p:cNvSpPr txBox="1">
            <a:spLocks/>
          </p:cNvSpPr>
          <p:nvPr/>
        </p:nvSpPr>
        <p:spPr>
          <a:xfrm>
            <a:off x="1116142" y="4851039"/>
            <a:ext cx="4393367" cy="1483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‘</a:t>
            </a:r>
            <a:r>
              <a:rPr lang="en-GB" sz="4800" dirty="0" err="1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Cowrin</a:t>
            </a: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’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C17AB9C-2E35-074B-7CB4-5B885D03C5AF}"/>
              </a:ext>
            </a:extLst>
          </p:cNvPr>
          <p:cNvSpPr txBox="1">
            <a:spLocks/>
          </p:cNvSpPr>
          <p:nvPr/>
        </p:nvSpPr>
        <p:spPr>
          <a:xfrm>
            <a:off x="3626371" y="2580364"/>
            <a:ext cx="4393367" cy="1483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‘</a:t>
            </a:r>
            <a:r>
              <a:rPr lang="en-GB" sz="4800" dirty="0" err="1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Tim’rous</a:t>
            </a: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 beastie’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8BBFEF5-B582-A3AD-1FEB-248F6D761E74}"/>
              </a:ext>
            </a:extLst>
          </p:cNvPr>
          <p:cNvSpPr txBox="1">
            <a:spLocks/>
          </p:cNvSpPr>
          <p:nvPr/>
        </p:nvSpPr>
        <p:spPr>
          <a:xfrm>
            <a:off x="7373286" y="4109248"/>
            <a:ext cx="4393367" cy="1483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‘</a:t>
            </a:r>
            <a:r>
              <a:rPr lang="en-GB" sz="4800" dirty="0" err="1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Didnae</a:t>
            </a: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’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A490F9A-8760-ECD9-CB03-505A1D67B5E0}"/>
              </a:ext>
            </a:extLst>
          </p:cNvPr>
          <p:cNvSpPr txBox="1">
            <a:spLocks/>
          </p:cNvSpPr>
          <p:nvPr/>
        </p:nvSpPr>
        <p:spPr>
          <a:xfrm>
            <a:off x="-309797" y="2229058"/>
            <a:ext cx="4393367" cy="1483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‘</a:t>
            </a:r>
            <a:r>
              <a:rPr lang="en-GB" sz="4800" dirty="0" err="1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Wasnae</a:t>
            </a: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733477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BB1866E5-14F1-03AB-729B-052220EB5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1"/>
            <a:ext cx="12192000" cy="6858000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E0625B5-88BD-6CC3-AAFC-0424B1F15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1"/>
            <a:ext cx="10515600" cy="63167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GB" sz="3200" dirty="0">
              <a:latin typeface="BBC Reith Sans" panose="020B0603020204020204" pitchFamily="34" charset="0"/>
              <a:ea typeface="BBC Reith Sans" panose="020B0603020204020204" pitchFamily="34" charset="0"/>
              <a:cs typeface="BBC Reith Sans" panose="020B0603020204020204" pitchFamily="34" charset="0"/>
            </a:endParaRPr>
          </a:p>
          <a:p>
            <a:pPr marL="0" indent="0" algn="ctr">
              <a:buNone/>
            </a:pPr>
            <a:r>
              <a:rPr lang="en-GB" sz="3200" b="1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Auld Lang Syne</a:t>
            </a:r>
          </a:p>
          <a:p>
            <a:pPr marL="0" indent="0" algn="ctr">
              <a:buNone/>
            </a:pPr>
            <a:r>
              <a:rPr lang="en-GB" sz="32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Should auld acquaintance be forgot, </a:t>
            </a:r>
          </a:p>
          <a:p>
            <a:pPr marL="0" indent="0" algn="ctr">
              <a:buNone/>
            </a:pPr>
            <a:r>
              <a:rPr lang="en-GB" sz="32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And never brought to mind? </a:t>
            </a:r>
          </a:p>
          <a:p>
            <a:pPr marL="0" indent="0" algn="ctr">
              <a:buNone/>
            </a:pPr>
            <a:r>
              <a:rPr lang="en-GB" sz="32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Should auld acquaintance be forgot, </a:t>
            </a:r>
          </a:p>
          <a:p>
            <a:pPr marL="0" indent="0" algn="ctr">
              <a:buNone/>
            </a:pPr>
            <a:r>
              <a:rPr lang="en-GB" sz="32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In the days of auld lang syne</a:t>
            </a:r>
          </a:p>
          <a:p>
            <a:pPr marL="0" indent="0" algn="ctr">
              <a:buNone/>
            </a:pPr>
            <a:endParaRPr lang="en-GB" sz="3200" dirty="0">
              <a:latin typeface="BBC Reith Sans" panose="020B0603020204020204" pitchFamily="34" charset="0"/>
              <a:ea typeface="BBC Reith Sans" panose="020B0603020204020204" pitchFamily="34" charset="0"/>
              <a:cs typeface="BBC Reith Sans" panose="020B0603020204020204" pitchFamily="34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For auld lang syne, my dear, </a:t>
            </a:r>
          </a:p>
          <a:p>
            <a:pPr marL="0" indent="0" algn="ctr">
              <a:buNone/>
            </a:pPr>
            <a:r>
              <a:rPr lang="en-GB" sz="32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For auld lang syne, </a:t>
            </a:r>
          </a:p>
          <a:p>
            <a:pPr marL="0" indent="0" algn="ctr">
              <a:buNone/>
            </a:pPr>
            <a:r>
              <a:rPr lang="en-GB" sz="32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We'll </a:t>
            </a:r>
            <a:r>
              <a:rPr lang="en-GB" sz="3200" dirty="0" err="1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tak</a:t>
            </a:r>
            <a:r>
              <a:rPr lang="en-GB" sz="32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 a cup o' kindness yet, </a:t>
            </a:r>
          </a:p>
          <a:p>
            <a:pPr marL="0" indent="0" algn="ctr">
              <a:buNone/>
            </a:pPr>
            <a:r>
              <a:rPr lang="en-GB" sz="32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For auld lang syne. </a:t>
            </a:r>
            <a:endParaRPr lang="en-US" sz="3200" dirty="0">
              <a:latin typeface="BBC Reith Sans" panose="020B0603020204020204" pitchFamily="34" charset="0"/>
              <a:ea typeface="BBC Reith Sans" panose="020B0603020204020204" pitchFamily="34" charset="0"/>
              <a:cs typeface="BBC Reith Sans" panose="020B06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82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75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BBC Reith Sans</vt:lpstr>
      <vt:lpstr>Office Theme</vt:lpstr>
      <vt:lpstr>Burns Night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Barnes</dc:creator>
  <cp:lastModifiedBy>Morgan Makin</cp:lastModifiedBy>
  <cp:revision>9</cp:revision>
  <dcterms:created xsi:type="dcterms:W3CDTF">2024-11-05T13:15:11Z</dcterms:created>
  <dcterms:modified xsi:type="dcterms:W3CDTF">2025-01-24T14:09:40Z</dcterms:modified>
</cp:coreProperties>
</file>