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70" r:id="rId4"/>
    <p:sldId id="259" r:id="rId5"/>
    <p:sldId id="261" r:id="rId6"/>
    <p:sldId id="262" r:id="rId7"/>
    <p:sldId id="268" r:id="rId8"/>
    <p:sldId id="269" r:id="rId9"/>
    <p:sldId id="264" r:id="rId10"/>
    <p:sldId id="266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15D3A-0854-4E8A-00A3-1B4306D7A8B4}" v="14" dt="2023-08-21T11:16:44.632"/>
    <p1510:client id="{2EE42BE0-B7B5-354B-3FBB-34EC11ED963D}" v="9" dt="2023-08-13T19:52:19.896"/>
    <p1510:client id="{7ECD68F3-6DA9-6ACA-AE96-717F7428F9F5}" v="25" dt="2023-07-09T15:17:50.282"/>
    <p1510:client id="{A8249A3E-959C-5CA6-F194-9CC79126B1ED}" v="38" dt="2023-08-13T19:57:43.729"/>
    <p1510:client id="{EDC4FE36-4EF1-8722-6C06-FDA97F943A20}" v="42" dt="2023-07-16T17:57:50.528"/>
    <p1510:client id="{EE82B181-1B0F-DBBD-5ECC-090915477A5D}" v="63" dt="2023-07-27T10:57:46.398"/>
    <p1510:client id="{F615B68A-FABD-4C26-AB8A-EF1238F23BEA}" v="63" dt="2023-07-09T15:13:40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Crompton" userId="S::kyle.crompton@bbc.co.uk::ea2e2b23-f54f-4c5f-b125-63db890e493a" providerId="AD" clId="Web-{EE82B181-1B0F-DBBD-5ECC-090915477A5D}"/>
    <pc:docChg chg="addSld delSld modSld">
      <pc:chgData name="Kyle Crompton" userId="S::kyle.crompton@bbc.co.uk::ea2e2b23-f54f-4c5f-b125-63db890e493a" providerId="AD" clId="Web-{EE82B181-1B0F-DBBD-5ECC-090915477A5D}" dt="2023-07-27T10:57:46.398" v="51"/>
      <pc:docMkLst>
        <pc:docMk/>
      </pc:docMkLst>
      <pc:sldChg chg="addSp delSp modSp">
        <pc:chgData name="Kyle Crompton" userId="S::kyle.crompton@bbc.co.uk::ea2e2b23-f54f-4c5f-b125-63db890e493a" providerId="AD" clId="Web-{EE82B181-1B0F-DBBD-5ECC-090915477A5D}" dt="2023-07-27T10:57:46.398" v="51"/>
        <pc:sldMkLst>
          <pc:docMk/>
          <pc:sldMk cId="109857222" sldId="256"/>
        </pc:sldMkLst>
        <pc:picChg chg="del">
          <ac:chgData name="Kyle Crompton" userId="S::kyle.crompton@bbc.co.uk::ea2e2b23-f54f-4c5f-b125-63db890e493a" providerId="AD" clId="Web-{EE82B181-1B0F-DBBD-5ECC-090915477A5D}" dt="2023-07-27T08:55:10.475" v="0"/>
          <ac:picMkLst>
            <pc:docMk/>
            <pc:sldMk cId="109857222" sldId="256"/>
            <ac:picMk id="2" creationId="{C065FFD7-E9D1-D96D-9461-BB709ADDA2E5}"/>
          </ac:picMkLst>
        </pc:picChg>
        <pc:picChg chg="add mod ord">
          <ac:chgData name="Kyle Crompton" userId="S::kyle.crompton@bbc.co.uk::ea2e2b23-f54f-4c5f-b125-63db890e493a" providerId="AD" clId="Web-{EE82B181-1B0F-DBBD-5ECC-090915477A5D}" dt="2023-07-27T10:57:46.398" v="51"/>
          <ac:picMkLst>
            <pc:docMk/>
            <pc:sldMk cId="109857222" sldId="256"/>
            <ac:picMk id="3" creationId="{D76095B8-EEF1-AE06-340A-2452CB0512E7}"/>
          </ac:picMkLst>
        </pc:picChg>
      </pc:sldChg>
      <pc:sldChg chg="addSp delSp modSp">
        <pc:chgData name="Kyle Crompton" userId="S::kyle.crompton@bbc.co.uk::ea2e2b23-f54f-4c5f-b125-63db890e493a" providerId="AD" clId="Web-{EE82B181-1B0F-DBBD-5ECC-090915477A5D}" dt="2023-07-27T08:57:16.526" v="13" actId="14100"/>
        <pc:sldMkLst>
          <pc:docMk/>
          <pc:sldMk cId="1031811717" sldId="258"/>
        </pc:sldMkLst>
        <pc:picChg chg="add mod">
          <ac:chgData name="Kyle Crompton" userId="S::kyle.crompton@bbc.co.uk::ea2e2b23-f54f-4c5f-b125-63db890e493a" providerId="AD" clId="Web-{EE82B181-1B0F-DBBD-5ECC-090915477A5D}" dt="2023-07-27T08:57:16.526" v="13" actId="14100"/>
          <ac:picMkLst>
            <pc:docMk/>
            <pc:sldMk cId="1031811717" sldId="258"/>
            <ac:picMk id="2" creationId="{3F9A05F6-983C-8358-F3B7-A286E630EDC3}"/>
          </ac:picMkLst>
        </pc:picChg>
        <pc:picChg chg="del">
          <ac:chgData name="Kyle Crompton" userId="S::kyle.crompton@bbc.co.uk::ea2e2b23-f54f-4c5f-b125-63db890e493a" providerId="AD" clId="Web-{EE82B181-1B0F-DBBD-5ECC-090915477A5D}" dt="2023-07-27T08:56:33.103" v="4"/>
          <ac:picMkLst>
            <pc:docMk/>
            <pc:sldMk cId="1031811717" sldId="258"/>
            <ac:picMk id="3" creationId="{59C8F7D7-D654-7312-5688-636870FD3D22}"/>
          </ac:picMkLst>
        </pc:picChg>
      </pc:sldChg>
      <pc:sldChg chg="addSp delSp modSp">
        <pc:chgData name="Kyle Crompton" userId="S::kyle.crompton@bbc.co.uk::ea2e2b23-f54f-4c5f-b125-63db890e493a" providerId="AD" clId="Web-{EE82B181-1B0F-DBBD-5ECC-090915477A5D}" dt="2023-07-27T09:00:41.236" v="27" actId="14100"/>
        <pc:sldMkLst>
          <pc:docMk/>
          <pc:sldMk cId="1365510533" sldId="259"/>
        </pc:sldMkLst>
        <pc:spChg chg="del mod">
          <ac:chgData name="Kyle Crompton" userId="S::kyle.crompton@bbc.co.uk::ea2e2b23-f54f-4c5f-b125-63db890e493a" providerId="AD" clId="Web-{EE82B181-1B0F-DBBD-5ECC-090915477A5D}" dt="2023-07-27T09:00:18.876" v="22"/>
          <ac:spMkLst>
            <pc:docMk/>
            <pc:sldMk cId="1365510533" sldId="259"/>
            <ac:spMk id="4" creationId="{0607C4F0-559D-CDC6-60FE-3F713E156716}"/>
          </ac:spMkLst>
        </pc:spChg>
        <pc:picChg chg="add mod">
          <ac:chgData name="Kyle Crompton" userId="S::kyle.crompton@bbc.co.uk::ea2e2b23-f54f-4c5f-b125-63db890e493a" providerId="AD" clId="Web-{EE82B181-1B0F-DBBD-5ECC-090915477A5D}" dt="2023-07-27T09:00:41.236" v="27" actId="14100"/>
          <ac:picMkLst>
            <pc:docMk/>
            <pc:sldMk cId="1365510533" sldId="259"/>
            <ac:picMk id="2" creationId="{5D1824C7-CA30-E1E9-A42F-260D8FCEEF11}"/>
          </ac:picMkLst>
        </pc:picChg>
        <pc:picChg chg="del">
          <ac:chgData name="Kyle Crompton" userId="S::kyle.crompton@bbc.co.uk::ea2e2b23-f54f-4c5f-b125-63db890e493a" providerId="AD" clId="Web-{EE82B181-1B0F-DBBD-5ECC-090915477A5D}" dt="2023-07-27T09:00:19.688" v="23"/>
          <ac:picMkLst>
            <pc:docMk/>
            <pc:sldMk cId="1365510533" sldId="259"/>
            <ac:picMk id="3" creationId="{CC069A07-7C01-5153-048C-00394A59C35B}"/>
          </ac:picMkLst>
        </pc:picChg>
      </pc:sldChg>
      <pc:sldChg chg="addSp delSp modSp">
        <pc:chgData name="Kyle Crompton" userId="S::kyle.crompton@bbc.co.uk::ea2e2b23-f54f-4c5f-b125-63db890e493a" providerId="AD" clId="Web-{EE82B181-1B0F-DBBD-5ECC-090915477A5D}" dt="2023-07-27T09:04:04.258" v="42" actId="14100"/>
        <pc:sldMkLst>
          <pc:docMk/>
          <pc:sldMk cId="3053065806" sldId="261"/>
        </pc:sldMkLst>
        <pc:picChg chg="add mod">
          <ac:chgData name="Kyle Crompton" userId="S::kyle.crompton@bbc.co.uk::ea2e2b23-f54f-4c5f-b125-63db890e493a" providerId="AD" clId="Web-{EE82B181-1B0F-DBBD-5ECC-090915477A5D}" dt="2023-07-27T09:04:04.258" v="42" actId="14100"/>
          <ac:picMkLst>
            <pc:docMk/>
            <pc:sldMk cId="3053065806" sldId="261"/>
            <ac:picMk id="2" creationId="{577C6C72-FCE8-C70E-A7BB-09895B2A0765}"/>
          </ac:picMkLst>
        </pc:picChg>
        <pc:picChg chg="del">
          <ac:chgData name="Kyle Crompton" userId="S::kyle.crompton@bbc.co.uk::ea2e2b23-f54f-4c5f-b125-63db890e493a" providerId="AD" clId="Web-{EE82B181-1B0F-DBBD-5ECC-090915477A5D}" dt="2023-07-27T09:03:49.414" v="39"/>
          <ac:picMkLst>
            <pc:docMk/>
            <pc:sldMk cId="3053065806" sldId="261"/>
            <ac:picMk id="3" creationId="{E14E714C-93A0-AB17-77AE-B0502BC4A6CA}"/>
          </ac:picMkLst>
        </pc:picChg>
      </pc:sldChg>
      <pc:sldChg chg="addSp delSp modSp add del">
        <pc:chgData name="Kyle Crompton" userId="S::kyle.crompton@bbc.co.uk::ea2e2b23-f54f-4c5f-b125-63db890e493a" providerId="AD" clId="Web-{EE82B181-1B0F-DBBD-5ECC-090915477A5D}" dt="2023-07-27T09:01:27.722" v="35" actId="14100"/>
        <pc:sldMkLst>
          <pc:docMk/>
          <pc:sldMk cId="2314050601" sldId="268"/>
        </pc:sldMkLst>
        <pc:picChg chg="del">
          <ac:chgData name="Kyle Crompton" userId="S::kyle.crompton@bbc.co.uk::ea2e2b23-f54f-4c5f-b125-63db890e493a" providerId="AD" clId="Web-{EE82B181-1B0F-DBBD-5ECC-090915477A5D}" dt="2023-07-27T09:01:04.205" v="30"/>
          <ac:picMkLst>
            <pc:docMk/>
            <pc:sldMk cId="2314050601" sldId="268"/>
            <ac:picMk id="2" creationId="{8BDD820F-73B4-F677-AF87-803269217529}"/>
          </ac:picMkLst>
        </pc:picChg>
        <pc:picChg chg="add mod">
          <ac:chgData name="Kyle Crompton" userId="S::kyle.crompton@bbc.co.uk::ea2e2b23-f54f-4c5f-b125-63db890e493a" providerId="AD" clId="Web-{EE82B181-1B0F-DBBD-5ECC-090915477A5D}" dt="2023-07-27T09:01:27.722" v="35" actId="14100"/>
          <ac:picMkLst>
            <pc:docMk/>
            <pc:sldMk cId="2314050601" sldId="268"/>
            <ac:picMk id="3" creationId="{9D003618-72FA-7BDE-F21F-FA1AD0297274}"/>
          </ac:picMkLst>
        </pc:picChg>
      </pc:sldChg>
      <pc:sldChg chg="addSp delSp modSp">
        <pc:chgData name="Kyle Crompton" userId="S::kyle.crompton@bbc.co.uk::ea2e2b23-f54f-4c5f-b125-63db890e493a" providerId="AD" clId="Web-{EE82B181-1B0F-DBBD-5ECC-090915477A5D}" dt="2023-07-27T09:01:38.972" v="38" actId="14100"/>
        <pc:sldMkLst>
          <pc:docMk/>
          <pc:sldMk cId="2793673560" sldId="269"/>
        </pc:sldMkLst>
        <pc:picChg chg="del">
          <ac:chgData name="Kyle Crompton" userId="S::kyle.crompton@bbc.co.uk::ea2e2b23-f54f-4c5f-b125-63db890e493a" providerId="AD" clId="Web-{EE82B181-1B0F-DBBD-5ECC-090915477A5D}" dt="2023-07-27T09:01:06.158" v="31"/>
          <ac:picMkLst>
            <pc:docMk/>
            <pc:sldMk cId="2793673560" sldId="269"/>
            <ac:picMk id="2" creationId="{65000AC5-57F4-6659-5FF5-0091B63059B1}"/>
          </ac:picMkLst>
        </pc:picChg>
        <pc:picChg chg="add mod">
          <ac:chgData name="Kyle Crompton" userId="S::kyle.crompton@bbc.co.uk::ea2e2b23-f54f-4c5f-b125-63db890e493a" providerId="AD" clId="Web-{EE82B181-1B0F-DBBD-5ECC-090915477A5D}" dt="2023-07-27T09:01:38.972" v="38" actId="14100"/>
          <ac:picMkLst>
            <pc:docMk/>
            <pc:sldMk cId="2793673560" sldId="269"/>
            <ac:picMk id="3" creationId="{E3EF9C2E-C2AB-BEDA-EF5E-8EF3DA2E27D6}"/>
          </ac:picMkLst>
        </pc:picChg>
      </pc:sldChg>
      <pc:sldChg chg="addSp modSp new">
        <pc:chgData name="Kyle Crompton" userId="S::kyle.crompton@bbc.co.uk::ea2e2b23-f54f-4c5f-b125-63db890e493a" providerId="AD" clId="Web-{EE82B181-1B0F-DBBD-5ECC-090915477A5D}" dt="2023-07-27T10:57:22.288" v="49" actId="1076"/>
        <pc:sldMkLst>
          <pc:docMk/>
          <pc:sldMk cId="2772450899" sldId="270"/>
        </pc:sldMkLst>
        <pc:spChg chg="add mod">
          <ac:chgData name="Kyle Crompton" userId="S::kyle.crompton@bbc.co.uk::ea2e2b23-f54f-4c5f-b125-63db890e493a" providerId="AD" clId="Web-{EE82B181-1B0F-DBBD-5ECC-090915477A5D}" dt="2023-07-27T10:57:22.288" v="49" actId="1076"/>
          <ac:spMkLst>
            <pc:docMk/>
            <pc:sldMk cId="2772450899" sldId="270"/>
            <ac:spMk id="3" creationId="{44410C48-FF5B-A416-98E4-5B1738B1E987}"/>
          </ac:spMkLst>
        </pc:spChg>
        <pc:picChg chg="add mod">
          <ac:chgData name="Kyle Crompton" userId="S::kyle.crompton@bbc.co.uk::ea2e2b23-f54f-4c5f-b125-63db890e493a" providerId="AD" clId="Web-{EE82B181-1B0F-DBBD-5ECC-090915477A5D}" dt="2023-07-27T08:58:30.716" v="20" actId="1076"/>
          <ac:picMkLst>
            <pc:docMk/>
            <pc:sldMk cId="2772450899" sldId="270"/>
            <ac:picMk id="2" creationId="{931BE5EE-6F4D-5DDA-69A0-46CE6352DA6B}"/>
          </ac:picMkLst>
        </pc:picChg>
      </pc:sldChg>
    </pc:docChg>
  </pc:docChgLst>
  <pc:docChgLst>
    <pc:chgData name="Luke Beddows" userId="S::luke.beddows.ext@bbc.co.uk::48e59d18-d8d5-4481-b05e-5d62b61321e9" providerId="AD" clId="Web-{B1278A4A-782F-AF97-39F4-9B752537AD63}"/>
    <pc:docChg chg="modSld">
      <pc:chgData name="Luke Beddows" userId="S::luke.beddows.ext@bbc.co.uk::48e59d18-d8d5-4481-b05e-5d62b61321e9" providerId="AD" clId="Web-{B1278A4A-782F-AF97-39F4-9B752537AD63}" dt="2023-08-21T12:38:16.667" v="2"/>
      <pc:docMkLst>
        <pc:docMk/>
      </pc:docMkLst>
      <pc:sldChg chg="modNotes">
        <pc:chgData name="Luke Beddows" userId="S::luke.beddows.ext@bbc.co.uk::48e59d18-d8d5-4481-b05e-5d62b61321e9" providerId="AD" clId="Web-{B1278A4A-782F-AF97-39F4-9B752537AD63}" dt="2023-08-21T12:38:16.667" v="2"/>
        <pc:sldMkLst>
          <pc:docMk/>
          <pc:sldMk cId="2135088646" sldId="262"/>
        </pc:sldMkLst>
      </pc:sldChg>
      <pc:sldChg chg="modNotes">
        <pc:chgData name="Luke Beddows" userId="S::luke.beddows.ext@bbc.co.uk::48e59d18-d8d5-4481-b05e-5d62b61321e9" providerId="AD" clId="Web-{B1278A4A-782F-AF97-39F4-9B752537AD63}" dt="2023-08-21T11:04:13.629" v="1"/>
        <pc:sldMkLst>
          <pc:docMk/>
          <pc:sldMk cId="4004976322" sldId="266"/>
        </pc:sldMkLst>
      </pc:sldChg>
      <pc:sldChg chg="modNotes">
        <pc:chgData name="Luke Beddows" userId="S::luke.beddows.ext@bbc.co.uk::48e59d18-d8d5-4481-b05e-5d62b61321e9" providerId="AD" clId="Web-{B1278A4A-782F-AF97-39F4-9B752537AD63}" dt="2023-08-21T11:01:18.296" v="0"/>
        <pc:sldMkLst>
          <pc:docMk/>
          <pc:sldMk cId="2793673560" sldId="269"/>
        </pc:sldMkLst>
      </pc:sldChg>
    </pc:docChg>
  </pc:docChgLst>
  <pc:docChgLst>
    <pc:chgData name="Kyle Crompton" userId="S::kyle.crompton@bbc.co.uk::ea2e2b23-f54f-4c5f-b125-63db890e493a" providerId="AD" clId="Web-{2EE42BE0-B7B5-354B-3FBB-34EC11ED963D}"/>
    <pc:docChg chg="modSld">
      <pc:chgData name="Kyle Crompton" userId="S::kyle.crompton@bbc.co.uk::ea2e2b23-f54f-4c5f-b125-63db890e493a" providerId="AD" clId="Web-{2EE42BE0-B7B5-354B-3FBB-34EC11ED963D}" dt="2023-08-13T19:52:19.896" v="7"/>
      <pc:docMkLst>
        <pc:docMk/>
      </pc:docMkLst>
      <pc:sldChg chg="addSp delSp modSp">
        <pc:chgData name="Kyle Crompton" userId="S::kyle.crompton@bbc.co.uk::ea2e2b23-f54f-4c5f-b125-63db890e493a" providerId="AD" clId="Web-{2EE42BE0-B7B5-354B-3FBB-34EC11ED963D}" dt="2023-08-13T19:52:08.318" v="5"/>
        <pc:sldMkLst>
          <pc:docMk/>
          <pc:sldMk cId="109857222" sldId="256"/>
        </pc:sldMkLst>
        <pc:picChg chg="add mod ord">
          <ac:chgData name="Kyle Crompton" userId="S::kyle.crompton@bbc.co.uk::ea2e2b23-f54f-4c5f-b125-63db890e493a" providerId="AD" clId="Web-{2EE42BE0-B7B5-354B-3FBB-34EC11ED963D}" dt="2023-08-13T19:52:08.318" v="5"/>
          <ac:picMkLst>
            <pc:docMk/>
            <pc:sldMk cId="109857222" sldId="256"/>
            <ac:picMk id="2" creationId="{11C93798-F7AF-C9B5-1C30-0CDF56CABFD1}"/>
          </ac:picMkLst>
        </pc:picChg>
        <pc:picChg chg="del">
          <ac:chgData name="Kyle Crompton" userId="S::kyle.crompton@bbc.co.uk::ea2e2b23-f54f-4c5f-b125-63db890e493a" providerId="AD" clId="Web-{2EE42BE0-B7B5-354B-3FBB-34EC11ED963D}" dt="2023-08-13T19:51:57.802" v="0"/>
          <ac:picMkLst>
            <pc:docMk/>
            <pc:sldMk cId="109857222" sldId="256"/>
            <ac:picMk id="3" creationId="{D76095B8-EEF1-AE06-340A-2452CB0512E7}"/>
          </ac:picMkLst>
        </pc:picChg>
      </pc:sldChg>
      <pc:sldChg chg="addSp delSp modSp">
        <pc:chgData name="Kyle Crompton" userId="S::kyle.crompton@bbc.co.uk::ea2e2b23-f54f-4c5f-b125-63db890e493a" providerId="AD" clId="Web-{2EE42BE0-B7B5-354B-3FBB-34EC11ED963D}" dt="2023-08-13T19:52:19.896" v="7"/>
        <pc:sldMkLst>
          <pc:docMk/>
          <pc:sldMk cId="1031811717" sldId="258"/>
        </pc:sldMkLst>
        <pc:picChg chg="del">
          <ac:chgData name="Kyle Crompton" userId="S::kyle.crompton@bbc.co.uk::ea2e2b23-f54f-4c5f-b125-63db890e493a" providerId="AD" clId="Web-{2EE42BE0-B7B5-354B-3FBB-34EC11ED963D}" dt="2023-08-13T19:52:19.678" v="6"/>
          <ac:picMkLst>
            <pc:docMk/>
            <pc:sldMk cId="1031811717" sldId="258"/>
            <ac:picMk id="2" creationId="{3F9A05F6-983C-8358-F3B7-A286E630EDC3}"/>
          </ac:picMkLst>
        </pc:picChg>
        <pc:picChg chg="add mod">
          <ac:chgData name="Kyle Crompton" userId="S::kyle.crompton@bbc.co.uk::ea2e2b23-f54f-4c5f-b125-63db890e493a" providerId="AD" clId="Web-{2EE42BE0-B7B5-354B-3FBB-34EC11ED963D}" dt="2023-08-13T19:52:19.896" v="7"/>
          <ac:picMkLst>
            <pc:docMk/>
            <pc:sldMk cId="1031811717" sldId="258"/>
            <ac:picMk id="3" creationId="{A199D5DC-3CAF-AF09-84B2-D98946841E18}"/>
          </ac:picMkLst>
        </pc:picChg>
      </pc:sldChg>
    </pc:docChg>
  </pc:docChgLst>
  <pc:docChgLst>
    <pc:chgData name="Kyle Crompton" userId="S::kyle.crompton@bbc.co.uk::ea2e2b23-f54f-4c5f-b125-63db890e493a" providerId="AD" clId="Web-{A8249A3E-959C-5CA6-F194-9CC79126B1ED}"/>
    <pc:docChg chg="delSld modSld">
      <pc:chgData name="Kyle Crompton" userId="S::kyle.crompton@bbc.co.uk::ea2e2b23-f54f-4c5f-b125-63db890e493a" providerId="AD" clId="Web-{A8249A3E-959C-5CA6-F194-9CC79126B1ED}" dt="2023-08-13T19:57:43.729" v="37" actId="1076"/>
      <pc:docMkLst>
        <pc:docMk/>
      </pc:docMkLst>
      <pc:sldChg chg="addSp delSp modSp">
        <pc:chgData name="Kyle Crompton" userId="S::kyle.crompton@bbc.co.uk::ea2e2b23-f54f-4c5f-b125-63db890e493a" providerId="AD" clId="Web-{A8249A3E-959C-5CA6-F194-9CC79126B1ED}" dt="2023-08-13T19:52:41.359" v="0"/>
        <pc:sldMkLst>
          <pc:docMk/>
          <pc:sldMk cId="1031811717" sldId="258"/>
        </pc:sldMkLst>
        <pc:spChg chg="del">
          <ac:chgData name="Kyle Crompton" userId="S::kyle.crompton@bbc.co.uk::ea2e2b23-f54f-4c5f-b125-63db890e493a" providerId="AD" clId="Web-{A8249A3E-959C-5CA6-F194-9CC79126B1ED}" dt="2023-08-13T19:52:41.359" v="0"/>
          <ac:spMkLst>
            <pc:docMk/>
            <pc:sldMk cId="1031811717" sldId="258"/>
            <ac:spMk id="12" creationId="{42A4FC2C-047E-45A5-965D-8E1E3BF09BC6}"/>
          </ac:spMkLst>
        </pc:spChg>
        <pc:spChg chg="add">
          <ac:chgData name="Kyle Crompton" userId="S::kyle.crompton@bbc.co.uk::ea2e2b23-f54f-4c5f-b125-63db890e493a" providerId="AD" clId="Web-{A8249A3E-959C-5CA6-F194-9CC79126B1ED}" dt="2023-08-13T19:52:41.359" v="0"/>
          <ac:spMkLst>
            <pc:docMk/>
            <pc:sldMk cId="1031811717" sldId="258"/>
            <ac:spMk id="17" creationId="{42A4FC2C-047E-45A5-965D-8E1E3BF09BC6}"/>
          </ac:spMkLst>
        </pc:spChg>
        <pc:picChg chg="mod">
          <ac:chgData name="Kyle Crompton" userId="S::kyle.crompton@bbc.co.uk::ea2e2b23-f54f-4c5f-b125-63db890e493a" providerId="AD" clId="Web-{A8249A3E-959C-5CA6-F194-9CC79126B1ED}" dt="2023-08-13T19:52:41.359" v="0"/>
          <ac:picMkLst>
            <pc:docMk/>
            <pc:sldMk cId="1031811717" sldId="258"/>
            <ac:picMk id="3" creationId="{A199D5DC-3CAF-AF09-84B2-D98946841E18}"/>
          </ac:picMkLst>
        </pc:picChg>
      </pc:sldChg>
      <pc:sldChg chg="addSp delSp modSp">
        <pc:chgData name="Kyle Crompton" userId="S::kyle.crompton@bbc.co.uk::ea2e2b23-f54f-4c5f-b125-63db890e493a" providerId="AD" clId="Web-{A8249A3E-959C-5CA6-F194-9CC79126B1ED}" dt="2023-08-13T19:53:35.425" v="8"/>
        <pc:sldMkLst>
          <pc:docMk/>
          <pc:sldMk cId="1365510533" sldId="259"/>
        </pc:sldMkLst>
        <pc:spChg chg="del">
          <ac:chgData name="Kyle Crompton" userId="S::kyle.crompton@bbc.co.uk::ea2e2b23-f54f-4c5f-b125-63db890e493a" providerId="AD" clId="Web-{A8249A3E-959C-5CA6-F194-9CC79126B1ED}" dt="2023-08-13T19:53:35.425" v="8"/>
          <ac:spMkLst>
            <pc:docMk/>
            <pc:sldMk cId="1365510533" sldId="259"/>
            <ac:spMk id="7" creationId="{42A4FC2C-047E-45A5-965D-8E1E3BF09BC6}"/>
          </ac:spMkLst>
        </pc:spChg>
        <pc:spChg chg="add">
          <ac:chgData name="Kyle Crompton" userId="S::kyle.crompton@bbc.co.uk::ea2e2b23-f54f-4c5f-b125-63db890e493a" providerId="AD" clId="Web-{A8249A3E-959C-5CA6-F194-9CC79126B1ED}" dt="2023-08-13T19:53:35.425" v="8"/>
          <ac:spMkLst>
            <pc:docMk/>
            <pc:sldMk cId="1365510533" sldId="259"/>
            <ac:spMk id="12" creationId="{42A4FC2C-047E-45A5-965D-8E1E3BF09BC6}"/>
          </ac:spMkLst>
        </pc:spChg>
        <pc:picChg chg="del">
          <ac:chgData name="Kyle Crompton" userId="S::kyle.crompton@bbc.co.uk::ea2e2b23-f54f-4c5f-b125-63db890e493a" providerId="AD" clId="Web-{A8249A3E-959C-5CA6-F194-9CC79126B1ED}" dt="2023-08-13T19:53:00.063" v="6"/>
          <ac:picMkLst>
            <pc:docMk/>
            <pc:sldMk cId="1365510533" sldId="259"/>
            <ac:picMk id="2" creationId="{5D1824C7-CA30-E1E9-A42F-260D8FCEEF11}"/>
          </ac:picMkLst>
        </pc:picChg>
        <pc:picChg chg="add mod">
          <ac:chgData name="Kyle Crompton" userId="S::kyle.crompton@bbc.co.uk::ea2e2b23-f54f-4c5f-b125-63db890e493a" providerId="AD" clId="Web-{A8249A3E-959C-5CA6-F194-9CC79126B1ED}" dt="2023-08-13T19:53:35.425" v="8"/>
          <ac:picMkLst>
            <pc:docMk/>
            <pc:sldMk cId="1365510533" sldId="259"/>
            <ac:picMk id="3" creationId="{D89CA799-F307-46FE-32FF-500AB5A1D26A}"/>
          </ac:picMkLst>
        </pc:picChg>
      </pc:sldChg>
      <pc:sldChg chg="addSp delSp modSp">
        <pc:chgData name="Kyle Crompton" userId="S::kyle.crompton@bbc.co.uk::ea2e2b23-f54f-4c5f-b125-63db890e493a" providerId="AD" clId="Web-{A8249A3E-959C-5CA6-F194-9CC79126B1ED}" dt="2023-08-13T19:54:19.973" v="11"/>
        <pc:sldMkLst>
          <pc:docMk/>
          <pc:sldMk cId="3053065806" sldId="261"/>
        </pc:sldMkLst>
        <pc:spChg chg="del">
          <ac:chgData name="Kyle Crompton" userId="S::kyle.crompton@bbc.co.uk::ea2e2b23-f54f-4c5f-b125-63db890e493a" providerId="AD" clId="Web-{A8249A3E-959C-5CA6-F194-9CC79126B1ED}" dt="2023-08-13T19:54:19.973" v="11"/>
          <ac:spMkLst>
            <pc:docMk/>
            <pc:sldMk cId="3053065806" sldId="261"/>
            <ac:spMk id="12" creationId="{42A4FC2C-047E-45A5-965D-8E1E3BF09BC6}"/>
          </ac:spMkLst>
        </pc:spChg>
        <pc:spChg chg="add">
          <ac:chgData name="Kyle Crompton" userId="S::kyle.crompton@bbc.co.uk::ea2e2b23-f54f-4c5f-b125-63db890e493a" providerId="AD" clId="Web-{A8249A3E-959C-5CA6-F194-9CC79126B1ED}" dt="2023-08-13T19:54:19.973" v="11"/>
          <ac:spMkLst>
            <pc:docMk/>
            <pc:sldMk cId="3053065806" sldId="261"/>
            <ac:spMk id="17" creationId="{42A4FC2C-047E-45A5-965D-8E1E3BF09BC6}"/>
          </ac:spMkLst>
        </pc:spChg>
        <pc:picChg chg="del">
          <ac:chgData name="Kyle Crompton" userId="S::kyle.crompton@bbc.co.uk::ea2e2b23-f54f-4c5f-b125-63db890e493a" providerId="AD" clId="Web-{A8249A3E-959C-5CA6-F194-9CC79126B1ED}" dt="2023-08-13T19:54:13.098" v="9"/>
          <ac:picMkLst>
            <pc:docMk/>
            <pc:sldMk cId="3053065806" sldId="261"/>
            <ac:picMk id="2" creationId="{577C6C72-FCE8-C70E-A7BB-09895B2A0765}"/>
          </ac:picMkLst>
        </pc:picChg>
        <pc:picChg chg="add mod">
          <ac:chgData name="Kyle Crompton" userId="S::kyle.crompton@bbc.co.uk::ea2e2b23-f54f-4c5f-b125-63db890e493a" providerId="AD" clId="Web-{A8249A3E-959C-5CA6-F194-9CC79126B1ED}" dt="2023-08-13T19:54:19.973" v="11"/>
          <ac:picMkLst>
            <pc:docMk/>
            <pc:sldMk cId="3053065806" sldId="261"/>
            <ac:picMk id="3" creationId="{2CDAD38B-A51B-0D9A-125E-9C12F8121B6D}"/>
          </ac:picMkLst>
        </pc:picChg>
      </pc:sldChg>
      <pc:sldChg chg="addSp delSp modSp">
        <pc:chgData name="Kyle Crompton" userId="S::kyle.crompton@bbc.co.uk::ea2e2b23-f54f-4c5f-b125-63db890e493a" providerId="AD" clId="Web-{A8249A3E-959C-5CA6-F194-9CC79126B1ED}" dt="2023-08-13T19:54:29.426" v="14"/>
        <pc:sldMkLst>
          <pc:docMk/>
          <pc:sldMk cId="2135088646" sldId="262"/>
        </pc:sldMkLst>
        <pc:spChg chg="del">
          <ac:chgData name="Kyle Crompton" userId="S::kyle.crompton@bbc.co.uk::ea2e2b23-f54f-4c5f-b125-63db890e493a" providerId="AD" clId="Web-{A8249A3E-959C-5CA6-F194-9CC79126B1ED}" dt="2023-08-13T19:54:29.426" v="14"/>
          <ac:spMkLst>
            <pc:docMk/>
            <pc:sldMk cId="2135088646" sldId="262"/>
            <ac:spMk id="7" creationId="{42A4FC2C-047E-45A5-965D-8E1E3BF09BC6}"/>
          </ac:spMkLst>
        </pc:spChg>
        <pc:spChg chg="add">
          <ac:chgData name="Kyle Crompton" userId="S::kyle.crompton@bbc.co.uk::ea2e2b23-f54f-4c5f-b125-63db890e493a" providerId="AD" clId="Web-{A8249A3E-959C-5CA6-F194-9CC79126B1ED}" dt="2023-08-13T19:54:29.426" v="14"/>
          <ac:spMkLst>
            <pc:docMk/>
            <pc:sldMk cId="2135088646" sldId="262"/>
            <ac:spMk id="12" creationId="{42A4FC2C-047E-45A5-965D-8E1E3BF09BC6}"/>
          </ac:spMkLst>
        </pc:spChg>
        <pc:picChg chg="del">
          <ac:chgData name="Kyle Crompton" userId="S::kyle.crompton@bbc.co.uk::ea2e2b23-f54f-4c5f-b125-63db890e493a" providerId="AD" clId="Web-{A8249A3E-959C-5CA6-F194-9CC79126B1ED}" dt="2023-08-13T19:54:23.270" v="12"/>
          <ac:picMkLst>
            <pc:docMk/>
            <pc:sldMk cId="2135088646" sldId="262"/>
            <ac:picMk id="2" creationId="{ED061EE1-85DC-8F13-57E2-BE904379D72D}"/>
          </ac:picMkLst>
        </pc:picChg>
        <pc:picChg chg="add mod">
          <ac:chgData name="Kyle Crompton" userId="S::kyle.crompton@bbc.co.uk::ea2e2b23-f54f-4c5f-b125-63db890e493a" providerId="AD" clId="Web-{A8249A3E-959C-5CA6-F194-9CC79126B1ED}" dt="2023-08-13T19:54:29.426" v="14"/>
          <ac:picMkLst>
            <pc:docMk/>
            <pc:sldMk cId="2135088646" sldId="262"/>
            <ac:picMk id="3" creationId="{7D252430-66E8-5098-D1CC-C9C6FB376CAC}"/>
          </ac:picMkLst>
        </pc:picChg>
      </pc:sldChg>
      <pc:sldChg chg="addSp delSp modSp">
        <pc:chgData name="Kyle Crompton" userId="S::kyle.crompton@bbc.co.uk::ea2e2b23-f54f-4c5f-b125-63db890e493a" providerId="AD" clId="Web-{A8249A3E-959C-5CA6-F194-9CC79126B1ED}" dt="2023-08-13T19:55:14.740" v="25"/>
        <pc:sldMkLst>
          <pc:docMk/>
          <pc:sldMk cId="2325448482" sldId="264"/>
        </pc:sldMkLst>
        <pc:spChg chg="del">
          <ac:chgData name="Kyle Crompton" userId="S::kyle.crompton@bbc.co.uk::ea2e2b23-f54f-4c5f-b125-63db890e493a" providerId="AD" clId="Web-{A8249A3E-959C-5CA6-F194-9CC79126B1ED}" dt="2023-08-13T19:55:14.740" v="25"/>
          <ac:spMkLst>
            <pc:docMk/>
            <pc:sldMk cId="2325448482" sldId="264"/>
            <ac:spMk id="8" creationId="{42A4FC2C-047E-45A5-965D-8E1E3BF09BC6}"/>
          </ac:spMkLst>
        </pc:spChg>
        <pc:spChg chg="add">
          <ac:chgData name="Kyle Crompton" userId="S::kyle.crompton@bbc.co.uk::ea2e2b23-f54f-4c5f-b125-63db890e493a" providerId="AD" clId="Web-{A8249A3E-959C-5CA6-F194-9CC79126B1ED}" dt="2023-08-13T19:55:14.740" v="25"/>
          <ac:spMkLst>
            <pc:docMk/>
            <pc:sldMk cId="2325448482" sldId="264"/>
            <ac:spMk id="13" creationId="{42A4FC2C-047E-45A5-965D-8E1E3BF09BC6}"/>
          </ac:spMkLst>
        </pc:spChg>
        <pc:picChg chg="add mod">
          <ac:chgData name="Kyle Crompton" userId="S::kyle.crompton@bbc.co.uk::ea2e2b23-f54f-4c5f-b125-63db890e493a" providerId="AD" clId="Web-{A8249A3E-959C-5CA6-F194-9CC79126B1ED}" dt="2023-08-13T19:55:14.740" v="25"/>
          <ac:picMkLst>
            <pc:docMk/>
            <pc:sldMk cId="2325448482" sldId="264"/>
            <ac:picMk id="2" creationId="{603893F6-4EA4-AA01-D49D-D090A3BFCEEA}"/>
          </ac:picMkLst>
        </pc:picChg>
        <pc:picChg chg="del">
          <ac:chgData name="Kyle Crompton" userId="S::kyle.crompton@bbc.co.uk::ea2e2b23-f54f-4c5f-b125-63db890e493a" providerId="AD" clId="Web-{A8249A3E-959C-5CA6-F194-9CC79126B1ED}" dt="2023-08-13T19:54:57.162" v="23"/>
          <ac:picMkLst>
            <pc:docMk/>
            <pc:sldMk cId="2325448482" sldId="264"/>
            <ac:picMk id="3" creationId="{5860F61D-6E0E-DD72-B944-73454996E204}"/>
          </ac:picMkLst>
        </pc:picChg>
      </pc:sldChg>
      <pc:sldChg chg="addSp delSp modSp">
        <pc:chgData name="Kyle Crompton" userId="S::kyle.crompton@bbc.co.uk::ea2e2b23-f54f-4c5f-b125-63db890e493a" providerId="AD" clId="Web-{A8249A3E-959C-5CA6-F194-9CC79126B1ED}" dt="2023-08-13T19:55:23.412" v="28"/>
        <pc:sldMkLst>
          <pc:docMk/>
          <pc:sldMk cId="4004976322" sldId="266"/>
        </pc:sldMkLst>
        <pc:spChg chg="del">
          <ac:chgData name="Kyle Crompton" userId="S::kyle.crompton@bbc.co.uk::ea2e2b23-f54f-4c5f-b125-63db890e493a" providerId="AD" clId="Web-{A8249A3E-959C-5CA6-F194-9CC79126B1ED}" dt="2023-08-13T19:55:23.412" v="28"/>
          <ac:spMkLst>
            <pc:docMk/>
            <pc:sldMk cId="4004976322" sldId="266"/>
            <ac:spMk id="8" creationId="{42A4FC2C-047E-45A5-965D-8E1E3BF09BC6}"/>
          </ac:spMkLst>
        </pc:spChg>
        <pc:spChg chg="add">
          <ac:chgData name="Kyle Crompton" userId="S::kyle.crompton@bbc.co.uk::ea2e2b23-f54f-4c5f-b125-63db890e493a" providerId="AD" clId="Web-{A8249A3E-959C-5CA6-F194-9CC79126B1ED}" dt="2023-08-13T19:55:23.412" v="28"/>
          <ac:spMkLst>
            <pc:docMk/>
            <pc:sldMk cId="4004976322" sldId="266"/>
            <ac:spMk id="13" creationId="{42A4FC2C-047E-45A5-965D-8E1E3BF09BC6}"/>
          </ac:spMkLst>
        </pc:spChg>
        <pc:picChg chg="add mod">
          <ac:chgData name="Kyle Crompton" userId="S::kyle.crompton@bbc.co.uk::ea2e2b23-f54f-4c5f-b125-63db890e493a" providerId="AD" clId="Web-{A8249A3E-959C-5CA6-F194-9CC79126B1ED}" dt="2023-08-13T19:55:23.412" v="28"/>
          <ac:picMkLst>
            <pc:docMk/>
            <pc:sldMk cId="4004976322" sldId="266"/>
            <ac:picMk id="2" creationId="{ABD660A2-38C0-4B38-CAF1-5682CBDD78E2}"/>
          </ac:picMkLst>
        </pc:picChg>
        <pc:picChg chg="del">
          <ac:chgData name="Kyle Crompton" userId="S::kyle.crompton@bbc.co.uk::ea2e2b23-f54f-4c5f-b125-63db890e493a" providerId="AD" clId="Web-{A8249A3E-959C-5CA6-F194-9CC79126B1ED}" dt="2023-08-13T19:55:17.303" v="26"/>
          <ac:picMkLst>
            <pc:docMk/>
            <pc:sldMk cId="4004976322" sldId="266"/>
            <ac:picMk id="3" creationId="{3E424B1D-CAA3-3F66-72D3-AE74CF5A39CE}"/>
          </ac:picMkLst>
        </pc:picChg>
      </pc:sldChg>
      <pc:sldChg chg="del">
        <pc:chgData name="Kyle Crompton" userId="S::kyle.crompton@bbc.co.uk::ea2e2b23-f54f-4c5f-b125-63db890e493a" providerId="AD" clId="Web-{A8249A3E-959C-5CA6-F194-9CC79126B1ED}" dt="2023-08-13T19:56:33.993" v="29"/>
        <pc:sldMkLst>
          <pc:docMk/>
          <pc:sldMk cId="544148056" sldId="267"/>
        </pc:sldMkLst>
      </pc:sldChg>
      <pc:sldChg chg="addSp delSp modSp modTransition">
        <pc:chgData name="Kyle Crompton" userId="S::kyle.crompton@bbc.co.uk::ea2e2b23-f54f-4c5f-b125-63db890e493a" providerId="AD" clId="Web-{A8249A3E-959C-5CA6-F194-9CC79126B1ED}" dt="2023-08-13T19:54:43.599" v="18"/>
        <pc:sldMkLst>
          <pc:docMk/>
          <pc:sldMk cId="2314050601" sldId="268"/>
        </pc:sldMkLst>
        <pc:spChg chg="del">
          <ac:chgData name="Kyle Crompton" userId="S::kyle.crompton@bbc.co.uk::ea2e2b23-f54f-4c5f-b125-63db890e493a" providerId="AD" clId="Web-{A8249A3E-959C-5CA6-F194-9CC79126B1ED}" dt="2023-08-13T19:54:41.505" v="17"/>
          <ac:spMkLst>
            <pc:docMk/>
            <pc:sldMk cId="2314050601" sldId="268"/>
            <ac:spMk id="7" creationId="{42A4FC2C-047E-45A5-965D-8E1E3BF09BC6}"/>
          </ac:spMkLst>
        </pc:spChg>
        <pc:spChg chg="add">
          <ac:chgData name="Kyle Crompton" userId="S::kyle.crompton@bbc.co.uk::ea2e2b23-f54f-4c5f-b125-63db890e493a" providerId="AD" clId="Web-{A8249A3E-959C-5CA6-F194-9CC79126B1ED}" dt="2023-08-13T19:54:41.505" v="17"/>
          <ac:spMkLst>
            <pc:docMk/>
            <pc:sldMk cId="2314050601" sldId="268"/>
            <ac:spMk id="12" creationId="{42A4FC2C-047E-45A5-965D-8E1E3BF09BC6}"/>
          </ac:spMkLst>
        </pc:spChg>
        <pc:picChg chg="add mod">
          <ac:chgData name="Kyle Crompton" userId="S::kyle.crompton@bbc.co.uk::ea2e2b23-f54f-4c5f-b125-63db890e493a" providerId="AD" clId="Web-{A8249A3E-959C-5CA6-F194-9CC79126B1ED}" dt="2023-08-13T19:54:41.505" v="17"/>
          <ac:picMkLst>
            <pc:docMk/>
            <pc:sldMk cId="2314050601" sldId="268"/>
            <ac:picMk id="2" creationId="{456DF67F-BD40-94ED-582F-03676904AB12}"/>
          </ac:picMkLst>
        </pc:picChg>
        <pc:picChg chg="del">
          <ac:chgData name="Kyle Crompton" userId="S::kyle.crompton@bbc.co.uk::ea2e2b23-f54f-4c5f-b125-63db890e493a" providerId="AD" clId="Web-{A8249A3E-959C-5CA6-F194-9CC79126B1ED}" dt="2023-08-13T19:54:35.645" v="15"/>
          <ac:picMkLst>
            <pc:docMk/>
            <pc:sldMk cId="2314050601" sldId="268"/>
            <ac:picMk id="3" creationId="{9D003618-72FA-7BDE-F21F-FA1AD0297274}"/>
          </ac:picMkLst>
        </pc:picChg>
      </pc:sldChg>
      <pc:sldChg chg="addSp delSp modSp modTransition">
        <pc:chgData name="Kyle Crompton" userId="S::kyle.crompton@bbc.co.uk::ea2e2b23-f54f-4c5f-b125-63db890e493a" providerId="AD" clId="Web-{A8249A3E-959C-5CA6-F194-9CC79126B1ED}" dt="2023-08-13T19:54:54.396" v="22"/>
        <pc:sldMkLst>
          <pc:docMk/>
          <pc:sldMk cId="2793673560" sldId="269"/>
        </pc:sldMkLst>
        <pc:spChg chg="del">
          <ac:chgData name="Kyle Crompton" userId="S::kyle.crompton@bbc.co.uk::ea2e2b23-f54f-4c5f-b125-63db890e493a" providerId="AD" clId="Web-{A8249A3E-959C-5CA6-F194-9CC79126B1ED}" dt="2023-08-13T19:54:54.396" v="22"/>
          <ac:spMkLst>
            <pc:docMk/>
            <pc:sldMk cId="2793673560" sldId="269"/>
            <ac:spMk id="7" creationId="{42A4FC2C-047E-45A5-965D-8E1E3BF09BC6}"/>
          </ac:spMkLst>
        </pc:spChg>
        <pc:spChg chg="add">
          <ac:chgData name="Kyle Crompton" userId="S::kyle.crompton@bbc.co.uk::ea2e2b23-f54f-4c5f-b125-63db890e493a" providerId="AD" clId="Web-{A8249A3E-959C-5CA6-F194-9CC79126B1ED}" dt="2023-08-13T19:54:54.396" v="22"/>
          <ac:spMkLst>
            <pc:docMk/>
            <pc:sldMk cId="2793673560" sldId="269"/>
            <ac:spMk id="12" creationId="{42A4FC2C-047E-45A5-965D-8E1E3BF09BC6}"/>
          </ac:spMkLst>
        </pc:spChg>
        <pc:picChg chg="add mod">
          <ac:chgData name="Kyle Crompton" userId="S::kyle.crompton@bbc.co.uk::ea2e2b23-f54f-4c5f-b125-63db890e493a" providerId="AD" clId="Web-{A8249A3E-959C-5CA6-F194-9CC79126B1ED}" dt="2023-08-13T19:54:54.396" v="22"/>
          <ac:picMkLst>
            <pc:docMk/>
            <pc:sldMk cId="2793673560" sldId="269"/>
            <ac:picMk id="2" creationId="{A655D5E3-F164-037A-7AC8-D687A3D01017}"/>
          </ac:picMkLst>
        </pc:picChg>
        <pc:picChg chg="del">
          <ac:chgData name="Kyle Crompton" userId="S::kyle.crompton@bbc.co.uk::ea2e2b23-f54f-4c5f-b125-63db890e493a" providerId="AD" clId="Web-{A8249A3E-959C-5CA6-F194-9CC79126B1ED}" dt="2023-08-13T19:54:47.958" v="20"/>
          <ac:picMkLst>
            <pc:docMk/>
            <pc:sldMk cId="2793673560" sldId="269"/>
            <ac:picMk id="3" creationId="{E3EF9C2E-C2AB-BEDA-EF5E-8EF3DA2E27D6}"/>
          </ac:picMkLst>
        </pc:picChg>
      </pc:sldChg>
      <pc:sldChg chg="addSp delSp modSp">
        <pc:chgData name="Kyle Crompton" userId="S::kyle.crompton@bbc.co.uk::ea2e2b23-f54f-4c5f-b125-63db890e493a" providerId="AD" clId="Web-{A8249A3E-959C-5CA6-F194-9CC79126B1ED}" dt="2023-08-13T19:57:43.729" v="37" actId="1076"/>
        <pc:sldMkLst>
          <pc:docMk/>
          <pc:sldMk cId="2772450899" sldId="270"/>
        </pc:sldMkLst>
        <pc:spChg chg="add mod ord">
          <ac:chgData name="Kyle Crompton" userId="S::kyle.crompton@bbc.co.uk::ea2e2b23-f54f-4c5f-b125-63db890e493a" providerId="AD" clId="Web-{A8249A3E-959C-5CA6-F194-9CC79126B1ED}" dt="2023-08-13T19:57:43.729" v="37" actId="1076"/>
          <ac:spMkLst>
            <pc:docMk/>
            <pc:sldMk cId="2772450899" sldId="270"/>
            <ac:spMk id="5" creationId="{DABBA15E-8B6A-33C5-794D-58772CD02210}"/>
          </ac:spMkLst>
        </pc:spChg>
        <pc:picChg chg="del">
          <ac:chgData name="Kyle Crompton" userId="S::kyle.crompton@bbc.co.uk::ea2e2b23-f54f-4c5f-b125-63db890e493a" providerId="AD" clId="Web-{A8249A3E-959C-5CA6-F194-9CC79126B1ED}" dt="2023-08-13T19:52:43.297" v="1"/>
          <ac:picMkLst>
            <pc:docMk/>
            <pc:sldMk cId="2772450899" sldId="270"/>
            <ac:picMk id="2" creationId="{931BE5EE-6F4D-5DDA-69A0-46CE6352DA6B}"/>
          </ac:picMkLst>
        </pc:picChg>
        <pc:picChg chg="add mod ord">
          <ac:chgData name="Kyle Crompton" userId="S::kyle.crompton@bbc.co.uk::ea2e2b23-f54f-4c5f-b125-63db890e493a" providerId="AD" clId="Web-{A8249A3E-959C-5CA6-F194-9CC79126B1ED}" dt="2023-08-13T19:57:40.557" v="36"/>
          <ac:picMkLst>
            <pc:docMk/>
            <pc:sldMk cId="2772450899" sldId="270"/>
            <ac:picMk id="4" creationId="{8A7A22B7-1979-D5F4-4752-A2C957571EFE}"/>
          </ac:picMkLst>
        </pc:picChg>
      </pc:sldChg>
    </pc:docChg>
  </pc:docChgLst>
  <pc:docChgLst>
    <pc:chgData name="Kyle Crompton" userId="S::kyle.crompton@bbc.co.uk::ea2e2b23-f54f-4c5f-b125-63db890e493a" providerId="AD" clId="Web-{03915D3A-0854-4E8A-00A3-1B4306D7A8B4}"/>
    <pc:docChg chg="modSld">
      <pc:chgData name="Kyle Crompton" userId="S::kyle.crompton@bbc.co.uk::ea2e2b23-f54f-4c5f-b125-63db890e493a" providerId="AD" clId="Web-{03915D3A-0854-4E8A-00A3-1B4306D7A8B4}" dt="2023-08-21T11:16:44.632" v="12" actId="1076"/>
      <pc:docMkLst>
        <pc:docMk/>
      </pc:docMkLst>
      <pc:sldChg chg="addSp modSp">
        <pc:chgData name="Kyle Crompton" userId="S::kyle.crompton@bbc.co.uk::ea2e2b23-f54f-4c5f-b125-63db890e493a" providerId="AD" clId="Web-{03915D3A-0854-4E8A-00A3-1B4306D7A8B4}" dt="2023-08-21T11:16:44.632" v="12" actId="1076"/>
        <pc:sldMkLst>
          <pc:docMk/>
          <pc:sldMk cId="4004976322" sldId="266"/>
        </pc:sldMkLst>
        <pc:spChg chg="add mod">
          <ac:chgData name="Kyle Crompton" userId="S::kyle.crompton@bbc.co.uk::ea2e2b23-f54f-4c5f-b125-63db890e493a" providerId="AD" clId="Web-{03915D3A-0854-4E8A-00A3-1B4306D7A8B4}" dt="2023-08-21T11:16:44.632" v="12" actId="1076"/>
          <ac:spMkLst>
            <pc:docMk/>
            <pc:sldMk cId="4004976322" sldId="266"/>
            <ac:spMk id="3" creationId="{DCF2806A-C9D1-1EB6-9115-6CE22E660106}"/>
          </ac:spMkLst>
        </pc:spChg>
        <pc:picChg chg="mod ord">
          <ac:chgData name="Kyle Crompton" userId="S::kyle.crompton@bbc.co.uk::ea2e2b23-f54f-4c5f-b125-63db890e493a" providerId="AD" clId="Web-{03915D3A-0854-4E8A-00A3-1B4306D7A8B4}" dt="2023-08-21T11:06:50.323" v="4" actId="1076"/>
          <ac:picMkLst>
            <pc:docMk/>
            <pc:sldMk cId="4004976322" sldId="266"/>
            <ac:picMk id="2" creationId="{ABD660A2-38C0-4B38-CAF1-5682CBDD78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9C42E-69EA-4BAA-AC56-60A5555AE758}" type="datetimeFigureOut">
              <a:t>8/21/2023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01333-6AF1-48BE-8964-57FF4394C39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5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NOTES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en-US"/>
              <a:t>Teacher instruction on different forms of writing. Students will be writing an opinion piece today.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1333-6AF1-48BE-8964-57FF4394C39A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NOTES</a:t>
            </a:r>
          </a:p>
          <a:p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/>
              <a:t>This can be a quiet or silent writing task. Students can use the sentence starters provided but they also have the freedom to write their own response should they wish.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1333-6AF1-48BE-8964-57FF4394C39A}" type="slidenum"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01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NOTES</a:t>
            </a:r>
          </a:p>
          <a:p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/>
              <a:t>Encourage your students to find out more via the link or challenge themselves further by completing the Takeaway Task.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01333-6AF1-48BE-8964-57FF4394C39A}" type="slidenum"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1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wrk23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bc.co.uk/bitesize/articles/z9k3r2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2q48h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white background with white text&#10;&#10;Description automatically generated">
            <a:extLst>
              <a:ext uri="{FF2B5EF4-FFF2-40B4-BE49-F238E27FC236}">
                <a16:creationId xmlns:a16="http://schemas.microsoft.com/office/drawing/2014/main" id="{11C93798-F7AF-C9B5-1C30-0CDF56CAB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07477-934A-A90C-C689-D00797D86EB6}"/>
              </a:ext>
            </a:extLst>
          </p:cNvPr>
          <p:cNvSpPr txBox="1"/>
          <p:nvPr/>
        </p:nvSpPr>
        <p:spPr>
          <a:xfrm>
            <a:off x="127000" y="6338454"/>
            <a:ext cx="477981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>
                <a:cs typeface="Calibri"/>
                <a:hlinkClick r:id="rId3"/>
              </a:rPr>
              <a:t>https://www.bbc.co.uk/bitesize/articles/zwrk239</a:t>
            </a:r>
            <a:endParaRPr lang="en-US" sz="1400"/>
          </a:p>
          <a:p>
            <a:pPr algn="l"/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circle&#10;&#10;Description automatically generated">
            <a:extLst>
              <a:ext uri="{FF2B5EF4-FFF2-40B4-BE49-F238E27FC236}">
                <a16:creationId xmlns:a16="http://schemas.microsoft.com/office/drawing/2014/main" id="{ABD660A2-38C0-4B38-CAF1-5682CBDD7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2806A-C9D1-1EB6-9115-6CE22E660106}"/>
              </a:ext>
            </a:extLst>
          </p:cNvPr>
          <p:cNvSpPr txBox="1"/>
          <p:nvPr/>
        </p:nvSpPr>
        <p:spPr>
          <a:xfrm>
            <a:off x="1659631" y="3913573"/>
            <a:ext cx="35806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>
                <a:ea typeface="+mn-lt"/>
                <a:cs typeface="+mn-lt"/>
                <a:hlinkClick r:id="rId4"/>
              </a:rPr>
              <a:t>https://www.bbc.co.uk/bitesize/articles/z9k3r2p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0497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9D5DC-3CAF-AF09-84B2-D98946841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1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8A7A22B7-1979-D5F4-4752-A2C95757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BBA15E-8B6A-33C5-794D-58772CD02210}"/>
              </a:ext>
            </a:extLst>
          </p:cNvPr>
          <p:cNvSpPr/>
          <p:nvPr/>
        </p:nvSpPr>
        <p:spPr>
          <a:xfrm>
            <a:off x="3305174" y="3698874"/>
            <a:ext cx="5800725" cy="409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10C48-FF5B-A416-98E4-5B1738B1E987}"/>
              </a:ext>
            </a:extLst>
          </p:cNvPr>
          <p:cNvSpPr txBox="1"/>
          <p:nvPr/>
        </p:nvSpPr>
        <p:spPr>
          <a:xfrm>
            <a:off x="3393768" y="3728064"/>
            <a:ext cx="5427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cs typeface="Calibri"/>
                <a:hlinkClick r:id="rId3"/>
              </a:rPr>
              <a:t>https://www.bbc.co.uk/bitesize/articles/z2q48hv</a:t>
            </a:r>
            <a:endParaRPr lang="en-US"/>
          </a:p>
          <a:p>
            <a:pPr algn="ctr"/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45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D89CA799-F307-46FE-32FF-500AB5A1D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1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CDAD38B-A51B-0D9A-125E-9C12F8121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6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urple and white text&#10;&#10;Description automatically generated">
            <a:extLst>
              <a:ext uri="{FF2B5EF4-FFF2-40B4-BE49-F238E27FC236}">
                <a16:creationId xmlns:a16="http://schemas.microsoft.com/office/drawing/2014/main" id="{7D252430-66E8-5098-D1CC-C9C6FB376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urple and white text box&#10;&#10;Description automatically generated">
            <a:extLst>
              <a:ext uri="{FF2B5EF4-FFF2-40B4-BE49-F238E27FC236}">
                <a16:creationId xmlns:a16="http://schemas.microsoft.com/office/drawing/2014/main" id="{456DF67F-BD40-94ED-582F-03676904A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50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655D5E3-F164-037A-7AC8-D687A3D01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7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ellphone&#10;&#10;Description automatically generated">
            <a:extLst>
              <a:ext uri="{FF2B5EF4-FFF2-40B4-BE49-F238E27FC236}">
                <a16:creationId xmlns:a16="http://schemas.microsoft.com/office/drawing/2014/main" id="{603893F6-4EA4-AA01-D49D-D090A3BFC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4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</cp:revision>
  <dcterms:created xsi:type="dcterms:W3CDTF">2023-07-09T15:03:39Z</dcterms:created>
  <dcterms:modified xsi:type="dcterms:W3CDTF">2023-08-21T12:38:24Z</dcterms:modified>
</cp:coreProperties>
</file>