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9" r:id="rId4"/>
    <p:sldId id="260" r:id="rId5"/>
    <p:sldId id="261" r:id="rId6"/>
    <p:sldId id="262" r:id="rId7"/>
    <p:sldId id="274" r:id="rId8"/>
    <p:sldId id="275" r:id="rId9"/>
    <p:sldId id="276" r:id="rId10"/>
    <p:sldId id="277" r:id="rId11"/>
    <p:sldId id="278" r:id="rId12"/>
    <p:sldId id="264" r:id="rId13"/>
    <p:sldId id="265" r:id="rId14"/>
    <p:sldId id="267" r:id="rId15"/>
    <p:sldId id="268" r:id="rId16"/>
    <p:sldId id="270" r:id="rId17"/>
    <p:sldId id="272" r:id="rId18"/>
    <p:sldId id="273" r:id="rId1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89BB3-CF5B-4A73-9314-A93E8DACD4A4}" v="96" dt="2023-07-09T17:25:15.116"/>
    <p1510:client id="{4E65C655-5838-A43D-9109-B46ECEDB704C}" v="11" dt="2023-08-14T19:50:29.886"/>
    <p1510:client id="{4FB809B0-D316-7667-FA40-CBE5843F60A0}" v="33" dt="2023-07-16T17:39:43.108"/>
    <p1510:client id="{6F6D9776-6AA0-4964-7405-292F2D1FF664}" v="47" dt="2023-08-13T19:51:07.137"/>
    <p1510:client id="{70562788-58C0-DAF3-7B27-1139B921AEC2}" v="27" dt="2023-08-13T19:46:00.470"/>
    <p1510:client id="{81B5A483-2E8F-652B-5292-FCB12111C6CA}" v="5" dt="2023-08-21T13:45:25.671"/>
    <p1510:client id="{D987CC63-7962-EDEA-6E4D-85DEFF1608F5}" v="33" dt="2023-07-27T08:53:37.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Beddows" userId="S::luke.beddows.ext@bbc.co.uk::48e59d18-d8d5-4481-b05e-5d62b61321e9" providerId="AD" clId="Web-{196D5D36-BC14-C8C2-CBAC-B3B79AB0283A}"/>
    <pc:docChg chg="modSld">
      <pc:chgData name="Luke Beddows" userId="S::luke.beddows.ext@bbc.co.uk::48e59d18-d8d5-4481-b05e-5d62b61321e9" providerId="AD" clId="Web-{196D5D36-BC14-C8C2-CBAC-B3B79AB0283A}" dt="2023-08-21T10:37:45.364" v="1"/>
      <pc:docMkLst>
        <pc:docMk/>
      </pc:docMkLst>
      <pc:sldChg chg="modNotes">
        <pc:chgData name="Luke Beddows" userId="S::luke.beddows.ext@bbc.co.uk::48e59d18-d8d5-4481-b05e-5d62b61321e9" providerId="AD" clId="Web-{196D5D36-BC14-C8C2-CBAC-B3B79AB0283A}" dt="2023-08-21T10:37:45.364" v="1"/>
        <pc:sldMkLst>
          <pc:docMk/>
          <pc:sldMk cId="109857222" sldId="256"/>
        </pc:sldMkLst>
      </pc:sldChg>
    </pc:docChg>
  </pc:docChgLst>
  <pc:docChgLst>
    <pc:chgData name="Kyle Crompton" userId="S::kyle.crompton@bbc.co.uk::ea2e2b23-f54f-4c5f-b125-63db890e493a" providerId="AD" clId="Web-{6F6D9776-6AA0-4964-7405-292F2D1FF664}"/>
    <pc:docChg chg="modSld">
      <pc:chgData name="Kyle Crompton" userId="S::kyle.crompton@bbc.co.uk::ea2e2b23-f54f-4c5f-b125-63db890e493a" providerId="AD" clId="Web-{6F6D9776-6AA0-4964-7405-292F2D1FF664}" dt="2023-08-13T19:51:07.137" v="45"/>
      <pc:docMkLst>
        <pc:docMk/>
      </pc:docMkLst>
      <pc:sldChg chg="modTransition">
        <pc:chgData name="Kyle Crompton" userId="S::kyle.crompton@bbc.co.uk::ea2e2b23-f54f-4c5f-b125-63db890e493a" providerId="AD" clId="Web-{6F6D9776-6AA0-4964-7405-292F2D1FF664}" dt="2023-08-13T19:47:12.288" v="3"/>
        <pc:sldMkLst>
          <pc:docMk/>
          <pc:sldMk cId="1031773081" sldId="261"/>
        </pc:sldMkLst>
      </pc:sldChg>
      <pc:sldChg chg="addSp delSp modSp modTransition">
        <pc:chgData name="Kyle Crompton" userId="S::kyle.crompton@bbc.co.uk::ea2e2b23-f54f-4c5f-b125-63db890e493a" providerId="AD" clId="Web-{6F6D9776-6AA0-4964-7405-292F2D1FF664}" dt="2023-08-13T19:47:12.616" v="4"/>
        <pc:sldMkLst>
          <pc:docMk/>
          <pc:sldMk cId="1655060391" sldId="262"/>
        </pc:sldMkLst>
        <pc:spChg chg="del">
          <ac:chgData name="Kyle Crompton" userId="S::kyle.crompton@bbc.co.uk::ea2e2b23-f54f-4c5f-b125-63db890e493a" providerId="AD" clId="Web-{6F6D9776-6AA0-4964-7405-292F2D1FF664}" dt="2023-08-13T19:46:51.631" v="2"/>
          <ac:spMkLst>
            <pc:docMk/>
            <pc:sldMk cId="1655060391" sldId="262"/>
            <ac:spMk id="12" creationId="{42A4FC2C-047E-45A5-965D-8E1E3BF09BC6}"/>
          </ac:spMkLst>
        </pc:spChg>
        <pc:spChg chg="add">
          <ac:chgData name="Kyle Crompton" userId="S::kyle.crompton@bbc.co.uk::ea2e2b23-f54f-4c5f-b125-63db890e493a" providerId="AD" clId="Web-{6F6D9776-6AA0-4964-7405-292F2D1FF664}" dt="2023-08-13T19:46:51.631" v="2"/>
          <ac:spMkLst>
            <pc:docMk/>
            <pc:sldMk cId="1655060391" sldId="262"/>
            <ac:spMk id="17" creationId="{42A4FC2C-047E-45A5-965D-8E1E3BF09BC6}"/>
          </ac:spMkLst>
        </pc:spChg>
        <pc:picChg chg="add mod">
          <ac:chgData name="Kyle Crompton" userId="S::kyle.crompton@bbc.co.uk::ea2e2b23-f54f-4c5f-b125-63db890e493a" providerId="AD" clId="Web-{6F6D9776-6AA0-4964-7405-292F2D1FF664}" dt="2023-08-13T19:46:51.631" v="2"/>
          <ac:picMkLst>
            <pc:docMk/>
            <pc:sldMk cId="1655060391" sldId="262"/>
            <ac:picMk id="2" creationId="{0B91CA44-7AE9-E9A1-5D88-34F964EE1C87}"/>
          </ac:picMkLst>
        </pc:picChg>
        <pc:picChg chg="del">
          <ac:chgData name="Kyle Crompton" userId="S::kyle.crompton@bbc.co.uk::ea2e2b23-f54f-4c5f-b125-63db890e493a" providerId="AD" clId="Web-{6F6D9776-6AA0-4964-7405-292F2D1FF664}" dt="2023-08-13T19:46:40.600" v="0"/>
          <ac:picMkLst>
            <pc:docMk/>
            <pc:sldMk cId="1655060391" sldId="262"/>
            <ac:picMk id="3" creationId="{309B46AC-D2BF-69D8-B685-0A9A060DEAE5}"/>
          </ac:picMkLst>
        </pc:picChg>
      </pc:sldChg>
      <pc:sldChg chg="addSp delSp modSp">
        <pc:chgData name="Kyle Crompton" userId="S::kyle.crompton@bbc.co.uk::ea2e2b23-f54f-4c5f-b125-63db890e493a" providerId="AD" clId="Web-{6F6D9776-6AA0-4964-7405-292F2D1FF664}" dt="2023-08-13T19:49:28.135" v="25"/>
        <pc:sldMkLst>
          <pc:docMk/>
          <pc:sldMk cId="4172978017" sldId="264"/>
        </pc:sldMkLst>
        <pc:spChg chg="del">
          <ac:chgData name="Kyle Crompton" userId="S::kyle.crompton@bbc.co.uk::ea2e2b23-f54f-4c5f-b125-63db890e493a" providerId="AD" clId="Web-{6F6D9776-6AA0-4964-7405-292F2D1FF664}" dt="2023-08-13T19:49:28.135" v="25"/>
          <ac:spMkLst>
            <pc:docMk/>
            <pc:sldMk cId="4172978017" sldId="264"/>
            <ac:spMk id="17" creationId="{42A4FC2C-047E-45A5-965D-8E1E3BF09BC6}"/>
          </ac:spMkLst>
        </pc:spChg>
        <pc:spChg chg="add">
          <ac:chgData name="Kyle Crompton" userId="S::kyle.crompton@bbc.co.uk::ea2e2b23-f54f-4c5f-b125-63db890e493a" providerId="AD" clId="Web-{6F6D9776-6AA0-4964-7405-292F2D1FF664}" dt="2023-08-13T19:49:28.135" v="25"/>
          <ac:spMkLst>
            <pc:docMk/>
            <pc:sldMk cId="4172978017" sldId="264"/>
            <ac:spMk id="22" creationId="{42A4FC2C-047E-45A5-965D-8E1E3BF09BC6}"/>
          </ac:spMkLst>
        </pc:spChg>
        <pc:picChg chg="del">
          <ac:chgData name="Kyle Crompton" userId="S::kyle.crompton@bbc.co.uk::ea2e2b23-f54f-4c5f-b125-63db890e493a" providerId="AD" clId="Web-{6F6D9776-6AA0-4964-7405-292F2D1FF664}" dt="2023-08-13T19:49:17.509" v="23"/>
          <ac:picMkLst>
            <pc:docMk/>
            <pc:sldMk cId="4172978017" sldId="264"/>
            <ac:picMk id="2" creationId="{6A56F506-1353-B90C-23FD-85F14360C27D}"/>
          </ac:picMkLst>
        </pc:picChg>
        <pc:picChg chg="add mod">
          <ac:chgData name="Kyle Crompton" userId="S::kyle.crompton@bbc.co.uk::ea2e2b23-f54f-4c5f-b125-63db890e493a" providerId="AD" clId="Web-{6F6D9776-6AA0-4964-7405-292F2D1FF664}" dt="2023-08-13T19:49:28.135" v="25"/>
          <ac:picMkLst>
            <pc:docMk/>
            <pc:sldMk cId="4172978017" sldId="264"/>
            <ac:picMk id="3" creationId="{4FCBA403-3D7F-B7D9-3783-59FE3C9E06A0}"/>
          </ac:picMkLst>
        </pc:picChg>
      </pc:sldChg>
      <pc:sldChg chg="addSp delSp modSp">
        <pc:chgData name="Kyle Crompton" userId="S::kyle.crompton@bbc.co.uk::ea2e2b23-f54f-4c5f-b125-63db890e493a" providerId="AD" clId="Web-{6F6D9776-6AA0-4964-7405-292F2D1FF664}" dt="2023-08-13T19:49:43.541" v="28"/>
        <pc:sldMkLst>
          <pc:docMk/>
          <pc:sldMk cId="2254275521" sldId="265"/>
        </pc:sldMkLst>
        <pc:spChg chg="del">
          <ac:chgData name="Kyle Crompton" userId="S::kyle.crompton@bbc.co.uk::ea2e2b23-f54f-4c5f-b125-63db890e493a" providerId="AD" clId="Web-{6F6D9776-6AA0-4964-7405-292F2D1FF664}" dt="2023-08-13T19:49:43.541" v="28"/>
          <ac:spMkLst>
            <pc:docMk/>
            <pc:sldMk cId="2254275521" sldId="265"/>
            <ac:spMk id="8" creationId="{42A4FC2C-047E-45A5-965D-8E1E3BF09BC6}"/>
          </ac:spMkLst>
        </pc:spChg>
        <pc:spChg chg="add">
          <ac:chgData name="Kyle Crompton" userId="S::kyle.crompton@bbc.co.uk::ea2e2b23-f54f-4c5f-b125-63db890e493a" providerId="AD" clId="Web-{6F6D9776-6AA0-4964-7405-292F2D1FF664}" dt="2023-08-13T19:49:43.541" v="28"/>
          <ac:spMkLst>
            <pc:docMk/>
            <pc:sldMk cId="2254275521" sldId="265"/>
            <ac:spMk id="13" creationId="{42A4FC2C-047E-45A5-965D-8E1E3BF09BC6}"/>
          </ac:spMkLst>
        </pc:spChg>
        <pc:picChg chg="add mod">
          <ac:chgData name="Kyle Crompton" userId="S::kyle.crompton@bbc.co.uk::ea2e2b23-f54f-4c5f-b125-63db890e493a" providerId="AD" clId="Web-{6F6D9776-6AA0-4964-7405-292F2D1FF664}" dt="2023-08-13T19:49:43.541" v="28"/>
          <ac:picMkLst>
            <pc:docMk/>
            <pc:sldMk cId="2254275521" sldId="265"/>
            <ac:picMk id="2" creationId="{8AEB0A27-1069-DB00-E786-D964D0E5A6B0}"/>
          </ac:picMkLst>
        </pc:picChg>
        <pc:picChg chg="del">
          <ac:chgData name="Kyle Crompton" userId="S::kyle.crompton@bbc.co.uk::ea2e2b23-f54f-4c5f-b125-63db890e493a" providerId="AD" clId="Web-{6F6D9776-6AA0-4964-7405-292F2D1FF664}" dt="2023-08-13T19:49:31.275" v="26"/>
          <ac:picMkLst>
            <pc:docMk/>
            <pc:sldMk cId="2254275521" sldId="265"/>
            <ac:picMk id="3" creationId="{0E7C0327-7FBD-E490-2DD8-666339BEE7C9}"/>
          </ac:picMkLst>
        </pc:picChg>
      </pc:sldChg>
      <pc:sldChg chg="addSp delSp modSp">
        <pc:chgData name="Kyle Crompton" userId="S::kyle.crompton@bbc.co.uk::ea2e2b23-f54f-4c5f-b125-63db890e493a" providerId="AD" clId="Web-{6F6D9776-6AA0-4964-7405-292F2D1FF664}" dt="2023-08-13T19:50:16.245" v="31"/>
        <pc:sldMkLst>
          <pc:docMk/>
          <pc:sldMk cId="1396765059" sldId="267"/>
        </pc:sldMkLst>
        <pc:spChg chg="del">
          <ac:chgData name="Kyle Crompton" userId="S::kyle.crompton@bbc.co.uk::ea2e2b23-f54f-4c5f-b125-63db890e493a" providerId="AD" clId="Web-{6F6D9776-6AA0-4964-7405-292F2D1FF664}" dt="2023-08-13T19:50:16.245" v="31"/>
          <ac:spMkLst>
            <pc:docMk/>
            <pc:sldMk cId="1396765059" sldId="267"/>
            <ac:spMk id="8" creationId="{42A4FC2C-047E-45A5-965D-8E1E3BF09BC6}"/>
          </ac:spMkLst>
        </pc:spChg>
        <pc:spChg chg="add">
          <ac:chgData name="Kyle Crompton" userId="S::kyle.crompton@bbc.co.uk::ea2e2b23-f54f-4c5f-b125-63db890e493a" providerId="AD" clId="Web-{6F6D9776-6AA0-4964-7405-292F2D1FF664}" dt="2023-08-13T19:50:16.245" v="31"/>
          <ac:spMkLst>
            <pc:docMk/>
            <pc:sldMk cId="1396765059" sldId="267"/>
            <ac:spMk id="13" creationId="{42A4FC2C-047E-45A5-965D-8E1E3BF09BC6}"/>
          </ac:spMkLst>
        </pc:spChg>
        <pc:picChg chg="add mod">
          <ac:chgData name="Kyle Crompton" userId="S::kyle.crompton@bbc.co.uk::ea2e2b23-f54f-4c5f-b125-63db890e493a" providerId="AD" clId="Web-{6F6D9776-6AA0-4964-7405-292F2D1FF664}" dt="2023-08-13T19:50:16.245" v="31"/>
          <ac:picMkLst>
            <pc:docMk/>
            <pc:sldMk cId="1396765059" sldId="267"/>
            <ac:picMk id="2" creationId="{E20B4AA2-7627-51E4-ED62-D0393AE6A115}"/>
          </ac:picMkLst>
        </pc:picChg>
        <pc:picChg chg="del">
          <ac:chgData name="Kyle Crompton" userId="S::kyle.crompton@bbc.co.uk::ea2e2b23-f54f-4c5f-b125-63db890e493a" providerId="AD" clId="Web-{6F6D9776-6AA0-4964-7405-292F2D1FF664}" dt="2023-08-13T19:50:08.120" v="29"/>
          <ac:picMkLst>
            <pc:docMk/>
            <pc:sldMk cId="1396765059" sldId="267"/>
            <ac:picMk id="3" creationId="{8AC03EEB-4854-1C98-3242-4C75CB59ACCA}"/>
          </ac:picMkLst>
        </pc:picChg>
      </pc:sldChg>
      <pc:sldChg chg="addSp delSp modSp">
        <pc:chgData name="Kyle Crompton" userId="S::kyle.crompton@bbc.co.uk::ea2e2b23-f54f-4c5f-b125-63db890e493a" providerId="AD" clId="Web-{6F6D9776-6AA0-4964-7405-292F2D1FF664}" dt="2023-08-13T19:50:25.308" v="34"/>
        <pc:sldMkLst>
          <pc:docMk/>
          <pc:sldMk cId="3685897643" sldId="268"/>
        </pc:sldMkLst>
        <pc:spChg chg="del">
          <ac:chgData name="Kyle Crompton" userId="S::kyle.crompton@bbc.co.uk::ea2e2b23-f54f-4c5f-b125-63db890e493a" providerId="AD" clId="Web-{6F6D9776-6AA0-4964-7405-292F2D1FF664}" dt="2023-08-13T19:50:25.308" v="34"/>
          <ac:spMkLst>
            <pc:docMk/>
            <pc:sldMk cId="3685897643" sldId="268"/>
            <ac:spMk id="8" creationId="{42A4FC2C-047E-45A5-965D-8E1E3BF09BC6}"/>
          </ac:spMkLst>
        </pc:spChg>
        <pc:spChg chg="add">
          <ac:chgData name="Kyle Crompton" userId="S::kyle.crompton@bbc.co.uk::ea2e2b23-f54f-4c5f-b125-63db890e493a" providerId="AD" clId="Web-{6F6D9776-6AA0-4964-7405-292F2D1FF664}" dt="2023-08-13T19:50:25.308" v="34"/>
          <ac:spMkLst>
            <pc:docMk/>
            <pc:sldMk cId="3685897643" sldId="268"/>
            <ac:spMk id="13" creationId="{42A4FC2C-047E-45A5-965D-8E1E3BF09BC6}"/>
          </ac:spMkLst>
        </pc:spChg>
        <pc:picChg chg="add mod">
          <ac:chgData name="Kyle Crompton" userId="S::kyle.crompton@bbc.co.uk::ea2e2b23-f54f-4c5f-b125-63db890e493a" providerId="AD" clId="Web-{6F6D9776-6AA0-4964-7405-292F2D1FF664}" dt="2023-08-13T19:50:25.308" v="34"/>
          <ac:picMkLst>
            <pc:docMk/>
            <pc:sldMk cId="3685897643" sldId="268"/>
            <ac:picMk id="2" creationId="{F0CB1F34-868E-30AC-4556-702C5EA74593}"/>
          </ac:picMkLst>
        </pc:picChg>
        <pc:picChg chg="del">
          <ac:chgData name="Kyle Crompton" userId="S::kyle.crompton@bbc.co.uk::ea2e2b23-f54f-4c5f-b125-63db890e493a" providerId="AD" clId="Web-{6F6D9776-6AA0-4964-7405-292F2D1FF664}" dt="2023-08-13T19:50:18.182" v="32"/>
          <ac:picMkLst>
            <pc:docMk/>
            <pc:sldMk cId="3685897643" sldId="268"/>
            <ac:picMk id="3" creationId="{DDBB875F-118F-D8A8-7244-3EC65E39F5AC}"/>
          </ac:picMkLst>
        </pc:picChg>
      </pc:sldChg>
      <pc:sldChg chg="addSp delSp modSp mod setBg">
        <pc:chgData name="Kyle Crompton" userId="S::kyle.crompton@bbc.co.uk::ea2e2b23-f54f-4c5f-b125-63db890e493a" providerId="AD" clId="Web-{6F6D9776-6AA0-4964-7405-292F2D1FF664}" dt="2023-08-13T19:50:35.089" v="37"/>
        <pc:sldMkLst>
          <pc:docMk/>
          <pc:sldMk cId="3183638518" sldId="270"/>
        </pc:sldMkLst>
        <pc:spChg chg="add">
          <ac:chgData name="Kyle Crompton" userId="S::kyle.crompton@bbc.co.uk::ea2e2b23-f54f-4c5f-b125-63db890e493a" providerId="AD" clId="Web-{6F6D9776-6AA0-4964-7405-292F2D1FF664}" dt="2023-08-13T19:50:35.089" v="37"/>
          <ac:spMkLst>
            <pc:docMk/>
            <pc:sldMk cId="3183638518" sldId="270"/>
            <ac:spMk id="8" creationId="{42A4FC2C-047E-45A5-965D-8E1E3BF09BC6}"/>
          </ac:spMkLst>
        </pc:spChg>
        <pc:picChg chg="del">
          <ac:chgData name="Kyle Crompton" userId="S::kyle.crompton@bbc.co.uk::ea2e2b23-f54f-4c5f-b125-63db890e493a" providerId="AD" clId="Web-{6F6D9776-6AA0-4964-7405-292F2D1FF664}" dt="2023-08-13T19:50:26.370" v="35"/>
          <ac:picMkLst>
            <pc:docMk/>
            <pc:sldMk cId="3183638518" sldId="270"/>
            <ac:picMk id="2" creationId="{21C98831-94E7-B846-896F-2EFC2B2ED738}"/>
          </ac:picMkLst>
        </pc:picChg>
        <pc:picChg chg="add mod">
          <ac:chgData name="Kyle Crompton" userId="S::kyle.crompton@bbc.co.uk::ea2e2b23-f54f-4c5f-b125-63db890e493a" providerId="AD" clId="Web-{6F6D9776-6AA0-4964-7405-292F2D1FF664}" dt="2023-08-13T19:50:35.089" v="37"/>
          <ac:picMkLst>
            <pc:docMk/>
            <pc:sldMk cId="3183638518" sldId="270"/>
            <ac:picMk id="3" creationId="{A299F0FB-7321-B76F-0B78-9576541C2525}"/>
          </ac:picMkLst>
        </pc:picChg>
      </pc:sldChg>
      <pc:sldChg chg="addSp delSp modSp">
        <pc:chgData name="Kyle Crompton" userId="S::kyle.crompton@bbc.co.uk::ea2e2b23-f54f-4c5f-b125-63db890e493a" providerId="AD" clId="Web-{6F6D9776-6AA0-4964-7405-292F2D1FF664}" dt="2023-08-13T19:50:52.761" v="40"/>
        <pc:sldMkLst>
          <pc:docMk/>
          <pc:sldMk cId="3795326374" sldId="272"/>
        </pc:sldMkLst>
        <pc:spChg chg="del">
          <ac:chgData name="Kyle Crompton" userId="S::kyle.crompton@bbc.co.uk::ea2e2b23-f54f-4c5f-b125-63db890e493a" providerId="AD" clId="Web-{6F6D9776-6AA0-4964-7405-292F2D1FF664}" dt="2023-08-13T19:50:52.761" v="40"/>
          <ac:spMkLst>
            <pc:docMk/>
            <pc:sldMk cId="3795326374" sldId="272"/>
            <ac:spMk id="8" creationId="{42A4FC2C-047E-45A5-965D-8E1E3BF09BC6}"/>
          </ac:spMkLst>
        </pc:spChg>
        <pc:spChg chg="add">
          <ac:chgData name="Kyle Crompton" userId="S::kyle.crompton@bbc.co.uk::ea2e2b23-f54f-4c5f-b125-63db890e493a" providerId="AD" clId="Web-{6F6D9776-6AA0-4964-7405-292F2D1FF664}" dt="2023-08-13T19:50:52.761" v="40"/>
          <ac:spMkLst>
            <pc:docMk/>
            <pc:sldMk cId="3795326374" sldId="272"/>
            <ac:spMk id="13" creationId="{42A4FC2C-047E-45A5-965D-8E1E3BF09BC6}"/>
          </ac:spMkLst>
        </pc:spChg>
        <pc:picChg chg="add mod">
          <ac:chgData name="Kyle Crompton" userId="S::kyle.crompton@bbc.co.uk::ea2e2b23-f54f-4c5f-b125-63db890e493a" providerId="AD" clId="Web-{6F6D9776-6AA0-4964-7405-292F2D1FF664}" dt="2023-08-13T19:50:52.761" v="40"/>
          <ac:picMkLst>
            <pc:docMk/>
            <pc:sldMk cId="3795326374" sldId="272"/>
            <ac:picMk id="2" creationId="{30E533E6-6B48-DE4C-4F02-C1ECA4C075EC}"/>
          </ac:picMkLst>
        </pc:picChg>
        <pc:picChg chg="del">
          <ac:chgData name="Kyle Crompton" userId="S::kyle.crompton@bbc.co.uk::ea2e2b23-f54f-4c5f-b125-63db890e493a" providerId="AD" clId="Web-{6F6D9776-6AA0-4964-7405-292F2D1FF664}" dt="2023-08-13T19:50:45.292" v="38"/>
          <ac:picMkLst>
            <pc:docMk/>
            <pc:sldMk cId="3795326374" sldId="272"/>
            <ac:picMk id="3" creationId="{881568CB-4B06-015A-AC7F-514F6BBC6BE1}"/>
          </ac:picMkLst>
        </pc:picChg>
      </pc:sldChg>
      <pc:sldChg chg="addSp delSp modSp">
        <pc:chgData name="Kyle Crompton" userId="S::kyle.crompton@bbc.co.uk::ea2e2b23-f54f-4c5f-b125-63db890e493a" providerId="AD" clId="Web-{6F6D9776-6AA0-4964-7405-292F2D1FF664}" dt="2023-08-13T19:51:07.137" v="45"/>
        <pc:sldMkLst>
          <pc:docMk/>
          <pc:sldMk cId="1517409004" sldId="273"/>
        </pc:sldMkLst>
        <pc:picChg chg="del">
          <ac:chgData name="Kyle Crompton" userId="S::kyle.crompton@bbc.co.uk::ea2e2b23-f54f-4c5f-b125-63db890e493a" providerId="AD" clId="Web-{6F6D9776-6AA0-4964-7405-292F2D1FF664}" dt="2023-08-13T19:50:55.511" v="41"/>
          <ac:picMkLst>
            <pc:docMk/>
            <pc:sldMk cId="1517409004" sldId="273"/>
            <ac:picMk id="2" creationId="{F32CC28A-9001-93FF-E16C-8BCE6A0E2AF5}"/>
          </ac:picMkLst>
        </pc:picChg>
        <pc:picChg chg="add mod ord">
          <ac:chgData name="Kyle Crompton" userId="S::kyle.crompton@bbc.co.uk::ea2e2b23-f54f-4c5f-b125-63db890e493a" providerId="AD" clId="Web-{6F6D9776-6AA0-4964-7405-292F2D1FF664}" dt="2023-08-13T19:51:07.137" v="45"/>
          <ac:picMkLst>
            <pc:docMk/>
            <pc:sldMk cId="1517409004" sldId="273"/>
            <ac:picMk id="4" creationId="{64E6A4FA-3572-D44F-C136-DD9C82856D81}"/>
          </ac:picMkLst>
        </pc:picChg>
      </pc:sldChg>
      <pc:sldChg chg="addSp delSp modSp">
        <pc:chgData name="Kyle Crompton" userId="S::kyle.crompton@bbc.co.uk::ea2e2b23-f54f-4c5f-b125-63db890e493a" providerId="AD" clId="Web-{6F6D9776-6AA0-4964-7405-292F2D1FF664}" dt="2023-08-13T19:47:31.132" v="7"/>
        <pc:sldMkLst>
          <pc:docMk/>
          <pc:sldMk cId="649240291" sldId="274"/>
        </pc:sldMkLst>
        <pc:spChg chg="del">
          <ac:chgData name="Kyle Crompton" userId="S::kyle.crompton@bbc.co.uk::ea2e2b23-f54f-4c5f-b125-63db890e493a" providerId="AD" clId="Web-{6F6D9776-6AA0-4964-7405-292F2D1FF664}" dt="2023-08-13T19:47:31.132" v="7"/>
          <ac:spMkLst>
            <pc:docMk/>
            <pc:sldMk cId="649240291" sldId="274"/>
            <ac:spMk id="12" creationId="{42A4FC2C-047E-45A5-965D-8E1E3BF09BC6}"/>
          </ac:spMkLst>
        </pc:spChg>
        <pc:spChg chg="add">
          <ac:chgData name="Kyle Crompton" userId="S::kyle.crompton@bbc.co.uk::ea2e2b23-f54f-4c5f-b125-63db890e493a" providerId="AD" clId="Web-{6F6D9776-6AA0-4964-7405-292F2D1FF664}" dt="2023-08-13T19:47:31.132" v="7"/>
          <ac:spMkLst>
            <pc:docMk/>
            <pc:sldMk cId="649240291" sldId="274"/>
            <ac:spMk id="17" creationId="{42A4FC2C-047E-45A5-965D-8E1E3BF09BC6}"/>
          </ac:spMkLst>
        </pc:spChg>
        <pc:picChg chg="add mod">
          <ac:chgData name="Kyle Crompton" userId="S::kyle.crompton@bbc.co.uk::ea2e2b23-f54f-4c5f-b125-63db890e493a" providerId="AD" clId="Web-{6F6D9776-6AA0-4964-7405-292F2D1FF664}" dt="2023-08-13T19:47:31.132" v="7"/>
          <ac:picMkLst>
            <pc:docMk/>
            <pc:sldMk cId="649240291" sldId="274"/>
            <ac:picMk id="2" creationId="{040BEC40-A4E3-8851-D875-91EE4784BB01}"/>
          </ac:picMkLst>
        </pc:picChg>
        <pc:picChg chg="del">
          <ac:chgData name="Kyle Crompton" userId="S::kyle.crompton@bbc.co.uk::ea2e2b23-f54f-4c5f-b125-63db890e493a" providerId="AD" clId="Web-{6F6D9776-6AA0-4964-7405-292F2D1FF664}" dt="2023-08-13T19:47:12.960" v="5"/>
          <ac:picMkLst>
            <pc:docMk/>
            <pc:sldMk cId="649240291" sldId="274"/>
            <ac:picMk id="3" creationId="{8931FCA8-E19A-6401-5EDB-0D3105D1AD52}"/>
          </ac:picMkLst>
        </pc:picChg>
      </pc:sldChg>
      <pc:sldChg chg="addSp delSp modSp modTransition">
        <pc:chgData name="Kyle Crompton" userId="S::kyle.crompton@bbc.co.uk::ea2e2b23-f54f-4c5f-b125-63db890e493a" providerId="AD" clId="Web-{6F6D9776-6AA0-4964-7405-292F2D1FF664}" dt="2023-08-13T19:47:48.554" v="11"/>
        <pc:sldMkLst>
          <pc:docMk/>
          <pc:sldMk cId="4248600748" sldId="275"/>
        </pc:sldMkLst>
        <pc:spChg chg="del">
          <ac:chgData name="Kyle Crompton" userId="S::kyle.crompton@bbc.co.uk::ea2e2b23-f54f-4c5f-b125-63db890e493a" providerId="AD" clId="Web-{6F6D9776-6AA0-4964-7405-292F2D1FF664}" dt="2023-08-13T19:47:46.773" v="10"/>
          <ac:spMkLst>
            <pc:docMk/>
            <pc:sldMk cId="4248600748" sldId="275"/>
            <ac:spMk id="12" creationId="{42A4FC2C-047E-45A5-965D-8E1E3BF09BC6}"/>
          </ac:spMkLst>
        </pc:spChg>
        <pc:spChg chg="add">
          <ac:chgData name="Kyle Crompton" userId="S::kyle.crompton@bbc.co.uk::ea2e2b23-f54f-4c5f-b125-63db890e493a" providerId="AD" clId="Web-{6F6D9776-6AA0-4964-7405-292F2D1FF664}" dt="2023-08-13T19:47:46.773" v="10"/>
          <ac:spMkLst>
            <pc:docMk/>
            <pc:sldMk cId="4248600748" sldId="275"/>
            <ac:spMk id="17" creationId="{42A4FC2C-047E-45A5-965D-8E1E3BF09BC6}"/>
          </ac:spMkLst>
        </pc:spChg>
        <pc:picChg chg="add mod">
          <ac:chgData name="Kyle Crompton" userId="S::kyle.crompton@bbc.co.uk::ea2e2b23-f54f-4c5f-b125-63db890e493a" providerId="AD" clId="Web-{6F6D9776-6AA0-4964-7405-292F2D1FF664}" dt="2023-08-13T19:47:46.773" v="10"/>
          <ac:picMkLst>
            <pc:docMk/>
            <pc:sldMk cId="4248600748" sldId="275"/>
            <ac:picMk id="2" creationId="{08E0749B-B696-F745-7603-8CB251F6A03B}"/>
          </ac:picMkLst>
        </pc:picChg>
        <pc:picChg chg="del">
          <ac:chgData name="Kyle Crompton" userId="S::kyle.crompton@bbc.co.uk::ea2e2b23-f54f-4c5f-b125-63db890e493a" providerId="AD" clId="Web-{6F6D9776-6AA0-4964-7405-292F2D1FF664}" dt="2023-08-13T19:47:39.335" v="8"/>
          <ac:picMkLst>
            <pc:docMk/>
            <pc:sldMk cId="4248600748" sldId="275"/>
            <ac:picMk id="3" creationId="{F3776AAC-8A78-CE5E-59DE-A392BC22A397}"/>
          </ac:picMkLst>
        </pc:picChg>
      </pc:sldChg>
      <pc:sldChg chg="addSp delSp modSp modTransition">
        <pc:chgData name="Kyle Crompton" userId="S::kyle.crompton@bbc.co.uk::ea2e2b23-f54f-4c5f-b125-63db890e493a" providerId="AD" clId="Web-{6F6D9776-6AA0-4964-7405-292F2D1FF664}" dt="2023-08-13T19:47:59.898" v="15"/>
        <pc:sldMkLst>
          <pc:docMk/>
          <pc:sldMk cId="1219001438" sldId="276"/>
        </pc:sldMkLst>
        <pc:spChg chg="del">
          <ac:chgData name="Kyle Crompton" userId="S::kyle.crompton@bbc.co.uk::ea2e2b23-f54f-4c5f-b125-63db890e493a" providerId="AD" clId="Web-{6F6D9776-6AA0-4964-7405-292F2D1FF664}" dt="2023-08-13T19:47:58.101" v="14"/>
          <ac:spMkLst>
            <pc:docMk/>
            <pc:sldMk cId="1219001438" sldId="276"/>
            <ac:spMk id="12" creationId="{42A4FC2C-047E-45A5-965D-8E1E3BF09BC6}"/>
          </ac:spMkLst>
        </pc:spChg>
        <pc:spChg chg="add">
          <ac:chgData name="Kyle Crompton" userId="S::kyle.crompton@bbc.co.uk::ea2e2b23-f54f-4c5f-b125-63db890e493a" providerId="AD" clId="Web-{6F6D9776-6AA0-4964-7405-292F2D1FF664}" dt="2023-08-13T19:47:58.101" v="14"/>
          <ac:spMkLst>
            <pc:docMk/>
            <pc:sldMk cId="1219001438" sldId="276"/>
            <ac:spMk id="17" creationId="{42A4FC2C-047E-45A5-965D-8E1E3BF09BC6}"/>
          </ac:spMkLst>
        </pc:spChg>
        <pc:picChg chg="add mod">
          <ac:chgData name="Kyle Crompton" userId="S::kyle.crompton@bbc.co.uk::ea2e2b23-f54f-4c5f-b125-63db890e493a" providerId="AD" clId="Web-{6F6D9776-6AA0-4964-7405-292F2D1FF664}" dt="2023-08-13T19:47:58.101" v="14"/>
          <ac:picMkLst>
            <pc:docMk/>
            <pc:sldMk cId="1219001438" sldId="276"/>
            <ac:picMk id="2" creationId="{5A21E67B-648D-09B1-59E5-9B15BA591F48}"/>
          </ac:picMkLst>
        </pc:picChg>
        <pc:picChg chg="del">
          <ac:chgData name="Kyle Crompton" userId="S::kyle.crompton@bbc.co.uk::ea2e2b23-f54f-4c5f-b125-63db890e493a" providerId="AD" clId="Web-{6F6D9776-6AA0-4964-7405-292F2D1FF664}" dt="2023-08-13T19:47:50.758" v="12"/>
          <ac:picMkLst>
            <pc:docMk/>
            <pc:sldMk cId="1219001438" sldId="276"/>
            <ac:picMk id="3" creationId="{A3EC9DF4-86EF-3610-93A0-C5EA3E3D562A}"/>
          </ac:picMkLst>
        </pc:picChg>
      </pc:sldChg>
      <pc:sldChg chg="addSp delSp modSp">
        <pc:chgData name="Kyle Crompton" userId="S::kyle.crompton@bbc.co.uk::ea2e2b23-f54f-4c5f-b125-63db890e493a" providerId="AD" clId="Web-{6F6D9776-6AA0-4964-7405-292F2D1FF664}" dt="2023-08-13T19:48:10.649" v="18"/>
        <pc:sldMkLst>
          <pc:docMk/>
          <pc:sldMk cId="1271648988" sldId="277"/>
        </pc:sldMkLst>
        <pc:spChg chg="del">
          <ac:chgData name="Kyle Crompton" userId="S::kyle.crompton@bbc.co.uk::ea2e2b23-f54f-4c5f-b125-63db890e493a" providerId="AD" clId="Web-{6F6D9776-6AA0-4964-7405-292F2D1FF664}" dt="2023-08-13T19:48:10.649" v="18"/>
          <ac:spMkLst>
            <pc:docMk/>
            <pc:sldMk cId="1271648988" sldId="277"/>
            <ac:spMk id="14" creationId="{42A4FC2C-047E-45A5-965D-8E1E3BF09BC6}"/>
          </ac:spMkLst>
        </pc:spChg>
        <pc:spChg chg="add">
          <ac:chgData name="Kyle Crompton" userId="S::kyle.crompton@bbc.co.uk::ea2e2b23-f54f-4c5f-b125-63db890e493a" providerId="AD" clId="Web-{6F6D9776-6AA0-4964-7405-292F2D1FF664}" dt="2023-08-13T19:48:10.649" v="18"/>
          <ac:spMkLst>
            <pc:docMk/>
            <pc:sldMk cId="1271648988" sldId="277"/>
            <ac:spMk id="19" creationId="{42A4FC2C-047E-45A5-965D-8E1E3BF09BC6}"/>
          </ac:spMkLst>
        </pc:spChg>
        <pc:picChg chg="del">
          <ac:chgData name="Kyle Crompton" userId="S::kyle.crompton@bbc.co.uk::ea2e2b23-f54f-4c5f-b125-63db890e493a" providerId="AD" clId="Web-{6F6D9776-6AA0-4964-7405-292F2D1FF664}" dt="2023-08-13T19:48:03.555" v="16"/>
          <ac:picMkLst>
            <pc:docMk/>
            <pc:sldMk cId="1271648988" sldId="277"/>
            <ac:picMk id="2" creationId="{2386D4CF-EC61-165D-CDC6-998747E54D00}"/>
          </ac:picMkLst>
        </pc:picChg>
        <pc:picChg chg="add mod">
          <ac:chgData name="Kyle Crompton" userId="S::kyle.crompton@bbc.co.uk::ea2e2b23-f54f-4c5f-b125-63db890e493a" providerId="AD" clId="Web-{6F6D9776-6AA0-4964-7405-292F2D1FF664}" dt="2023-08-13T19:48:10.649" v="18"/>
          <ac:picMkLst>
            <pc:docMk/>
            <pc:sldMk cId="1271648988" sldId="277"/>
            <ac:picMk id="3" creationId="{F3D998FD-048E-DE07-8088-C6D8EB7B9945}"/>
          </ac:picMkLst>
        </pc:picChg>
      </pc:sldChg>
      <pc:sldChg chg="addSp delSp modSp modTransition">
        <pc:chgData name="Kyle Crompton" userId="S::kyle.crompton@bbc.co.uk::ea2e2b23-f54f-4c5f-b125-63db890e493a" providerId="AD" clId="Web-{6F6D9776-6AA0-4964-7405-292F2D1FF664}" dt="2023-08-13T19:48:58.900" v="22"/>
        <pc:sldMkLst>
          <pc:docMk/>
          <pc:sldMk cId="1770071385" sldId="278"/>
        </pc:sldMkLst>
        <pc:spChg chg="del">
          <ac:chgData name="Kyle Crompton" userId="S::kyle.crompton@bbc.co.uk::ea2e2b23-f54f-4c5f-b125-63db890e493a" providerId="AD" clId="Web-{6F6D9776-6AA0-4964-7405-292F2D1FF664}" dt="2023-08-13T19:48:33.993" v="21"/>
          <ac:spMkLst>
            <pc:docMk/>
            <pc:sldMk cId="1770071385" sldId="278"/>
            <ac:spMk id="12" creationId="{42A4FC2C-047E-45A5-965D-8E1E3BF09BC6}"/>
          </ac:spMkLst>
        </pc:spChg>
        <pc:spChg chg="add">
          <ac:chgData name="Kyle Crompton" userId="S::kyle.crompton@bbc.co.uk::ea2e2b23-f54f-4c5f-b125-63db890e493a" providerId="AD" clId="Web-{6F6D9776-6AA0-4964-7405-292F2D1FF664}" dt="2023-08-13T19:48:33.993" v="21"/>
          <ac:spMkLst>
            <pc:docMk/>
            <pc:sldMk cId="1770071385" sldId="278"/>
            <ac:spMk id="17" creationId="{42A4FC2C-047E-45A5-965D-8E1E3BF09BC6}"/>
          </ac:spMkLst>
        </pc:spChg>
        <pc:picChg chg="add mod">
          <ac:chgData name="Kyle Crompton" userId="S::kyle.crompton@bbc.co.uk::ea2e2b23-f54f-4c5f-b125-63db890e493a" providerId="AD" clId="Web-{6F6D9776-6AA0-4964-7405-292F2D1FF664}" dt="2023-08-13T19:48:33.993" v="21"/>
          <ac:picMkLst>
            <pc:docMk/>
            <pc:sldMk cId="1770071385" sldId="278"/>
            <ac:picMk id="2" creationId="{C3E9797B-8423-265C-9E11-340A607FD9BE}"/>
          </ac:picMkLst>
        </pc:picChg>
        <pc:picChg chg="del">
          <ac:chgData name="Kyle Crompton" userId="S::kyle.crompton@bbc.co.uk::ea2e2b23-f54f-4c5f-b125-63db890e493a" providerId="AD" clId="Web-{6F6D9776-6AA0-4964-7405-292F2D1FF664}" dt="2023-08-13T19:48:31.243" v="19"/>
          <ac:picMkLst>
            <pc:docMk/>
            <pc:sldMk cId="1770071385" sldId="278"/>
            <ac:picMk id="3" creationId="{2622E742-F138-9D14-0E0B-AAA8634872F7}"/>
          </ac:picMkLst>
        </pc:picChg>
      </pc:sldChg>
    </pc:docChg>
  </pc:docChgLst>
  <pc:docChgLst>
    <pc:chgData name="Luke Beddows" userId="S::luke.beddows.ext@bbc.co.uk::48e59d18-d8d5-4481-b05e-5d62b61321e9" providerId="AD" clId="Web-{81B5A483-2E8F-652B-5292-FCB12111C6CA}"/>
    <pc:docChg chg="modSld">
      <pc:chgData name="Luke Beddows" userId="S::luke.beddows.ext@bbc.co.uk::48e59d18-d8d5-4481-b05e-5d62b61321e9" providerId="AD" clId="Web-{81B5A483-2E8F-652B-5292-FCB12111C6CA}" dt="2023-08-21T13:45:23.015" v="216"/>
      <pc:docMkLst>
        <pc:docMk/>
      </pc:docMkLst>
      <pc:sldChg chg="modNotes">
        <pc:chgData name="Luke Beddows" userId="S::luke.beddows.ext@bbc.co.uk::48e59d18-d8d5-4481-b05e-5d62b61321e9" providerId="AD" clId="Web-{81B5A483-2E8F-652B-5292-FCB12111C6CA}" dt="2023-08-21T13:27:27.717" v="10"/>
        <pc:sldMkLst>
          <pc:docMk/>
          <pc:sldMk cId="109857222" sldId="256"/>
        </pc:sldMkLst>
      </pc:sldChg>
      <pc:sldChg chg="modNotes">
        <pc:chgData name="Luke Beddows" userId="S::luke.beddows.ext@bbc.co.uk::48e59d18-d8d5-4481-b05e-5d62b61321e9" providerId="AD" clId="Web-{81B5A483-2E8F-652B-5292-FCB12111C6CA}" dt="2023-08-21T13:27:42.249" v="12"/>
        <pc:sldMkLst>
          <pc:docMk/>
          <pc:sldMk cId="2223872445" sldId="258"/>
        </pc:sldMkLst>
      </pc:sldChg>
      <pc:sldChg chg="modNotes">
        <pc:chgData name="Luke Beddows" userId="S::luke.beddows.ext@bbc.co.uk::48e59d18-d8d5-4481-b05e-5d62b61321e9" providerId="AD" clId="Web-{81B5A483-2E8F-652B-5292-FCB12111C6CA}" dt="2023-08-21T13:28:38.282" v="19"/>
        <pc:sldMkLst>
          <pc:docMk/>
          <pc:sldMk cId="3890871043" sldId="259"/>
        </pc:sldMkLst>
      </pc:sldChg>
      <pc:sldChg chg="modNotes">
        <pc:chgData name="Luke Beddows" userId="S::luke.beddows.ext@bbc.co.uk::48e59d18-d8d5-4481-b05e-5d62b61321e9" providerId="AD" clId="Web-{81B5A483-2E8F-652B-5292-FCB12111C6CA}" dt="2023-08-21T13:29:10.142" v="21"/>
        <pc:sldMkLst>
          <pc:docMk/>
          <pc:sldMk cId="924326095" sldId="260"/>
        </pc:sldMkLst>
      </pc:sldChg>
      <pc:sldChg chg="modNotes">
        <pc:chgData name="Luke Beddows" userId="S::luke.beddows.ext@bbc.co.uk::48e59d18-d8d5-4481-b05e-5d62b61321e9" providerId="AD" clId="Web-{81B5A483-2E8F-652B-5292-FCB12111C6CA}" dt="2023-08-21T13:43:21.620" v="145"/>
        <pc:sldMkLst>
          <pc:docMk/>
          <pc:sldMk cId="4172978017" sldId="264"/>
        </pc:sldMkLst>
      </pc:sldChg>
      <pc:sldChg chg="modNotes">
        <pc:chgData name="Luke Beddows" userId="S::luke.beddows.ext@bbc.co.uk::48e59d18-d8d5-4481-b05e-5d62b61321e9" providerId="AD" clId="Web-{81B5A483-2E8F-652B-5292-FCB12111C6CA}" dt="2023-08-21T13:44:24.107" v="171"/>
        <pc:sldMkLst>
          <pc:docMk/>
          <pc:sldMk cId="2254275521" sldId="265"/>
        </pc:sldMkLst>
      </pc:sldChg>
      <pc:sldChg chg="modNotes">
        <pc:chgData name="Luke Beddows" userId="S::luke.beddows.ext@bbc.co.uk::48e59d18-d8d5-4481-b05e-5d62b61321e9" providerId="AD" clId="Web-{81B5A483-2E8F-652B-5292-FCB12111C6CA}" dt="2023-08-21T10:59:15.975" v="0"/>
        <pc:sldMkLst>
          <pc:docMk/>
          <pc:sldMk cId="1396765059" sldId="267"/>
        </pc:sldMkLst>
      </pc:sldChg>
      <pc:sldChg chg="modNotes">
        <pc:chgData name="Luke Beddows" userId="S::luke.beddows.ext@bbc.co.uk::48e59d18-d8d5-4481-b05e-5d62b61321e9" providerId="AD" clId="Web-{81B5A483-2E8F-652B-5292-FCB12111C6CA}" dt="2023-08-21T13:45:23.015" v="216"/>
        <pc:sldMkLst>
          <pc:docMk/>
          <pc:sldMk cId="3685897643" sldId="268"/>
        </pc:sldMkLst>
      </pc:sldChg>
      <pc:sldChg chg="modNotes">
        <pc:chgData name="Luke Beddows" userId="S::luke.beddows.ext@bbc.co.uk::48e59d18-d8d5-4481-b05e-5d62b61321e9" providerId="AD" clId="Web-{81B5A483-2E8F-652B-5292-FCB12111C6CA}" dt="2023-08-21T11:01:12.730" v="1"/>
        <pc:sldMkLst>
          <pc:docMk/>
          <pc:sldMk cId="3183638518" sldId="270"/>
        </pc:sldMkLst>
      </pc:sldChg>
      <pc:sldChg chg="modNotes">
        <pc:chgData name="Luke Beddows" userId="S::luke.beddows.ext@bbc.co.uk::48e59d18-d8d5-4481-b05e-5d62b61321e9" providerId="AD" clId="Web-{81B5A483-2E8F-652B-5292-FCB12111C6CA}" dt="2023-08-21T12:53:05.849" v="3"/>
        <pc:sldMkLst>
          <pc:docMk/>
          <pc:sldMk cId="3795326374" sldId="272"/>
        </pc:sldMkLst>
      </pc:sldChg>
      <pc:sldChg chg="modNotes">
        <pc:chgData name="Luke Beddows" userId="S::luke.beddows.ext@bbc.co.uk::48e59d18-d8d5-4481-b05e-5d62b61321e9" providerId="AD" clId="Web-{81B5A483-2E8F-652B-5292-FCB12111C6CA}" dt="2023-08-21T11:04:08.955" v="2"/>
        <pc:sldMkLst>
          <pc:docMk/>
          <pc:sldMk cId="1517409004" sldId="273"/>
        </pc:sldMkLst>
      </pc:sldChg>
      <pc:sldChg chg="modNotes">
        <pc:chgData name="Luke Beddows" userId="S::luke.beddows.ext@bbc.co.uk::48e59d18-d8d5-4481-b05e-5d62b61321e9" providerId="AD" clId="Web-{81B5A483-2E8F-652B-5292-FCB12111C6CA}" dt="2023-08-21T13:42:07.603" v="121"/>
        <pc:sldMkLst>
          <pc:docMk/>
          <pc:sldMk cId="649240291" sldId="274"/>
        </pc:sldMkLst>
      </pc:sldChg>
      <pc:sldChg chg="modNotes">
        <pc:chgData name="Luke Beddows" userId="S::luke.beddows.ext@bbc.co.uk::48e59d18-d8d5-4481-b05e-5d62b61321e9" providerId="AD" clId="Web-{81B5A483-2E8F-652B-5292-FCB12111C6CA}" dt="2023-08-21T13:42:32.260" v="124"/>
        <pc:sldMkLst>
          <pc:docMk/>
          <pc:sldMk cId="1271648988" sldId="277"/>
        </pc:sldMkLst>
      </pc:sldChg>
    </pc:docChg>
  </pc:docChgLst>
  <pc:docChgLst>
    <pc:chgData name="Kyle Crompton" userId="S::kyle.crompton@bbc.co.uk::ea2e2b23-f54f-4c5f-b125-63db890e493a" providerId="AD" clId="Web-{4E65C655-5838-A43D-9109-B46ECEDB704C}"/>
    <pc:docChg chg="modSld">
      <pc:chgData name="Kyle Crompton" userId="S::kyle.crompton@bbc.co.uk::ea2e2b23-f54f-4c5f-b125-63db890e493a" providerId="AD" clId="Web-{4E65C655-5838-A43D-9109-B46ECEDB704C}" dt="2023-08-14T19:50:31.964" v="10"/>
      <pc:docMkLst>
        <pc:docMk/>
      </pc:docMkLst>
      <pc:sldChg chg="addSp delSp modSp">
        <pc:chgData name="Kyle Crompton" userId="S::kyle.crompton@bbc.co.uk::ea2e2b23-f54f-4c5f-b125-63db890e493a" providerId="AD" clId="Web-{4E65C655-5838-A43D-9109-B46ECEDB704C}" dt="2023-08-14T19:49:40.978" v="2"/>
        <pc:sldMkLst>
          <pc:docMk/>
          <pc:sldMk cId="2254275521" sldId="265"/>
        </pc:sldMkLst>
        <pc:spChg chg="del">
          <ac:chgData name="Kyle Crompton" userId="S::kyle.crompton@bbc.co.uk::ea2e2b23-f54f-4c5f-b125-63db890e493a" providerId="AD" clId="Web-{4E65C655-5838-A43D-9109-B46ECEDB704C}" dt="2023-08-14T19:49:40.978" v="2"/>
          <ac:spMkLst>
            <pc:docMk/>
            <pc:sldMk cId="2254275521" sldId="265"/>
            <ac:spMk id="13" creationId="{42A4FC2C-047E-45A5-965D-8E1E3BF09BC6}"/>
          </ac:spMkLst>
        </pc:spChg>
        <pc:spChg chg="add">
          <ac:chgData name="Kyle Crompton" userId="S::kyle.crompton@bbc.co.uk::ea2e2b23-f54f-4c5f-b125-63db890e493a" providerId="AD" clId="Web-{4E65C655-5838-A43D-9109-B46ECEDB704C}" dt="2023-08-14T19:49:40.978" v="2"/>
          <ac:spMkLst>
            <pc:docMk/>
            <pc:sldMk cId="2254275521" sldId="265"/>
            <ac:spMk id="18" creationId="{42A4FC2C-047E-45A5-965D-8E1E3BF09BC6}"/>
          </ac:spMkLst>
        </pc:spChg>
        <pc:picChg chg="del">
          <ac:chgData name="Kyle Crompton" userId="S::kyle.crompton@bbc.co.uk::ea2e2b23-f54f-4c5f-b125-63db890e493a" providerId="AD" clId="Web-{4E65C655-5838-A43D-9109-B46ECEDB704C}" dt="2023-08-14T19:49:36.478" v="0"/>
          <ac:picMkLst>
            <pc:docMk/>
            <pc:sldMk cId="2254275521" sldId="265"/>
            <ac:picMk id="2" creationId="{8AEB0A27-1069-DB00-E786-D964D0E5A6B0}"/>
          </ac:picMkLst>
        </pc:picChg>
        <pc:picChg chg="add mod">
          <ac:chgData name="Kyle Crompton" userId="S::kyle.crompton@bbc.co.uk::ea2e2b23-f54f-4c5f-b125-63db890e493a" providerId="AD" clId="Web-{4E65C655-5838-A43D-9109-B46ECEDB704C}" dt="2023-08-14T19:49:40.978" v="2"/>
          <ac:picMkLst>
            <pc:docMk/>
            <pc:sldMk cId="2254275521" sldId="265"/>
            <ac:picMk id="3" creationId="{044D6922-6068-ED61-52A7-81F9A8090371}"/>
          </ac:picMkLst>
        </pc:picChg>
      </pc:sldChg>
      <pc:sldChg chg="addSp delSp modSp">
        <pc:chgData name="Kyle Crompton" userId="S::kyle.crompton@bbc.co.uk::ea2e2b23-f54f-4c5f-b125-63db890e493a" providerId="AD" clId="Web-{4E65C655-5838-A43D-9109-B46ECEDB704C}" dt="2023-08-14T19:50:31.964" v="10"/>
        <pc:sldMkLst>
          <pc:docMk/>
          <pc:sldMk cId="3183638518" sldId="270"/>
        </pc:sldMkLst>
        <pc:spChg chg="del">
          <ac:chgData name="Kyle Crompton" userId="S::kyle.crompton@bbc.co.uk::ea2e2b23-f54f-4c5f-b125-63db890e493a" providerId="AD" clId="Web-{4E65C655-5838-A43D-9109-B46ECEDB704C}" dt="2023-08-14T19:50:31.964" v="10"/>
          <ac:spMkLst>
            <pc:docMk/>
            <pc:sldMk cId="3183638518" sldId="270"/>
            <ac:spMk id="8" creationId="{42A4FC2C-047E-45A5-965D-8E1E3BF09BC6}"/>
          </ac:spMkLst>
        </pc:spChg>
        <pc:spChg chg="add">
          <ac:chgData name="Kyle Crompton" userId="S::kyle.crompton@bbc.co.uk::ea2e2b23-f54f-4c5f-b125-63db890e493a" providerId="AD" clId="Web-{4E65C655-5838-A43D-9109-B46ECEDB704C}" dt="2023-08-14T19:50:31.964" v="10"/>
          <ac:spMkLst>
            <pc:docMk/>
            <pc:sldMk cId="3183638518" sldId="270"/>
            <ac:spMk id="13" creationId="{42A4FC2C-047E-45A5-965D-8E1E3BF09BC6}"/>
          </ac:spMkLst>
        </pc:spChg>
        <pc:picChg chg="add mod">
          <ac:chgData name="Kyle Crompton" userId="S::kyle.crompton@bbc.co.uk::ea2e2b23-f54f-4c5f-b125-63db890e493a" providerId="AD" clId="Web-{4E65C655-5838-A43D-9109-B46ECEDB704C}" dt="2023-08-14T19:50:31.964" v="10"/>
          <ac:picMkLst>
            <pc:docMk/>
            <pc:sldMk cId="3183638518" sldId="270"/>
            <ac:picMk id="2" creationId="{AD3D7AC8-1380-8953-8C97-A225C7120B55}"/>
          </ac:picMkLst>
        </pc:picChg>
        <pc:picChg chg="del">
          <ac:chgData name="Kyle Crompton" userId="S::kyle.crompton@bbc.co.uk::ea2e2b23-f54f-4c5f-b125-63db890e493a" providerId="AD" clId="Web-{4E65C655-5838-A43D-9109-B46ECEDB704C}" dt="2023-08-14T19:49:50.776" v="3"/>
          <ac:picMkLst>
            <pc:docMk/>
            <pc:sldMk cId="3183638518" sldId="270"/>
            <ac:picMk id="3" creationId="{A299F0FB-7321-B76F-0B78-9576541C2525}"/>
          </ac:picMkLst>
        </pc:picChg>
      </pc:sldChg>
    </pc:docChg>
  </pc:docChgLst>
  <pc:docChgLst>
    <pc:chgData name="Kyle Crompton" userId="S::kyle.crompton@bbc.co.uk::ea2e2b23-f54f-4c5f-b125-63db890e493a" providerId="AD" clId="Web-{70562788-58C0-DAF3-7B27-1139B921AEC2}"/>
    <pc:docChg chg="modSld">
      <pc:chgData name="Kyle Crompton" userId="S::kyle.crompton@bbc.co.uk::ea2e2b23-f54f-4c5f-b125-63db890e493a" providerId="AD" clId="Web-{70562788-58C0-DAF3-7B27-1139B921AEC2}" dt="2023-08-13T19:46:03.033" v="23"/>
      <pc:docMkLst>
        <pc:docMk/>
      </pc:docMkLst>
      <pc:sldChg chg="addSp delSp modSp">
        <pc:chgData name="Kyle Crompton" userId="S::kyle.crompton@bbc.co.uk::ea2e2b23-f54f-4c5f-b125-63db890e493a" providerId="AD" clId="Web-{70562788-58C0-DAF3-7B27-1139B921AEC2}" dt="2023-08-13T19:44:17.165" v="5"/>
        <pc:sldMkLst>
          <pc:docMk/>
          <pc:sldMk cId="109857222" sldId="256"/>
        </pc:sldMkLst>
        <pc:picChg chg="del">
          <ac:chgData name="Kyle Crompton" userId="S::kyle.crompton@bbc.co.uk::ea2e2b23-f54f-4c5f-b125-63db890e493a" providerId="AD" clId="Web-{70562788-58C0-DAF3-7B27-1139B921AEC2}" dt="2023-08-13T19:44:03.727" v="0"/>
          <ac:picMkLst>
            <pc:docMk/>
            <pc:sldMk cId="109857222" sldId="256"/>
            <ac:picMk id="2" creationId="{0AAAD3A8-86C1-BD5D-6DD2-68F119445364}"/>
          </ac:picMkLst>
        </pc:picChg>
        <pc:picChg chg="add mod ord">
          <ac:chgData name="Kyle Crompton" userId="S::kyle.crompton@bbc.co.uk::ea2e2b23-f54f-4c5f-b125-63db890e493a" providerId="AD" clId="Web-{70562788-58C0-DAF3-7B27-1139B921AEC2}" dt="2023-08-13T19:44:17.165" v="5"/>
          <ac:picMkLst>
            <pc:docMk/>
            <pc:sldMk cId="109857222" sldId="256"/>
            <ac:picMk id="3" creationId="{0D545C73-DA99-DA49-6DAA-B2F4BFA03A49}"/>
          </ac:picMkLst>
        </pc:picChg>
      </pc:sldChg>
      <pc:sldChg chg="addSp delSp modSp">
        <pc:chgData name="Kyle Crompton" userId="S::kyle.crompton@bbc.co.uk::ea2e2b23-f54f-4c5f-b125-63db890e493a" providerId="AD" clId="Web-{70562788-58C0-DAF3-7B27-1139B921AEC2}" dt="2023-08-13T19:44:44.652" v="9" actId="14100"/>
        <pc:sldMkLst>
          <pc:docMk/>
          <pc:sldMk cId="2223872445" sldId="258"/>
        </pc:sldMkLst>
        <pc:picChg chg="del">
          <ac:chgData name="Kyle Crompton" userId="S::kyle.crompton@bbc.co.uk::ea2e2b23-f54f-4c5f-b125-63db890e493a" providerId="AD" clId="Web-{70562788-58C0-DAF3-7B27-1139B921AEC2}" dt="2023-08-13T19:44:25.072" v="6"/>
          <ac:picMkLst>
            <pc:docMk/>
            <pc:sldMk cId="2223872445" sldId="258"/>
            <ac:picMk id="2" creationId="{0D84C9F9-855E-886D-F3C8-E463D3B6C16F}"/>
          </ac:picMkLst>
        </pc:picChg>
        <pc:picChg chg="add mod">
          <ac:chgData name="Kyle Crompton" userId="S::kyle.crompton@bbc.co.uk::ea2e2b23-f54f-4c5f-b125-63db890e493a" providerId="AD" clId="Web-{70562788-58C0-DAF3-7B27-1139B921AEC2}" dt="2023-08-13T19:44:44.652" v="9" actId="14100"/>
          <ac:picMkLst>
            <pc:docMk/>
            <pc:sldMk cId="2223872445" sldId="258"/>
            <ac:picMk id="3" creationId="{26F2E0FD-4D1A-9691-C337-5E955D8AB383}"/>
          </ac:picMkLst>
        </pc:picChg>
      </pc:sldChg>
      <pc:sldChg chg="addSp delSp modSp">
        <pc:chgData name="Kyle Crompton" userId="S::kyle.crompton@bbc.co.uk::ea2e2b23-f54f-4c5f-b125-63db890e493a" providerId="AD" clId="Web-{70562788-58C0-DAF3-7B27-1139B921AEC2}" dt="2023-08-13T19:45:36.921" v="17"/>
        <pc:sldMkLst>
          <pc:docMk/>
          <pc:sldMk cId="3890871043" sldId="259"/>
        </pc:sldMkLst>
        <pc:picChg chg="del">
          <ac:chgData name="Kyle Crompton" userId="S::kyle.crompton@bbc.co.uk::ea2e2b23-f54f-4c5f-b125-63db890e493a" providerId="AD" clId="Web-{70562788-58C0-DAF3-7B27-1139B921AEC2}" dt="2023-08-13T19:45:19.357" v="10"/>
          <ac:picMkLst>
            <pc:docMk/>
            <pc:sldMk cId="3890871043" sldId="259"/>
            <ac:picMk id="2" creationId="{B7DDD51F-A4E7-F6E3-A7DE-CE4C7B6115DA}"/>
          </ac:picMkLst>
        </pc:picChg>
        <pc:picChg chg="add mod ord">
          <ac:chgData name="Kyle Crompton" userId="S::kyle.crompton@bbc.co.uk::ea2e2b23-f54f-4c5f-b125-63db890e493a" providerId="AD" clId="Web-{70562788-58C0-DAF3-7B27-1139B921AEC2}" dt="2023-08-13T19:45:36.921" v="17"/>
          <ac:picMkLst>
            <pc:docMk/>
            <pc:sldMk cId="3890871043" sldId="259"/>
            <ac:picMk id="4" creationId="{399A63A0-F33D-F2A3-C518-42BA4CC25BD8}"/>
          </ac:picMkLst>
        </pc:picChg>
      </pc:sldChg>
      <pc:sldChg chg="addSp delSp modSp">
        <pc:chgData name="Kyle Crompton" userId="S::kyle.crompton@bbc.co.uk::ea2e2b23-f54f-4c5f-b125-63db890e493a" providerId="AD" clId="Web-{70562788-58C0-DAF3-7B27-1139B921AEC2}" dt="2023-08-13T19:45:51.187" v="20"/>
        <pc:sldMkLst>
          <pc:docMk/>
          <pc:sldMk cId="924326095" sldId="260"/>
        </pc:sldMkLst>
        <pc:spChg chg="del">
          <ac:chgData name="Kyle Crompton" userId="S::kyle.crompton@bbc.co.uk::ea2e2b23-f54f-4c5f-b125-63db890e493a" providerId="AD" clId="Web-{70562788-58C0-DAF3-7B27-1139B921AEC2}" dt="2023-08-13T19:45:51.187" v="20"/>
          <ac:spMkLst>
            <pc:docMk/>
            <pc:sldMk cId="924326095" sldId="260"/>
            <ac:spMk id="7" creationId="{42A4FC2C-047E-45A5-965D-8E1E3BF09BC6}"/>
          </ac:spMkLst>
        </pc:spChg>
        <pc:spChg chg="add">
          <ac:chgData name="Kyle Crompton" userId="S::kyle.crompton@bbc.co.uk::ea2e2b23-f54f-4c5f-b125-63db890e493a" providerId="AD" clId="Web-{70562788-58C0-DAF3-7B27-1139B921AEC2}" dt="2023-08-13T19:45:51.187" v="20"/>
          <ac:spMkLst>
            <pc:docMk/>
            <pc:sldMk cId="924326095" sldId="260"/>
            <ac:spMk id="12" creationId="{42A4FC2C-047E-45A5-965D-8E1E3BF09BC6}"/>
          </ac:spMkLst>
        </pc:spChg>
        <pc:picChg chg="del">
          <ac:chgData name="Kyle Crompton" userId="S::kyle.crompton@bbc.co.uk::ea2e2b23-f54f-4c5f-b125-63db890e493a" providerId="AD" clId="Web-{70562788-58C0-DAF3-7B27-1139B921AEC2}" dt="2023-08-13T19:45:42.562" v="18"/>
          <ac:picMkLst>
            <pc:docMk/>
            <pc:sldMk cId="924326095" sldId="260"/>
            <ac:picMk id="2" creationId="{72F1E5CF-18FB-D8EC-1792-F1101D78E2A1}"/>
          </ac:picMkLst>
        </pc:picChg>
        <pc:picChg chg="add mod">
          <ac:chgData name="Kyle Crompton" userId="S::kyle.crompton@bbc.co.uk::ea2e2b23-f54f-4c5f-b125-63db890e493a" providerId="AD" clId="Web-{70562788-58C0-DAF3-7B27-1139B921AEC2}" dt="2023-08-13T19:45:51.187" v="20"/>
          <ac:picMkLst>
            <pc:docMk/>
            <pc:sldMk cId="924326095" sldId="260"/>
            <ac:picMk id="3" creationId="{C1392A80-0BBB-824A-8ADF-0F63290F4557}"/>
          </ac:picMkLst>
        </pc:picChg>
      </pc:sldChg>
      <pc:sldChg chg="addSp delSp modSp">
        <pc:chgData name="Kyle Crompton" userId="S::kyle.crompton@bbc.co.uk::ea2e2b23-f54f-4c5f-b125-63db890e493a" providerId="AD" clId="Web-{70562788-58C0-DAF3-7B27-1139B921AEC2}" dt="2023-08-13T19:46:03.033" v="23"/>
        <pc:sldMkLst>
          <pc:docMk/>
          <pc:sldMk cId="1031773081" sldId="261"/>
        </pc:sldMkLst>
        <pc:spChg chg="del">
          <ac:chgData name="Kyle Crompton" userId="S::kyle.crompton@bbc.co.uk::ea2e2b23-f54f-4c5f-b125-63db890e493a" providerId="AD" clId="Web-{70562788-58C0-DAF3-7B27-1139B921AEC2}" dt="2023-08-13T19:46:03.033" v="23"/>
          <ac:spMkLst>
            <pc:docMk/>
            <pc:sldMk cId="1031773081" sldId="261"/>
            <ac:spMk id="12" creationId="{42A4FC2C-047E-45A5-965D-8E1E3BF09BC6}"/>
          </ac:spMkLst>
        </pc:spChg>
        <pc:spChg chg="add">
          <ac:chgData name="Kyle Crompton" userId="S::kyle.crompton@bbc.co.uk::ea2e2b23-f54f-4c5f-b125-63db890e493a" providerId="AD" clId="Web-{70562788-58C0-DAF3-7B27-1139B921AEC2}" dt="2023-08-13T19:46:03.033" v="23"/>
          <ac:spMkLst>
            <pc:docMk/>
            <pc:sldMk cId="1031773081" sldId="261"/>
            <ac:spMk id="17" creationId="{42A4FC2C-047E-45A5-965D-8E1E3BF09BC6}"/>
          </ac:spMkLst>
        </pc:spChg>
        <pc:picChg chg="add mod">
          <ac:chgData name="Kyle Crompton" userId="S::kyle.crompton@bbc.co.uk::ea2e2b23-f54f-4c5f-b125-63db890e493a" providerId="AD" clId="Web-{70562788-58C0-DAF3-7B27-1139B921AEC2}" dt="2023-08-13T19:46:03.033" v="23"/>
          <ac:picMkLst>
            <pc:docMk/>
            <pc:sldMk cId="1031773081" sldId="261"/>
            <ac:picMk id="2" creationId="{BAB5A174-CE7E-20E5-996D-E27301326819}"/>
          </ac:picMkLst>
        </pc:picChg>
        <pc:picChg chg="del">
          <ac:chgData name="Kyle Crompton" userId="S::kyle.crompton@bbc.co.uk::ea2e2b23-f54f-4c5f-b125-63db890e493a" providerId="AD" clId="Web-{70562788-58C0-DAF3-7B27-1139B921AEC2}" dt="2023-08-13T19:45:53.391" v="21"/>
          <ac:picMkLst>
            <pc:docMk/>
            <pc:sldMk cId="1031773081" sldId="261"/>
            <ac:picMk id="3" creationId="{FE4C4A0D-01BB-6C0C-11BE-4CC64413B3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BF7C3-7D3D-4B02-8CE8-0A2C27D02EB7}" type="datetimeFigureOut">
              <a:t>8/21/2023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186F8-F6B4-4A9F-AED8-4D8F57C98F1A}" type="slidenum">
              <a:t>‹#›</a:t>
            </a:fld>
            <a:endParaRPr lang="en-GB"/>
          </a:p>
        </p:txBody>
      </p:sp>
    </p:spTree>
    <p:extLst>
      <p:ext uri="{BB962C8B-B14F-4D97-AF65-F5344CB8AC3E}">
        <p14:creationId xmlns:p14="http://schemas.microsoft.com/office/powerpoint/2010/main" val="343987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a:t>
            </a:r>
            <a:endParaRPr lang="en-US" dirty="0"/>
          </a:p>
          <a:p>
            <a:endParaRPr lang="en-US" dirty="0"/>
          </a:p>
          <a:p>
            <a:pPr marL="171450" indent="-171450">
              <a:buFont typeface="Arial,Sans-Serif"/>
              <a:buChar char="•"/>
            </a:pPr>
            <a:r>
              <a:rPr lang="en-US" dirty="0"/>
              <a:t>Have your students watch the video (linked) before the lesson so they arrive with some knowledge already. </a:t>
            </a:r>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t>1</a:t>
            </a:fld>
            <a:endParaRPr lang="en-GB"/>
          </a:p>
        </p:txBody>
      </p:sp>
    </p:spTree>
    <p:extLst>
      <p:ext uri="{BB962C8B-B14F-4D97-AF65-F5344CB8AC3E}">
        <p14:creationId xmlns:p14="http://schemas.microsoft.com/office/powerpoint/2010/main" val="914615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a:t>
            </a:r>
            <a:endParaRPr lang="en-US" dirty="0"/>
          </a:p>
          <a:p>
            <a:endParaRPr lang="en-US" dirty="0"/>
          </a:p>
          <a:p>
            <a:pPr marL="171450" indent="-171450">
              <a:buFont typeface="Arial,Sans-Serif"/>
              <a:buChar char="•"/>
            </a:pPr>
            <a:r>
              <a:rPr lang="en-US" dirty="0"/>
              <a:t>Have students choose reasons from the left hand list and rank them from strongest (top) to least (bottom). They can come up with their own reasons too! If students finish they should add their reasons.</a:t>
            </a:r>
            <a:endParaRPr lang="en-US" dirty="0">
              <a:cs typeface="Calibri"/>
            </a:endParaRPr>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15</a:t>
            </a:fld>
            <a:endParaRPr lang="en-GB"/>
          </a:p>
        </p:txBody>
      </p:sp>
    </p:spTree>
    <p:extLst>
      <p:ext uri="{BB962C8B-B14F-4D97-AF65-F5344CB8AC3E}">
        <p14:creationId xmlns:p14="http://schemas.microsoft.com/office/powerpoint/2010/main" val="309179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a:t>
            </a:r>
            <a:endParaRPr lang="en-US" dirty="0"/>
          </a:p>
          <a:p>
            <a:endParaRPr lang="en-US" dirty="0"/>
          </a:p>
          <a:p>
            <a:pPr marL="171450" indent="-171450">
              <a:buFont typeface="Arial,Sans-Serif"/>
              <a:buChar char="•"/>
            </a:pPr>
            <a:r>
              <a:rPr lang="en-US"/>
              <a:t>This can be a quiet or silent writing task. Students can use the sentence starters provided but they also have the freedom to write their own response should they wish.</a:t>
            </a:r>
            <a:endParaRPr lang="en-US" dirty="0"/>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16</a:t>
            </a:fld>
            <a:endParaRPr lang="en-GB"/>
          </a:p>
        </p:txBody>
      </p:sp>
    </p:spTree>
    <p:extLst>
      <p:ext uri="{BB962C8B-B14F-4D97-AF65-F5344CB8AC3E}">
        <p14:creationId xmlns:p14="http://schemas.microsoft.com/office/powerpoint/2010/main" val="52441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a:t>
            </a:r>
            <a:endParaRPr lang="en-US" dirty="0"/>
          </a:p>
          <a:p>
            <a:endParaRPr lang="en-US" dirty="0"/>
          </a:p>
          <a:p>
            <a:pPr marL="171450" indent="-171450">
              <a:buFont typeface="Arial,Sans-Serif"/>
              <a:buChar char="•"/>
            </a:pPr>
            <a:r>
              <a:rPr lang="en-US"/>
              <a:t>Have students write their answers down or take verbal feedback.</a:t>
            </a:r>
            <a:endParaRPr lang="en-US" dirty="0"/>
          </a:p>
          <a:p>
            <a:endParaRPr lang="en-US" dirty="0"/>
          </a:p>
          <a:p>
            <a:endParaRPr lang="en-US" dirty="0"/>
          </a:p>
          <a:p>
            <a:endParaRPr lang="en-US" dirty="0"/>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17</a:t>
            </a:fld>
            <a:endParaRPr lang="en-GB"/>
          </a:p>
        </p:txBody>
      </p:sp>
    </p:spTree>
    <p:extLst>
      <p:ext uri="{BB962C8B-B14F-4D97-AF65-F5344CB8AC3E}">
        <p14:creationId xmlns:p14="http://schemas.microsoft.com/office/powerpoint/2010/main" val="392648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a:t>
            </a:r>
            <a:endParaRPr lang="en-US" dirty="0"/>
          </a:p>
          <a:p>
            <a:endParaRPr lang="en-US" dirty="0"/>
          </a:p>
          <a:p>
            <a:pPr marL="171450" indent="-171450">
              <a:buFont typeface="Arial,Sans-Serif"/>
              <a:buChar char="•"/>
            </a:pPr>
            <a:r>
              <a:rPr lang="en-US"/>
              <a:t>Encourage your students to find out more via the link or challenge themselves further by completing the Takeaway Task.</a:t>
            </a:r>
            <a:endParaRPr lang="en-US" dirty="0"/>
          </a:p>
          <a:p>
            <a:endParaRPr lang="en-US" dirty="0"/>
          </a:p>
          <a:p>
            <a:endParaRPr lang="en-US" dirty="0"/>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18</a:t>
            </a:fld>
            <a:endParaRPr lang="en-GB"/>
          </a:p>
        </p:txBody>
      </p:sp>
    </p:spTree>
    <p:extLst>
      <p:ext uri="{BB962C8B-B14F-4D97-AF65-F5344CB8AC3E}">
        <p14:creationId xmlns:p14="http://schemas.microsoft.com/office/powerpoint/2010/main" val="167023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endParaRPr lang="en-US" dirty="0"/>
          </a:p>
          <a:p>
            <a:pPr marL="171450" indent="-171450">
              <a:buFont typeface="Arial,Sans-Serif"/>
              <a:buChar char="•"/>
            </a:pPr>
            <a:r>
              <a:rPr lang="en-US" dirty="0"/>
              <a:t>This can be an entry task as your students arrive into the lesson. Get them to write down or discuss their answers.</a:t>
            </a:r>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2</a:t>
            </a:fld>
            <a:endParaRPr lang="en-GB"/>
          </a:p>
        </p:txBody>
      </p:sp>
    </p:spTree>
    <p:extLst>
      <p:ext uri="{BB962C8B-B14F-4D97-AF65-F5344CB8AC3E}">
        <p14:creationId xmlns:p14="http://schemas.microsoft.com/office/powerpoint/2010/main" val="364053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endParaRPr lang="en-US" dirty="0"/>
          </a:p>
          <a:p>
            <a:pPr marL="171450" indent="-171450">
              <a:buFont typeface="Arial,Sans-Serif"/>
              <a:buChar char="•"/>
            </a:pPr>
            <a:r>
              <a:rPr lang="en-US" dirty="0"/>
              <a:t>This is the lesson's Big Question. Perhaps complete a quick question and response on this before moving on and watching the video (linked).</a:t>
            </a:r>
          </a:p>
          <a:p>
            <a:endParaRPr lang="en-US" dirty="0"/>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3</a:t>
            </a:fld>
            <a:endParaRPr lang="en-GB"/>
          </a:p>
        </p:txBody>
      </p:sp>
    </p:spTree>
    <p:extLst>
      <p:ext uri="{BB962C8B-B14F-4D97-AF65-F5344CB8AC3E}">
        <p14:creationId xmlns:p14="http://schemas.microsoft.com/office/powerpoint/2010/main" val="206824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endParaRPr lang="en-US" dirty="0"/>
          </a:p>
          <a:p>
            <a:pPr marL="171450" indent="-171450">
              <a:buFont typeface="Arial,Sans-Serif"/>
              <a:buChar char="•"/>
            </a:pPr>
            <a:r>
              <a:rPr lang="en-US" dirty="0"/>
              <a:t>Give your students an opportunity to take in or note down the following information.</a:t>
            </a:r>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4</a:t>
            </a:fld>
            <a:endParaRPr lang="en-GB"/>
          </a:p>
        </p:txBody>
      </p:sp>
    </p:spTree>
    <p:extLst>
      <p:ext uri="{BB962C8B-B14F-4D97-AF65-F5344CB8AC3E}">
        <p14:creationId xmlns:p14="http://schemas.microsoft.com/office/powerpoint/2010/main" val="396062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endParaRPr lang="en-US" dirty="0">
              <a:cs typeface="Calibri"/>
            </a:endParaRPr>
          </a:p>
          <a:p>
            <a:pPr marL="171450" indent="-171450">
              <a:buFont typeface="Arial,Sans-Serif"/>
              <a:buChar char="•"/>
            </a:pPr>
            <a:r>
              <a:rPr lang="en-US" dirty="0">
                <a:cs typeface="Calibri"/>
              </a:rPr>
              <a:t>Split the students into two groups. Have one group argue that 'Carrots are great' (the </a:t>
            </a:r>
            <a:r>
              <a:rPr lang="en-US" dirty="0" err="1">
                <a:cs typeface="Calibri"/>
              </a:rPr>
              <a:t>Fortunatelys</a:t>
            </a:r>
            <a:r>
              <a:rPr lang="en-US" dirty="0">
                <a:cs typeface="Calibri"/>
              </a:rPr>
              <a:t>) and the other 'Carrots are rubbish' (the </a:t>
            </a:r>
            <a:r>
              <a:rPr lang="en-US" dirty="0" err="1">
                <a:cs typeface="Calibri"/>
              </a:rPr>
              <a:t>Unfortunatelys</a:t>
            </a:r>
            <a:r>
              <a:rPr lang="en-US" dirty="0">
                <a:cs typeface="Calibri"/>
              </a:rPr>
              <a:t>). Give them time to discuss first so they all have a reason. When it comes to giving their reasons go from one Fortunately to an Unfortunately and back and forth.</a:t>
            </a:r>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7</a:t>
            </a:fld>
            <a:endParaRPr lang="en-GB"/>
          </a:p>
        </p:txBody>
      </p:sp>
    </p:spTree>
    <p:extLst>
      <p:ext uri="{BB962C8B-B14F-4D97-AF65-F5344CB8AC3E}">
        <p14:creationId xmlns:p14="http://schemas.microsoft.com/office/powerpoint/2010/main" val="166129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10</a:t>
            </a:fld>
            <a:endParaRPr lang="en-GB"/>
          </a:p>
        </p:txBody>
      </p:sp>
    </p:spTree>
    <p:extLst>
      <p:ext uri="{BB962C8B-B14F-4D97-AF65-F5344CB8AC3E}">
        <p14:creationId xmlns:p14="http://schemas.microsoft.com/office/powerpoint/2010/main" val="101719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a:t>
            </a:r>
            <a:endParaRPr lang="en-US" dirty="0"/>
          </a:p>
          <a:p>
            <a:endParaRPr lang="en-US" dirty="0"/>
          </a:p>
          <a:p>
            <a:pPr marL="171450" indent="-171450">
              <a:buFont typeface="Arial,Sans-Serif"/>
              <a:buChar char="•"/>
            </a:pPr>
            <a:r>
              <a:rPr lang="en-US" dirty="0"/>
              <a:t>The next subject area is quite sensitive so take care to explain the facts and give background to immigration.</a:t>
            </a:r>
            <a:endParaRPr lang="en-US" dirty="0">
              <a:cs typeface="Calibri" panose="020F0502020204030204"/>
            </a:endParaRPr>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12</a:t>
            </a:fld>
            <a:endParaRPr lang="en-GB"/>
          </a:p>
        </p:txBody>
      </p:sp>
    </p:spTree>
    <p:extLst>
      <p:ext uri="{BB962C8B-B14F-4D97-AF65-F5344CB8AC3E}">
        <p14:creationId xmlns:p14="http://schemas.microsoft.com/office/powerpoint/2010/main" val="371427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a:t>
            </a:r>
            <a:endParaRPr lang="en-US" dirty="0"/>
          </a:p>
          <a:p>
            <a:endParaRPr lang="en-US" dirty="0"/>
          </a:p>
          <a:p>
            <a:pPr marL="171450" indent="-171450">
              <a:buFont typeface="Arial,Sans-Serif"/>
              <a:buChar char="•"/>
            </a:pPr>
            <a:r>
              <a:rPr lang="en-US" dirty="0"/>
              <a:t>Discuss why these might be considered 'hate' e.g. the use of words such as 'flood' and 'swarm'.</a:t>
            </a:r>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13</a:t>
            </a:fld>
            <a:endParaRPr lang="en-GB"/>
          </a:p>
        </p:txBody>
      </p:sp>
    </p:spTree>
    <p:extLst>
      <p:ext uri="{BB962C8B-B14F-4D97-AF65-F5344CB8AC3E}">
        <p14:creationId xmlns:p14="http://schemas.microsoft.com/office/powerpoint/2010/main" val="1562502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a:t>
            </a:r>
            <a:endParaRPr lang="en-US" dirty="0"/>
          </a:p>
          <a:p>
            <a:endParaRPr lang="en-US" dirty="0"/>
          </a:p>
          <a:p>
            <a:pPr marL="171450" indent="-171450">
              <a:buFont typeface="Arial,Sans-Serif"/>
              <a:buChar char="•"/>
            </a:pPr>
            <a:r>
              <a:rPr lang="en-US"/>
              <a:t>This is quite a structured discussion task. Have your students get into groups of 4 if possible and take on each of the roles. Encourage them to use the verbal sentence starters to bring structure to their debate.</a:t>
            </a:r>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A8186F8-F6B4-4A9F-AED8-4D8F57C98F1A}" type="slidenum">
              <a:rPr lang="en-GB"/>
              <a:t>14</a:t>
            </a:fld>
            <a:endParaRPr lang="en-GB"/>
          </a:p>
        </p:txBody>
      </p:sp>
    </p:spTree>
    <p:extLst>
      <p:ext uri="{BB962C8B-B14F-4D97-AF65-F5344CB8AC3E}">
        <p14:creationId xmlns:p14="http://schemas.microsoft.com/office/powerpoint/2010/main" val="75918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21/08/2023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21/08/2023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bbc.co.uk/bitesize/articles/z2q48h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bbc.co.uk/bitesize/articles/zkwvg7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bbc.co.uk/bitesize/articles/z269dp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urple and white background with white text&#10;&#10;Description automatically generated">
            <a:extLst>
              <a:ext uri="{FF2B5EF4-FFF2-40B4-BE49-F238E27FC236}">
                <a16:creationId xmlns:a16="http://schemas.microsoft.com/office/drawing/2014/main" id="{0D545C73-DA99-DA49-6DAA-B2F4BFA03A49}"/>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56D84B09-28BD-EE74-5DD0-5AC3443CA909}"/>
              </a:ext>
            </a:extLst>
          </p:cNvPr>
          <p:cNvSpPr txBox="1"/>
          <p:nvPr/>
        </p:nvSpPr>
        <p:spPr>
          <a:xfrm>
            <a:off x="1674091" y="6361545"/>
            <a:ext cx="437572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FFFFFF"/>
                </a:solidFill>
                <a:ea typeface="Calibri"/>
                <a:cs typeface="Calibri"/>
                <a:hlinkClick r:id="rId4"/>
              </a:rPr>
              <a:t>https://www.bbc.co.uk/bitesize/articles/z2q48hv</a:t>
            </a:r>
            <a:endParaRPr lang="en-US" sz="1400"/>
          </a:p>
          <a:p>
            <a:pPr algn="l"/>
            <a:endParaRPr lang="en-GB" dirty="0">
              <a:ea typeface="Calibri"/>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purple and white activity&#10;&#10;Description automatically generated">
            <a:extLst>
              <a:ext uri="{FF2B5EF4-FFF2-40B4-BE49-F238E27FC236}">
                <a16:creationId xmlns:a16="http://schemas.microsoft.com/office/drawing/2014/main" id="{F3D998FD-048E-DE07-8088-C6D8EB7B9945}"/>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7164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screenshot of a graph&#10;&#10;Description automatically generated">
            <a:extLst>
              <a:ext uri="{FF2B5EF4-FFF2-40B4-BE49-F238E27FC236}">
                <a16:creationId xmlns:a16="http://schemas.microsoft.com/office/drawing/2014/main" id="{C3E9797B-8423-265C-9E11-340A607FD9B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770071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urple background with white text&#10;&#10;Description automatically generated">
            <a:extLst>
              <a:ext uri="{FF2B5EF4-FFF2-40B4-BE49-F238E27FC236}">
                <a16:creationId xmlns:a16="http://schemas.microsoft.com/office/drawing/2014/main" id="{4FCBA403-3D7F-B7D9-3783-59FE3C9E06A0}"/>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417297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urple box with white text&#10;&#10;Description automatically generated">
            <a:extLst>
              <a:ext uri="{FF2B5EF4-FFF2-40B4-BE49-F238E27FC236}">
                <a16:creationId xmlns:a16="http://schemas.microsoft.com/office/drawing/2014/main" id="{044D6922-6068-ED61-52A7-81F9A8090371}"/>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25427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urple rectangular box with white text&#10;&#10;Description automatically generated">
            <a:extLst>
              <a:ext uri="{FF2B5EF4-FFF2-40B4-BE49-F238E27FC236}">
                <a16:creationId xmlns:a16="http://schemas.microsoft.com/office/drawing/2014/main" id="{E20B4AA2-7627-51E4-ED62-D0393AE6A115}"/>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39676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urple and white rectangles with white text&#10;&#10;Description automatically generated">
            <a:extLst>
              <a:ext uri="{FF2B5EF4-FFF2-40B4-BE49-F238E27FC236}">
                <a16:creationId xmlns:a16="http://schemas.microsoft.com/office/drawing/2014/main" id="{F0CB1F34-868E-30AC-4556-702C5EA74593}"/>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68589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urple and white text&#10;&#10;Description automatically generated">
            <a:extLst>
              <a:ext uri="{FF2B5EF4-FFF2-40B4-BE49-F238E27FC236}">
                <a16:creationId xmlns:a16="http://schemas.microsoft.com/office/drawing/2014/main" id="{AD3D7AC8-1380-8953-8C97-A225C7120B55}"/>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18363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urple screen with white text&#10;&#10;Description automatically generated">
            <a:extLst>
              <a:ext uri="{FF2B5EF4-FFF2-40B4-BE49-F238E27FC236}">
                <a16:creationId xmlns:a16="http://schemas.microsoft.com/office/drawing/2014/main" id="{30E533E6-6B48-DE4C-4F02-C1ECA4C075EC}"/>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79532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 page&#10;&#10;Description automatically generated">
            <a:extLst>
              <a:ext uri="{FF2B5EF4-FFF2-40B4-BE49-F238E27FC236}">
                <a16:creationId xmlns:a16="http://schemas.microsoft.com/office/drawing/2014/main" id="{64E6A4FA-3572-D44F-C136-DD9C82856D81}"/>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1F5AB59-7680-E9E0-BA56-19CD4FF60E14}"/>
              </a:ext>
            </a:extLst>
          </p:cNvPr>
          <p:cNvSpPr txBox="1"/>
          <p:nvPr/>
        </p:nvSpPr>
        <p:spPr>
          <a:xfrm>
            <a:off x="1339272" y="3937000"/>
            <a:ext cx="3937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FFFFFF"/>
                </a:solidFill>
                <a:ea typeface="Calibri"/>
                <a:cs typeface="Calibri"/>
                <a:hlinkClick r:id="rId4"/>
              </a:rPr>
              <a:t>https://www.bbc.co.uk/bitesize/articles/zkwvg7h</a:t>
            </a:r>
            <a:endParaRPr lang="en-US" sz="1400"/>
          </a:p>
          <a:p>
            <a:pPr algn="l"/>
            <a:endParaRPr lang="en-GB" dirty="0">
              <a:ea typeface="Calibri"/>
              <a:cs typeface="Calibri"/>
            </a:endParaRPr>
          </a:p>
        </p:txBody>
      </p:sp>
    </p:spTree>
    <p:extLst>
      <p:ext uri="{BB962C8B-B14F-4D97-AF65-F5344CB8AC3E}">
        <p14:creationId xmlns:p14="http://schemas.microsoft.com/office/powerpoint/2010/main" val="151740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26F2E0FD-4D1A-9691-C337-5E955D8AB38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387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urple background with white text&#10;&#10;Description automatically generated">
            <a:extLst>
              <a:ext uri="{FF2B5EF4-FFF2-40B4-BE49-F238E27FC236}">
                <a16:creationId xmlns:a16="http://schemas.microsoft.com/office/drawing/2014/main" id="{399A63A0-F33D-F2A3-C518-42BA4CC25BD8}"/>
              </a:ext>
            </a:extLst>
          </p:cNvPr>
          <p:cNvPicPr>
            <a:picLocks noChangeAspect="1"/>
          </p:cNvPicPr>
          <p:nvPr/>
        </p:nvPicPr>
        <p:blipFill>
          <a:blip r:embed="rId3"/>
          <a:stretch>
            <a:fillRect/>
          </a:stretch>
        </p:blipFill>
        <p:spPr>
          <a:xfrm>
            <a:off x="-2116" y="0"/>
            <a:ext cx="12194116" cy="6855883"/>
          </a:xfrm>
          <a:prstGeom prst="rect">
            <a:avLst/>
          </a:prstGeom>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1A78FF9F-6CDB-903C-76E8-1D83AB7DA8EC}"/>
              </a:ext>
            </a:extLst>
          </p:cNvPr>
          <p:cNvSpPr txBox="1"/>
          <p:nvPr/>
        </p:nvSpPr>
        <p:spPr>
          <a:xfrm>
            <a:off x="-288636" y="6130636"/>
            <a:ext cx="65000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dirty="0">
                <a:ea typeface="Calibri"/>
                <a:cs typeface="Calibri"/>
                <a:hlinkClick r:id="rId4"/>
              </a:rPr>
              <a:t>https://www.bbc.co.uk/bitesize/articles/z269dp3</a:t>
            </a:r>
            <a:endParaRPr lang="en-US" sz="1400"/>
          </a:p>
          <a:p>
            <a:pPr algn="l"/>
            <a:endParaRPr lang="en-GB" dirty="0">
              <a:ea typeface="Calibri"/>
              <a:cs typeface="Calibri"/>
            </a:endParaRPr>
          </a:p>
        </p:txBody>
      </p:sp>
    </p:spTree>
    <p:extLst>
      <p:ext uri="{BB962C8B-B14F-4D97-AF65-F5344CB8AC3E}">
        <p14:creationId xmlns:p14="http://schemas.microsoft.com/office/powerpoint/2010/main" val="389087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urple screen with white text&#10;&#10;Description automatically generated">
            <a:extLst>
              <a:ext uri="{FF2B5EF4-FFF2-40B4-BE49-F238E27FC236}">
                <a16:creationId xmlns:a16="http://schemas.microsoft.com/office/drawing/2014/main" id="{C1392A80-0BBB-824A-8ADF-0F63290F4557}"/>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92432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urple screen with white text&#10;&#10;Description automatically generated">
            <a:extLst>
              <a:ext uri="{FF2B5EF4-FFF2-40B4-BE49-F238E27FC236}">
                <a16:creationId xmlns:a16="http://schemas.microsoft.com/office/drawing/2014/main" id="{BAB5A174-CE7E-20E5-996D-E27301326819}"/>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031773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urple background with white text&#10;&#10;Description automatically generated">
            <a:extLst>
              <a:ext uri="{FF2B5EF4-FFF2-40B4-BE49-F238E27FC236}">
                <a16:creationId xmlns:a16="http://schemas.microsoft.com/office/drawing/2014/main" id="{0B91CA44-7AE9-E9A1-5D88-34F964EE1C87}"/>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655060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urple rectangle with white text&#10;&#10;Description automatically generated">
            <a:extLst>
              <a:ext uri="{FF2B5EF4-FFF2-40B4-BE49-F238E27FC236}">
                <a16:creationId xmlns:a16="http://schemas.microsoft.com/office/drawing/2014/main" id="{040BEC40-A4E3-8851-D875-91EE4784BB01}"/>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64924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urple rectangle with white text&#10;&#10;Description automatically generated">
            <a:extLst>
              <a:ext uri="{FF2B5EF4-FFF2-40B4-BE49-F238E27FC236}">
                <a16:creationId xmlns:a16="http://schemas.microsoft.com/office/drawing/2014/main" id="{08E0749B-B696-F745-7603-8CB251F6A03B}"/>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248600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urple background with white text&#10;&#10;Description automatically generated">
            <a:extLst>
              <a:ext uri="{FF2B5EF4-FFF2-40B4-BE49-F238E27FC236}">
                <a16:creationId xmlns:a16="http://schemas.microsoft.com/office/drawing/2014/main" id="{5A21E67B-648D-09B1-59E5-9B15BA591F48}"/>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219001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234</cp:revision>
  <dcterms:created xsi:type="dcterms:W3CDTF">2023-07-09T17:09:44Z</dcterms:created>
  <dcterms:modified xsi:type="dcterms:W3CDTF">2023-08-21T13:45:35Z</dcterms:modified>
</cp:coreProperties>
</file>