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73" r:id="rId11"/>
    <p:sldId id="266" r:id="rId12"/>
    <p:sldId id="267" r:id="rId13"/>
    <p:sldId id="268" r:id="rId14"/>
    <p:sldId id="274" r:id="rId15"/>
    <p:sldId id="269" r:id="rId16"/>
    <p:sldId id="271" r:id="rId17"/>
    <p:sldId id="272" r:id="rId18"/>
    <p:sldId id="275" r:id="rId19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608018-F18B-1D02-A2D2-48AE13F48EC9}" v="28" dt="2023-07-16T17:15:04.918"/>
    <p1510:client id="{2CF95200-60E2-46C9-496F-3A03E0166023}" v="59" dt="2023-08-13T19:34:13.351"/>
    <p1510:client id="{5217BFFA-A55D-42E8-AD92-289EC314FB0D}" v="119" dt="2023-07-09T16:31:21.948"/>
    <p1510:client id="{60E3D02E-73E2-3F2B-B1E5-59395EAA4F9E}" v="10" dt="2023-08-21T12:47:45.265"/>
    <p1510:client id="{78FA9D25-88B0-F9A6-0826-CC469DF06ACE}" v="6" dt="2023-07-26T10:09:38.908"/>
    <p1510:client id="{81292A9D-8AAC-5624-D1CC-09A6B6D53822}" v="9" dt="2023-07-27T08:19:46.269"/>
    <p1510:client id="{852D5249-6040-82FE-7521-F1C8BB36D147}" v="28" dt="2023-08-13T19:11:44.773"/>
    <p1510:client id="{F2C89A1C-F32B-C805-49FE-916BD82EE447}" v="8" dt="2023-08-20T11:24:53.899"/>
    <p1510:client id="{FCB584C7-D51E-0A89-0813-2E0BB8AAC8CC}" v="10" dt="2023-08-25T16:32:48.1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1" autoAdjust="0"/>
    <p:restoredTop sz="94660"/>
  </p:normalViewPr>
  <p:slideViewPr>
    <p:cSldViewPr snapToGrid="0">
      <p:cViewPr varScale="1">
        <p:scale>
          <a:sx n="97" d="100"/>
          <a:sy n="97" d="100"/>
        </p:scale>
        <p:origin x="216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yle Crompton" userId="S::kyle.crompton@bbc.co.uk::ea2e2b23-f54f-4c5f-b125-63db890e493a" providerId="AD" clId="Web-{78FA9D25-88B0-F9A6-0826-CC469DF06ACE}"/>
    <pc:docChg chg="modSld">
      <pc:chgData name="Kyle Crompton" userId="S::kyle.crompton@bbc.co.uk::ea2e2b23-f54f-4c5f-b125-63db890e493a" providerId="AD" clId="Web-{78FA9D25-88B0-F9A6-0826-CC469DF06ACE}" dt="2023-07-26T10:09:41.767" v="5"/>
      <pc:docMkLst>
        <pc:docMk/>
      </pc:docMkLst>
      <pc:sldChg chg="addSp delSp modSp">
        <pc:chgData name="Kyle Crompton" userId="S::kyle.crompton@bbc.co.uk::ea2e2b23-f54f-4c5f-b125-63db890e493a" providerId="AD" clId="Web-{78FA9D25-88B0-F9A6-0826-CC469DF06ACE}" dt="2023-07-26T10:08:33.390" v="2"/>
        <pc:sldMkLst>
          <pc:docMk/>
          <pc:sldMk cId="1429525895" sldId="258"/>
        </pc:sldMkLst>
        <pc:spChg chg="del">
          <ac:chgData name="Kyle Crompton" userId="S::kyle.crompton@bbc.co.uk::ea2e2b23-f54f-4c5f-b125-63db890e493a" providerId="AD" clId="Web-{78FA9D25-88B0-F9A6-0826-CC469DF06ACE}" dt="2023-07-26T10:08:33.390" v="2"/>
          <ac:spMkLst>
            <pc:docMk/>
            <pc:sldMk cId="1429525895" sldId="258"/>
            <ac:spMk id="12" creationId="{42A4FC2C-047E-45A5-965D-8E1E3BF09BC6}"/>
          </ac:spMkLst>
        </pc:spChg>
        <pc:spChg chg="add">
          <ac:chgData name="Kyle Crompton" userId="S::kyle.crompton@bbc.co.uk::ea2e2b23-f54f-4c5f-b125-63db890e493a" providerId="AD" clId="Web-{78FA9D25-88B0-F9A6-0826-CC469DF06ACE}" dt="2023-07-26T10:08:33.390" v="2"/>
          <ac:spMkLst>
            <pc:docMk/>
            <pc:sldMk cId="1429525895" sldId="258"/>
            <ac:spMk id="17" creationId="{42A4FC2C-047E-45A5-965D-8E1E3BF09BC6}"/>
          </ac:spMkLst>
        </pc:spChg>
        <pc:picChg chg="add mod">
          <ac:chgData name="Kyle Crompton" userId="S::kyle.crompton@bbc.co.uk::ea2e2b23-f54f-4c5f-b125-63db890e493a" providerId="AD" clId="Web-{78FA9D25-88B0-F9A6-0826-CC469DF06ACE}" dt="2023-07-26T10:08:33.390" v="2"/>
          <ac:picMkLst>
            <pc:docMk/>
            <pc:sldMk cId="1429525895" sldId="258"/>
            <ac:picMk id="2" creationId="{57ADC37F-65FC-C6BA-AF77-7139FCA74B95}"/>
          </ac:picMkLst>
        </pc:picChg>
        <pc:picChg chg="del">
          <ac:chgData name="Kyle Crompton" userId="S::kyle.crompton@bbc.co.uk::ea2e2b23-f54f-4c5f-b125-63db890e493a" providerId="AD" clId="Web-{78FA9D25-88B0-F9A6-0826-CC469DF06ACE}" dt="2023-07-26T10:08:28.249" v="0"/>
          <ac:picMkLst>
            <pc:docMk/>
            <pc:sldMk cId="1429525895" sldId="258"/>
            <ac:picMk id="3" creationId="{5BA94CDF-622C-2FEB-0DC5-5567B696A878}"/>
          </ac:picMkLst>
        </pc:picChg>
      </pc:sldChg>
      <pc:sldChg chg="addSp delSp modSp">
        <pc:chgData name="Kyle Crompton" userId="S::kyle.crompton@bbc.co.uk::ea2e2b23-f54f-4c5f-b125-63db890e493a" providerId="AD" clId="Web-{78FA9D25-88B0-F9A6-0826-CC469DF06ACE}" dt="2023-07-26T10:09:41.767" v="5"/>
        <pc:sldMkLst>
          <pc:docMk/>
          <pc:sldMk cId="3131566014" sldId="273"/>
        </pc:sldMkLst>
        <pc:spChg chg="del">
          <ac:chgData name="Kyle Crompton" userId="S::kyle.crompton@bbc.co.uk::ea2e2b23-f54f-4c5f-b125-63db890e493a" providerId="AD" clId="Web-{78FA9D25-88B0-F9A6-0826-CC469DF06ACE}" dt="2023-07-26T10:09:41.767" v="5"/>
          <ac:spMkLst>
            <pc:docMk/>
            <pc:sldMk cId="3131566014" sldId="273"/>
            <ac:spMk id="7" creationId="{42A4FC2C-047E-45A5-965D-8E1E3BF09BC6}"/>
          </ac:spMkLst>
        </pc:spChg>
        <pc:spChg chg="add">
          <ac:chgData name="Kyle Crompton" userId="S::kyle.crompton@bbc.co.uk::ea2e2b23-f54f-4c5f-b125-63db890e493a" providerId="AD" clId="Web-{78FA9D25-88B0-F9A6-0826-CC469DF06ACE}" dt="2023-07-26T10:09:41.767" v="5"/>
          <ac:spMkLst>
            <pc:docMk/>
            <pc:sldMk cId="3131566014" sldId="273"/>
            <ac:spMk id="12" creationId="{42A4FC2C-047E-45A5-965D-8E1E3BF09BC6}"/>
          </ac:spMkLst>
        </pc:spChg>
        <pc:picChg chg="del">
          <ac:chgData name="Kyle Crompton" userId="S::kyle.crompton@bbc.co.uk::ea2e2b23-f54f-4c5f-b125-63db890e493a" providerId="AD" clId="Web-{78FA9D25-88B0-F9A6-0826-CC469DF06ACE}" dt="2023-07-26T10:09:33.204" v="3"/>
          <ac:picMkLst>
            <pc:docMk/>
            <pc:sldMk cId="3131566014" sldId="273"/>
            <ac:picMk id="2" creationId="{2FE2212C-0E96-DFB9-15C4-F50B3CA29C3B}"/>
          </ac:picMkLst>
        </pc:picChg>
        <pc:picChg chg="add mod">
          <ac:chgData name="Kyle Crompton" userId="S::kyle.crompton@bbc.co.uk::ea2e2b23-f54f-4c5f-b125-63db890e493a" providerId="AD" clId="Web-{78FA9D25-88B0-F9A6-0826-CC469DF06ACE}" dt="2023-07-26T10:09:41.767" v="5"/>
          <ac:picMkLst>
            <pc:docMk/>
            <pc:sldMk cId="3131566014" sldId="273"/>
            <ac:picMk id="3" creationId="{4B99DFA8-8720-F21D-9B9A-1D17DA7C4EDE}"/>
          </ac:picMkLst>
        </pc:picChg>
      </pc:sldChg>
    </pc:docChg>
  </pc:docChgLst>
  <pc:docChgLst>
    <pc:chgData name="Kyle Crompton" userId="S::kyle.crompton@bbc.co.uk::ea2e2b23-f54f-4c5f-b125-63db890e493a" providerId="AD" clId="Web-{FCB584C7-D51E-0A89-0813-2E0BB8AAC8CC}"/>
    <pc:docChg chg="delSld modSld">
      <pc:chgData name="Kyle Crompton" userId="S::kyle.crompton@bbc.co.uk::ea2e2b23-f54f-4c5f-b125-63db890e493a" providerId="AD" clId="Web-{FCB584C7-D51E-0A89-0813-2E0BB8AAC8CC}" dt="2023-08-25T16:32:51.039" v="9"/>
      <pc:docMkLst>
        <pc:docMk/>
      </pc:docMkLst>
      <pc:sldChg chg="addSp delSp modSp">
        <pc:chgData name="Kyle Crompton" userId="S::kyle.crompton@bbc.co.uk::ea2e2b23-f54f-4c5f-b125-63db890e493a" providerId="AD" clId="Web-{FCB584C7-D51E-0A89-0813-2E0BB8AAC8CC}" dt="2023-08-25T16:31:28.737" v="2"/>
        <pc:sldMkLst>
          <pc:docMk/>
          <pc:sldMk cId="2044098788" sldId="262"/>
        </pc:sldMkLst>
        <pc:spChg chg="del">
          <ac:chgData name="Kyle Crompton" userId="S::kyle.crompton@bbc.co.uk::ea2e2b23-f54f-4c5f-b125-63db890e493a" providerId="AD" clId="Web-{FCB584C7-D51E-0A89-0813-2E0BB8AAC8CC}" dt="2023-08-25T16:31:28.737" v="2"/>
          <ac:spMkLst>
            <pc:docMk/>
            <pc:sldMk cId="2044098788" sldId="262"/>
            <ac:spMk id="8" creationId="{42A4FC2C-047E-45A5-965D-8E1E3BF09BC6}"/>
          </ac:spMkLst>
        </pc:spChg>
        <pc:spChg chg="add">
          <ac:chgData name="Kyle Crompton" userId="S::kyle.crompton@bbc.co.uk::ea2e2b23-f54f-4c5f-b125-63db890e493a" providerId="AD" clId="Web-{FCB584C7-D51E-0A89-0813-2E0BB8AAC8CC}" dt="2023-08-25T16:31:28.737" v="2"/>
          <ac:spMkLst>
            <pc:docMk/>
            <pc:sldMk cId="2044098788" sldId="262"/>
            <ac:spMk id="13" creationId="{42A4FC2C-047E-45A5-965D-8E1E3BF09BC6}"/>
          </ac:spMkLst>
        </pc:spChg>
        <pc:picChg chg="add mod">
          <ac:chgData name="Kyle Crompton" userId="S::kyle.crompton@bbc.co.uk::ea2e2b23-f54f-4c5f-b125-63db890e493a" providerId="AD" clId="Web-{FCB584C7-D51E-0A89-0813-2E0BB8AAC8CC}" dt="2023-08-25T16:31:28.737" v="2"/>
          <ac:picMkLst>
            <pc:docMk/>
            <pc:sldMk cId="2044098788" sldId="262"/>
            <ac:picMk id="2" creationId="{E740A682-B7D1-5BCE-38D5-807047A098F8}"/>
          </ac:picMkLst>
        </pc:picChg>
        <pc:picChg chg="del">
          <ac:chgData name="Kyle Crompton" userId="S::kyle.crompton@bbc.co.uk::ea2e2b23-f54f-4c5f-b125-63db890e493a" providerId="AD" clId="Web-{FCB584C7-D51E-0A89-0813-2E0BB8AAC8CC}" dt="2023-08-25T16:31:22.611" v="0"/>
          <ac:picMkLst>
            <pc:docMk/>
            <pc:sldMk cId="2044098788" sldId="262"/>
            <ac:picMk id="3" creationId="{9AF93119-0D94-CDAE-2180-0BCC9EB6F68D}"/>
          </ac:picMkLst>
        </pc:picChg>
      </pc:sldChg>
      <pc:sldChg chg="addSp delSp modSp mod setBg">
        <pc:chgData name="Kyle Crompton" userId="S::kyle.crompton@bbc.co.uk::ea2e2b23-f54f-4c5f-b125-63db890e493a" providerId="AD" clId="Web-{FCB584C7-D51E-0A89-0813-2E0BB8AAC8CC}" dt="2023-08-25T16:32:18.459" v="5"/>
        <pc:sldMkLst>
          <pc:docMk/>
          <pc:sldMk cId="1422003680" sldId="263"/>
        </pc:sldMkLst>
        <pc:spChg chg="add">
          <ac:chgData name="Kyle Crompton" userId="S::kyle.crompton@bbc.co.uk::ea2e2b23-f54f-4c5f-b125-63db890e493a" providerId="AD" clId="Web-{FCB584C7-D51E-0A89-0813-2E0BB8AAC8CC}" dt="2023-08-25T16:32:18.459" v="5"/>
          <ac:spMkLst>
            <pc:docMk/>
            <pc:sldMk cId="1422003680" sldId="263"/>
            <ac:spMk id="7" creationId="{42A4FC2C-047E-45A5-965D-8E1E3BF09BC6}"/>
          </ac:spMkLst>
        </pc:spChg>
        <pc:picChg chg="add mod">
          <ac:chgData name="Kyle Crompton" userId="S::kyle.crompton@bbc.co.uk::ea2e2b23-f54f-4c5f-b125-63db890e493a" providerId="AD" clId="Web-{FCB584C7-D51E-0A89-0813-2E0BB8AAC8CC}" dt="2023-08-25T16:32:18.459" v="5"/>
          <ac:picMkLst>
            <pc:docMk/>
            <pc:sldMk cId="1422003680" sldId="263"/>
            <ac:picMk id="2" creationId="{6F7F345F-18BD-677A-E5A7-0CBD60BD0C15}"/>
          </ac:picMkLst>
        </pc:picChg>
        <pc:picChg chg="del">
          <ac:chgData name="Kyle Crompton" userId="S::kyle.crompton@bbc.co.uk::ea2e2b23-f54f-4c5f-b125-63db890e493a" providerId="AD" clId="Web-{FCB584C7-D51E-0A89-0813-2E0BB8AAC8CC}" dt="2023-08-25T16:31:59.676" v="3"/>
          <ac:picMkLst>
            <pc:docMk/>
            <pc:sldMk cId="1422003680" sldId="263"/>
            <ac:picMk id="4" creationId="{A38A9280-89BD-05F4-E6AB-11A27E2FB952}"/>
          </ac:picMkLst>
        </pc:picChg>
      </pc:sldChg>
      <pc:sldChg chg="addSp delSp modSp">
        <pc:chgData name="Kyle Crompton" userId="S::kyle.crompton@bbc.co.uk::ea2e2b23-f54f-4c5f-b125-63db890e493a" providerId="AD" clId="Web-{FCB584C7-D51E-0A89-0813-2E0BB8AAC8CC}" dt="2023-08-25T16:32:51.039" v="9"/>
        <pc:sldMkLst>
          <pc:docMk/>
          <pc:sldMk cId="3736235204" sldId="271"/>
        </pc:sldMkLst>
        <pc:spChg chg="del">
          <ac:chgData name="Kyle Crompton" userId="S::kyle.crompton@bbc.co.uk::ea2e2b23-f54f-4c5f-b125-63db890e493a" providerId="AD" clId="Web-{FCB584C7-D51E-0A89-0813-2E0BB8AAC8CC}" dt="2023-08-25T16:32:51.039" v="9"/>
          <ac:spMkLst>
            <pc:docMk/>
            <pc:sldMk cId="3736235204" sldId="271"/>
            <ac:spMk id="13" creationId="{42A4FC2C-047E-45A5-965D-8E1E3BF09BC6}"/>
          </ac:spMkLst>
        </pc:spChg>
        <pc:spChg chg="add">
          <ac:chgData name="Kyle Crompton" userId="S::kyle.crompton@bbc.co.uk::ea2e2b23-f54f-4c5f-b125-63db890e493a" providerId="AD" clId="Web-{FCB584C7-D51E-0A89-0813-2E0BB8AAC8CC}" dt="2023-08-25T16:32:51.039" v="9"/>
          <ac:spMkLst>
            <pc:docMk/>
            <pc:sldMk cId="3736235204" sldId="271"/>
            <ac:spMk id="18" creationId="{42A4FC2C-047E-45A5-965D-8E1E3BF09BC6}"/>
          </ac:spMkLst>
        </pc:spChg>
        <pc:picChg chg="del">
          <ac:chgData name="Kyle Crompton" userId="S::kyle.crompton@bbc.co.uk::ea2e2b23-f54f-4c5f-b125-63db890e493a" providerId="AD" clId="Web-{FCB584C7-D51E-0A89-0813-2E0BB8AAC8CC}" dt="2023-08-25T16:32:43.039" v="7"/>
          <ac:picMkLst>
            <pc:docMk/>
            <pc:sldMk cId="3736235204" sldId="271"/>
            <ac:picMk id="2" creationId="{6548D3DA-9719-77F3-1546-3550856A22D3}"/>
          </ac:picMkLst>
        </pc:picChg>
        <pc:picChg chg="add mod">
          <ac:chgData name="Kyle Crompton" userId="S::kyle.crompton@bbc.co.uk::ea2e2b23-f54f-4c5f-b125-63db890e493a" providerId="AD" clId="Web-{FCB584C7-D51E-0A89-0813-2E0BB8AAC8CC}" dt="2023-08-25T16:32:51.039" v="9"/>
          <ac:picMkLst>
            <pc:docMk/>
            <pc:sldMk cId="3736235204" sldId="271"/>
            <ac:picMk id="3" creationId="{D5D171D7-F842-6047-6307-F6C657B73E76}"/>
          </ac:picMkLst>
        </pc:picChg>
      </pc:sldChg>
      <pc:sldChg chg="del">
        <pc:chgData name="Kyle Crompton" userId="S::kyle.crompton@bbc.co.uk::ea2e2b23-f54f-4c5f-b125-63db890e493a" providerId="AD" clId="Web-{FCB584C7-D51E-0A89-0813-2E0BB8AAC8CC}" dt="2023-08-25T16:32:35.382" v="6"/>
        <pc:sldMkLst>
          <pc:docMk/>
          <pc:sldMk cId="902204962" sldId="275"/>
        </pc:sldMkLst>
      </pc:sldChg>
    </pc:docChg>
  </pc:docChgLst>
  <pc:docChgLst>
    <pc:chgData name="Kyle Crompton" userId="S::kyle.crompton@bbc.co.uk::ea2e2b23-f54f-4c5f-b125-63db890e493a" providerId="AD" clId="Web-{852D5249-6040-82FE-7521-F1C8BB36D147}"/>
    <pc:docChg chg="modSld">
      <pc:chgData name="Kyle Crompton" userId="S::kyle.crompton@bbc.co.uk::ea2e2b23-f54f-4c5f-b125-63db890e493a" providerId="AD" clId="Web-{852D5249-6040-82FE-7521-F1C8BB36D147}" dt="2023-08-13T19:11:47.430" v="28"/>
      <pc:docMkLst>
        <pc:docMk/>
      </pc:docMkLst>
      <pc:sldChg chg="addSp delSp modSp">
        <pc:chgData name="Kyle Crompton" userId="S::kyle.crompton@bbc.co.uk::ea2e2b23-f54f-4c5f-b125-63db890e493a" providerId="AD" clId="Web-{852D5249-6040-82FE-7521-F1C8BB36D147}" dt="2023-08-13T19:08:09.916" v="5"/>
        <pc:sldMkLst>
          <pc:docMk/>
          <pc:sldMk cId="109857222" sldId="256"/>
        </pc:sldMkLst>
        <pc:picChg chg="add mod ord">
          <ac:chgData name="Kyle Crompton" userId="S::kyle.crompton@bbc.co.uk::ea2e2b23-f54f-4c5f-b125-63db890e493a" providerId="AD" clId="Web-{852D5249-6040-82FE-7521-F1C8BB36D147}" dt="2023-08-13T19:08:09.916" v="5"/>
          <ac:picMkLst>
            <pc:docMk/>
            <pc:sldMk cId="109857222" sldId="256"/>
            <ac:picMk id="2" creationId="{5A4183D5-0D0D-F82E-279A-674C82FD65C4}"/>
          </ac:picMkLst>
        </pc:picChg>
        <pc:picChg chg="del">
          <ac:chgData name="Kyle Crompton" userId="S::kyle.crompton@bbc.co.uk::ea2e2b23-f54f-4c5f-b125-63db890e493a" providerId="AD" clId="Web-{852D5249-6040-82FE-7521-F1C8BB36D147}" dt="2023-08-13T19:07:40.821" v="0"/>
          <ac:picMkLst>
            <pc:docMk/>
            <pc:sldMk cId="109857222" sldId="256"/>
            <ac:picMk id="4" creationId="{5D7B5094-8A09-770F-7CD6-03E51C04B44A}"/>
          </ac:picMkLst>
        </pc:picChg>
      </pc:sldChg>
      <pc:sldChg chg="addSp delSp modSp">
        <pc:chgData name="Kyle Crompton" userId="S::kyle.crompton@bbc.co.uk::ea2e2b23-f54f-4c5f-b125-63db890e493a" providerId="AD" clId="Web-{852D5249-6040-82FE-7521-F1C8BB36D147}" dt="2023-08-13T19:08:33.402" v="10"/>
        <pc:sldMkLst>
          <pc:docMk/>
          <pc:sldMk cId="1429525895" sldId="258"/>
        </pc:sldMkLst>
        <pc:picChg chg="del">
          <ac:chgData name="Kyle Crompton" userId="S::kyle.crompton@bbc.co.uk::ea2e2b23-f54f-4c5f-b125-63db890e493a" providerId="AD" clId="Web-{852D5249-6040-82FE-7521-F1C8BB36D147}" dt="2023-08-13T19:08:28.730" v="6"/>
          <ac:picMkLst>
            <pc:docMk/>
            <pc:sldMk cId="1429525895" sldId="258"/>
            <ac:picMk id="2" creationId="{57ADC37F-65FC-C6BA-AF77-7139FCA74B95}"/>
          </ac:picMkLst>
        </pc:picChg>
        <pc:picChg chg="add mod ord">
          <ac:chgData name="Kyle Crompton" userId="S::kyle.crompton@bbc.co.uk::ea2e2b23-f54f-4c5f-b125-63db890e493a" providerId="AD" clId="Web-{852D5249-6040-82FE-7521-F1C8BB36D147}" dt="2023-08-13T19:08:33.402" v="10"/>
          <ac:picMkLst>
            <pc:docMk/>
            <pc:sldMk cId="1429525895" sldId="258"/>
            <ac:picMk id="3" creationId="{C7B6E41E-CAA5-BAD0-A70E-9549E2FB65A6}"/>
          </ac:picMkLst>
        </pc:picChg>
      </pc:sldChg>
      <pc:sldChg chg="addSp delSp modSp">
        <pc:chgData name="Kyle Crompton" userId="S::kyle.crompton@bbc.co.uk::ea2e2b23-f54f-4c5f-b125-63db890e493a" providerId="AD" clId="Web-{852D5249-6040-82FE-7521-F1C8BB36D147}" dt="2023-08-13T19:10:38.644" v="17"/>
        <pc:sldMkLst>
          <pc:docMk/>
          <pc:sldMk cId="3766896705" sldId="259"/>
        </pc:sldMkLst>
        <pc:spChg chg="add del">
          <ac:chgData name="Kyle Crompton" userId="S::kyle.crompton@bbc.co.uk::ea2e2b23-f54f-4c5f-b125-63db890e493a" providerId="AD" clId="Web-{852D5249-6040-82FE-7521-F1C8BB36D147}" dt="2023-08-13T19:10:38.644" v="17"/>
          <ac:spMkLst>
            <pc:docMk/>
            <pc:sldMk cId="3766896705" sldId="259"/>
            <ac:spMk id="7" creationId="{42A4FC2C-047E-45A5-965D-8E1E3BF09BC6}"/>
          </ac:spMkLst>
        </pc:spChg>
        <pc:spChg chg="add del">
          <ac:chgData name="Kyle Crompton" userId="S::kyle.crompton@bbc.co.uk::ea2e2b23-f54f-4c5f-b125-63db890e493a" providerId="AD" clId="Web-{852D5249-6040-82FE-7521-F1C8BB36D147}" dt="2023-08-13T19:10:35.738" v="14"/>
          <ac:spMkLst>
            <pc:docMk/>
            <pc:sldMk cId="3766896705" sldId="259"/>
            <ac:spMk id="12" creationId="{42A4FC2C-047E-45A5-965D-8E1E3BF09BC6}"/>
          </ac:spMkLst>
        </pc:spChg>
        <pc:spChg chg="add">
          <ac:chgData name="Kyle Crompton" userId="S::kyle.crompton@bbc.co.uk::ea2e2b23-f54f-4c5f-b125-63db890e493a" providerId="AD" clId="Web-{852D5249-6040-82FE-7521-F1C8BB36D147}" dt="2023-08-13T19:10:38.644" v="17"/>
          <ac:spMkLst>
            <pc:docMk/>
            <pc:sldMk cId="3766896705" sldId="259"/>
            <ac:spMk id="19" creationId="{42A4FC2C-047E-45A5-965D-8E1E3BF09BC6}"/>
          </ac:spMkLst>
        </pc:spChg>
        <pc:grpChg chg="add del">
          <ac:chgData name="Kyle Crompton" userId="S::kyle.crompton@bbc.co.uk::ea2e2b23-f54f-4c5f-b125-63db890e493a" providerId="AD" clId="Web-{852D5249-6040-82FE-7521-F1C8BB36D147}" dt="2023-08-13T19:10:38.644" v="16"/>
          <ac:grpSpMkLst>
            <pc:docMk/>
            <pc:sldMk cId="3766896705" sldId="259"/>
            <ac:grpSpMk id="17" creationId="{723C66ED-DBBF-12CA-7F5E-813E0E7D036A}"/>
          </ac:grpSpMkLst>
        </pc:grpChg>
        <pc:picChg chg="del">
          <ac:chgData name="Kyle Crompton" userId="S::kyle.crompton@bbc.co.uk::ea2e2b23-f54f-4c5f-b125-63db890e493a" providerId="AD" clId="Web-{852D5249-6040-82FE-7521-F1C8BB36D147}" dt="2023-08-13T19:08:43.653" v="11"/>
          <ac:picMkLst>
            <pc:docMk/>
            <pc:sldMk cId="3766896705" sldId="259"/>
            <ac:picMk id="2" creationId="{36388A2B-A7FE-1977-1932-5558A564343F}"/>
          </ac:picMkLst>
        </pc:picChg>
        <pc:picChg chg="add mod">
          <ac:chgData name="Kyle Crompton" userId="S::kyle.crompton@bbc.co.uk::ea2e2b23-f54f-4c5f-b125-63db890e493a" providerId="AD" clId="Web-{852D5249-6040-82FE-7521-F1C8BB36D147}" dt="2023-08-13T19:10:38.644" v="17"/>
          <ac:picMkLst>
            <pc:docMk/>
            <pc:sldMk cId="3766896705" sldId="259"/>
            <ac:picMk id="3" creationId="{2733B1B5-A618-1E49-3409-EEA8146D640B}"/>
          </ac:picMkLst>
        </pc:picChg>
      </pc:sldChg>
      <pc:sldChg chg="addSp delSp modSp">
        <pc:chgData name="Kyle Crompton" userId="S::kyle.crompton@bbc.co.uk::ea2e2b23-f54f-4c5f-b125-63db890e493a" providerId="AD" clId="Web-{852D5249-6040-82FE-7521-F1C8BB36D147}" dt="2023-08-13T19:10:51.129" v="20"/>
        <pc:sldMkLst>
          <pc:docMk/>
          <pc:sldMk cId="4093387235" sldId="260"/>
        </pc:sldMkLst>
        <pc:spChg chg="del">
          <ac:chgData name="Kyle Crompton" userId="S::kyle.crompton@bbc.co.uk::ea2e2b23-f54f-4c5f-b125-63db890e493a" providerId="AD" clId="Web-{852D5249-6040-82FE-7521-F1C8BB36D147}" dt="2023-08-13T19:10:51.129" v="20"/>
          <ac:spMkLst>
            <pc:docMk/>
            <pc:sldMk cId="4093387235" sldId="260"/>
            <ac:spMk id="7" creationId="{42A4FC2C-047E-45A5-965D-8E1E3BF09BC6}"/>
          </ac:spMkLst>
        </pc:spChg>
        <pc:spChg chg="add">
          <ac:chgData name="Kyle Crompton" userId="S::kyle.crompton@bbc.co.uk::ea2e2b23-f54f-4c5f-b125-63db890e493a" providerId="AD" clId="Web-{852D5249-6040-82FE-7521-F1C8BB36D147}" dt="2023-08-13T19:10:51.129" v="20"/>
          <ac:spMkLst>
            <pc:docMk/>
            <pc:sldMk cId="4093387235" sldId="260"/>
            <ac:spMk id="12" creationId="{42A4FC2C-047E-45A5-965D-8E1E3BF09BC6}"/>
          </ac:spMkLst>
        </pc:spChg>
        <pc:picChg chg="del">
          <ac:chgData name="Kyle Crompton" userId="S::kyle.crompton@bbc.co.uk::ea2e2b23-f54f-4c5f-b125-63db890e493a" providerId="AD" clId="Web-{852D5249-6040-82FE-7521-F1C8BB36D147}" dt="2023-08-13T19:10:42.379" v="18"/>
          <ac:picMkLst>
            <pc:docMk/>
            <pc:sldMk cId="4093387235" sldId="260"/>
            <ac:picMk id="2" creationId="{364CC5E0-CAA9-4C15-C827-5ECCA7D467E4}"/>
          </ac:picMkLst>
        </pc:picChg>
        <pc:picChg chg="add mod">
          <ac:chgData name="Kyle Crompton" userId="S::kyle.crompton@bbc.co.uk::ea2e2b23-f54f-4c5f-b125-63db890e493a" providerId="AD" clId="Web-{852D5249-6040-82FE-7521-F1C8BB36D147}" dt="2023-08-13T19:10:51.129" v="20"/>
          <ac:picMkLst>
            <pc:docMk/>
            <pc:sldMk cId="4093387235" sldId="260"/>
            <ac:picMk id="3" creationId="{11215AAD-5D58-3687-C766-81F6AD5CF0B9}"/>
          </ac:picMkLst>
        </pc:picChg>
      </pc:sldChg>
      <pc:sldChg chg="addSp delSp modSp">
        <pc:chgData name="Kyle Crompton" userId="S::kyle.crompton@bbc.co.uk::ea2e2b23-f54f-4c5f-b125-63db890e493a" providerId="AD" clId="Web-{852D5249-6040-82FE-7521-F1C8BB36D147}" dt="2023-08-13T19:11:14.459" v="25"/>
        <pc:sldMkLst>
          <pc:docMk/>
          <pc:sldMk cId="1775201051" sldId="261"/>
        </pc:sldMkLst>
        <pc:picChg chg="del">
          <ac:chgData name="Kyle Crompton" userId="S::kyle.crompton@bbc.co.uk::ea2e2b23-f54f-4c5f-b125-63db890e493a" providerId="AD" clId="Web-{852D5249-6040-82FE-7521-F1C8BB36D147}" dt="2023-08-13T19:11:02.052" v="21"/>
          <ac:picMkLst>
            <pc:docMk/>
            <pc:sldMk cId="1775201051" sldId="261"/>
            <ac:picMk id="2" creationId="{3CC51A7A-8880-1A38-113C-6227FC71FAE8}"/>
          </ac:picMkLst>
        </pc:picChg>
        <pc:picChg chg="add mod ord">
          <ac:chgData name="Kyle Crompton" userId="S::kyle.crompton@bbc.co.uk::ea2e2b23-f54f-4c5f-b125-63db890e493a" providerId="AD" clId="Web-{852D5249-6040-82FE-7521-F1C8BB36D147}" dt="2023-08-13T19:11:14.459" v="25"/>
          <ac:picMkLst>
            <pc:docMk/>
            <pc:sldMk cId="1775201051" sldId="261"/>
            <ac:picMk id="4" creationId="{4D2F8792-C30A-09DD-5756-FCA7404E7D92}"/>
          </ac:picMkLst>
        </pc:picChg>
      </pc:sldChg>
      <pc:sldChg chg="addSp delSp modSp mod setBg">
        <pc:chgData name="Kyle Crompton" userId="S::kyle.crompton@bbc.co.uk::ea2e2b23-f54f-4c5f-b125-63db890e493a" providerId="AD" clId="Web-{852D5249-6040-82FE-7521-F1C8BB36D147}" dt="2023-08-13T19:11:47.430" v="28"/>
        <pc:sldMkLst>
          <pc:docMk/>
          <pc:sldMk cId="2044098788" sldId="262"/>
        </pc:sldMkLst>
        <pc:spChg chg="add">
          <ac:chgData name="Kyle Crompton" userId="S::kyle.crompton@bbc.co.uk::ea2e2b23-f54f-4c5f-b125-63db890e493a" providerId="AD" clId="Web-{852D5249-6040-82FE-7521-F1C8BB36D147}" dt="2023-08-13T19:11:47.430" v="28"/>
          <ac:spMkLst>
            <pc:docMk/>
            <pc:sldMk cId="2044098788" sldId="262"/>
            <ac:spMk id="8" creationId="{42A4FC2C-047E-45A5-965D-8E1E3BF09BC6}"/>
          </ac:spMkLst>
        </pc:spChg>
        <pc:picChg chg="del">
          <ac:chgData name="Kyle Crompton" userId="S::kyle.crompton@bbc.co.uk::ea2e2b23-f54f-4c5f-b125-63db890e493a" providerId="AD" clId="Web-{852D5249-6040-82FE-7521-F1C8BB36D147}" dt="2023-08-13T19:11:40.304" v="26"/>
          <ac:picMkLst>
            <pc:docMk/>
            <pc:sldMk cId="2044098788" sldId="262"/>
            <ac:picMk id="2" creationId="{A87E8E89-45F6-A556-F94F-07BD59BC9AB2}"/>
          </ac:picMkLst>
        </pc:picChg>
        <pc:picChg chg="add mod">
          <ac:chgData name="Kyle Crompton" userId="S::kyle.crompton@bbc.co.uk::ea2e2b23-f54f-4c5f-b125-63db890e493a" providerId="AD" clId="Web-{852D5249-6040-82FE-7521-F1C8BB36D147}" dt="2023-08-13T19:11:47.430" v="28"/>
          <ac:picMkLst>
            <pc:docMk/>
            <pc:sldMk cId="2044098788" sldId="262"/>
            <ac:picMk id="3" creationId="{9AF93119-0D94-CDAE-2180-0BCC9EB6F68D}"/>
          </ac:picMkLst>
        </pc:picChg>
      </pc:sldChg>
    </pc:docChg>
  </pc:docChgLst>
  <pc:docChgLst>
    <pc:chgData name="Kyle Crompton" userId="S::kyle.crompton@bbc.co.uk::ea2e2b23-f54f-4c5f-b125-63db890e493a" providerId="AD" clId="Web-{F2C89A1C-F32B-C805-49FE-916BD82EE447}"/>
    <pc:docChg chg="modSld">
      <pc:chgData name="Kyle Crompton" userId="S::kyle.crompton@bbc.co.uk::ea2e2b23-f54f-4c5f-b125-63db890e493a" providerId="AD" clId="Web-{F2C89A1C-F32B-C805-49FE-916BD82EE447}" dt="2023-08-20T11:24:53.899" v="6" actId="14100"/>
      <pc:docMkLst>
        <pc:docMk/>
      </pc:docMkLst>
      <pc:sldChg chg="addSp delSp modSp">
        <pc:chgData name="Kyle Crompton" userId="S::kyle.crompton@bbc.co.uk::ea2e2b23-f54f-4c5f-b125-63db890e493a" providerId="AD" clId="Web-{F2C89A1C-F32B-C805-49FE-916BD82EE447}" dt="2023-08-20T11:24:53.899" v="6" actId="14100"/>
        <pc:sldMkLst>
          <pc:docMk/>
          <pc:sldMk cId="1638262297" sldId="266"/>
        </pc:sldMkLst>
        <pc:picChg chg="add mod ord">
          <ac:chgData name="Kyle Crompton" userId="S::kyle.crompton@bbc.co.uk::ea2e2b23-f54f-4c5f-b125-63db890e493a" providerId="AD" clId="Web-{F2C89A1C-F32B-C805-49FE-916BD82EE447}" dt="2023-08-20T11:24:43.055" v="5"/>
          <ac:picMkLst>
            <pc:docMk/>
            <pc:sldMk cId="1638262297" sldId="266"/>
            <ac:picMk id="2" creationId="{082EE96F-B193-2019-4DFD-9EBCE666C11C}"/>
          </ac:picMkLst>
        </pc:picChg>
        <pc:picChg chg="mod">
          <ac:chgData name="Kyle Crompton" userId="S::kyle.crompton@bbc.co.uk::ea2e2b23-f54f-4c5f-b125-63db890e493a" providerId="AD" clId="Web-{F2C89A1C-F32B-C805-49FE-916BD82EE447}" dt="2023-08-20T11:24:53.899" v="6" actId="14100"/>
          <ac:picMkLst>
            <pc:docMk/>
            <pc:sldMk cId="1638262297" sldId="266"/>
            <ac:picMk id="4" creationId="{9ABDC6D5-5EEB-239B-BB97-67FDD85F64FB}"/>
          </ac:picMkLst>
        </pc:picChg>
        <pc:picChg chg="del">
          <ac:chgData name="Kyle Crompton" userId="S::kyle.crompton@bbc.co.uk::ea2e2b23-f54f-4c5f-b125-63db890e493a" providerId="AD" clId="Web-{F2C89A1C-F32B-C805-49FE-916BD82EE447}" dt="2023-08-20T11:24:19.584" v="0"/>
          <ac:picMkLst>
            <pc:docMk/>
            <pc:sldMk cId="1638262297" sldId="266"/>
            <ac:picMk id="5" creationId="{FAE72FFD-6E54-B886-5F28-F6DFD5119934}"/>
          </ac:picMkLst>
        </pc:picChg>
      </pc:sldChg>
    </pc:docChg>
  </pc:docChgLst>
  <pc:docChgLst>
    <pc:chgData name="Luke Beddows" userId="S::luke.beddows.ext@bbc.co.uk::48e59d18-d8d5-4481-b05e-5d62b61321e9" providerId="AD" clId="Web-{60E3D02E-73E2-3F2B-B1E5-59395EAA4F9E}"/>
    <pc:docChg chg="addSld modSld">
      <pc:chgData name="Luke Beddows" userId="S::luke.beddows.ext@bbc.co.uk::48e59d18-d8d5-4481-b05e-5d62b61321e9" providerId="AD" clId="Web-{60E3D02E-73E2-3F2B-B1E5-59395EAA4F9E}" dt="2023-08-21T12:52:53.271" v="131"/>
      <pc:docMkLst>
        <pc:docMk/>
      </pc:docMkLst>
      <pc:sldChg chg="modNotes">
        <pc:chgData name="Luke Beddows" userId="S::luke.beddows.ext@bbc.co.uk::48e59d18-d8d5-4481-b05e-5d62b61321e9" providerId="AD" clId="Web-{60E3D02E-73E2-3F2B-B1E5-59395EAA4F9E}" dt="2023-08-21T12:39:09.166" v="5"/>
        <pc:sldMkLst>
          <pc:docMk/>
          <pc:sldMk cId="109857222" sldId="256"/>
        </pc:sldMkLst>
      </pc:sldChg>
      <pc:sldChg chg="modNotes">
        <pc:chgData name="Luke Beddows" userId="S::luke.beddows.ext@bbc.co.uk::48e59d18-d8d5-4481-b05e-5d62b61321e9" providerId="AD" clId="Web-{60E3D02E-73E2-3F2B-B1E5-59395EAA4F9E}" dt="2023-08-21T12:39:19.713" v="7"/>
        <pc:sldMkLst>
          <pc:docMk/>
          <pc:sldMk cId="1429525895" sldId="258"/>
        </pc:sldMkLst>
      </pc:sldChg>
      <pc:sldChg chg="modNotes">
        <pc:chgData name="Luke Beddows" userId="S::luke.beddows.ext@bbc.co.uk::48e59d18-d8d5-4481-b05e-5d62b61321e9" providerId="AD" clId="Web-{60E3D02E-73E2-3F2B-B1E5-59395EAA4F9E}" dt="2023-08-21T12:39:32.370" v="9"/>
        <pc:sldMkLst>
          <pc:docMk/>
          <pc:sldMk cId="3766896705" sldId="259"/>
        </pc:sldMkLst>
      </pc:sldChg>
      <pc:sldChg chg="modNotes">
        <pc:chgData name="Luke Beddows" userId="S::luke.beddows.ext@bbc.co.uk::48e59d18-d8d5-4481-b05e-5d62b61321e9" providerId="AD" clId="Web-{60E3D02E-73E2-3F2B-B1E5-59395EAA4F9E}" dt="2023-08-21T12:39:47.793" v="11"/>
        <pc:sldMkLst>
          <pc:docMk/>
          <pc:sldMk cId="4093387235" sldId="260"/>
        </pc:sldMkLst>
      </pc:sldChg>
      <pc:sldChg chg="modNotes">
        <pc:chgData name="Luke Beddows" userId="S::luke.beddows.ext@bbc.co.uk::48e59d18-d8d5-4481-b05e-5d62b61321e9" providerId="AD" clId="Web-{60E3D02E-73E2-3F2B-B1E5-59395EAA4F9E}" dt="2023-08-21T12:40:05.310" v="19"/>
        <pc:sldMkLst>
          <pc:docMk/>
          <pc:sldMk cId="1775201051" sldId="261"/>
        </pc:sldMkLst>
      </pc:sldChg>
      <pc:sldChg chg="modNotes">
        <pc:chgData name="Luke Beddows" userId="S::luke.beddows.ext@bbc.co.uk::48e59d18-d8d5-4481-b05e-5d62b61321e9" providerId="AD" clId="Web-{60E3D02E-73E2-3F2B-B1E5-59395EAA4F9E}" dt="2023-08-21T12:42:41.353" v="69"/>
        <pc:sldMkLst>
          <pc:docMk/>
          <pc:sldMk cId="2044098788" sldId="262"/>
        </pc:sldMkLst>
      </pc:sldChg>
      <pc:sldChg chg="modNotes">
        <pc:chgData name="Luke Beddows" userId="S::luke.beddows.ext@bbc.co.uk::48e59d18-d8d5-4481-b05e-5d62b61321e9" providerId="AD" clId="Web-{60E3D02E-73E2-3F2B-B1E5-59395EAA4F9E}" dt="2023-08-21T12:47:45.233" v="128"/>
        <pc:sldMkLst>
          <pc:docMk/>
          <pc:sldMk cId="1638262297" sldId="266"/>
        </pc:sldMkLst>
      </pc:sldChg>
      <pc:sldChg chg="modNotes">
        <pc:chgData name="Luke Beddows" userId="S::luke.beddows.ext@bbc.co.uk::48e59d18-d8d5-4481-b05e-5d62b61321e9" providerId="AD" clId="Web-{60E3D02E-73E2-3F2B-B1E5-59395EAA4F9E}" dt="2023-08-21T10:59:33.933" v="0"/>
        <pc:sldMkLst>
          <pc:docMk/>
          <pc:sldMk cId="3681184817" sldId="267"/>
        </pc:sldMkLst>
      </pc:sldChg>
      <pc:sldChg chg="modNotes">
        <pc:chgData name="Luke Beddows" userId="S::luke.beddows.ext@bbc.co.uk::48e59d18-d8d5-4481-b05e-5d62b61321e9" providerId="AD" clId="Web-{60E3D02E-73E2-3F2B-B1E5-59395EAA4F9E}" dt="2023-08-21T12:37:55.598" v="3"/>
        <pc:sldMkLst>
          <pc:docMk/>
          <pc:sldMk cId="2163065209" sldId="268"/>
        </pc:sldMkLst>
      </pc:sldChg>
      <pc:sldChg chg="modNotes">
        <pc:chgData name="Luke Beddows" userId="S::luke.beddows.ext@bbc.co.uk::48e59d18-d8d5-4481-b05e-5d62b61321e9" providerId="AD" clId="Web-{60E3D02E-73E2-3F2B-B1E5-59395EAA4F9E}" dt="2023-08-21T11:01:02.874" v="1"/>
        <pc:sldMkLst>
          <pc:docMk/>
          <pc:sldMk cId="4119628186" sldId="269"/>
        </pc:sldMkLst>
      </pc:sldChg>
      <pc:sldChg chg="modNotes">
        <pc:chgData name="Luke Beddows" userId="S::luke.beddows.ext@bbc.co.uk::48e59d18-d8d5-4481-b05e-5d62b61321e9" providerId="AD" clId="Web-{60E3D02E-73E2-3F2B-B1E5-59395EAA4F9E}" dt="2023-08-21T12:52:53.271" v="131"/>
        <pc:sldMkLst>
          <pc:docMk/>
          <pc:sldMk cId="3736235204" sldId="271"/>
        </pc:sldMkLst>
      </pc:sldChg>
      <pc:sldChg chg="modNotes">
        <pc:chgData name="Luke Beddows" userId="S::luke.beddows.ext@bbc.co.uk::48e59d18-d8d5-4481-b05e-5d62b61321e9" providerId="AD" clId="Web-{60E3D02E-73E2-3F2B-B1E5-59395EAA4F9E}" dt="2023-08-21T11:03:56.645" v="2"/>
        <pc:sldMkLst>
          <pc:docMk/>
          <pc:sldMk cId="2552246025" sldId="272"/>
        </pc:sldMkLst>
      </pc:sldChg>
      <pc:sldChg chg="modNotes">
        <pc:chgData name="Luke Beddows" userId="S::luke.beddows.ext@bbc.co.uk::48e59d18-d8d5-4481-b05e-5d62b61321e9" providerId="AD" clId="Web-{60E3D02E-73E2-3F2B-B1E5-59395EAA4F9E}" dt="2023-08-21T12:43:27.606" v="88"/>
        <pc:sldMkLst>
          <pc:docMk/>
          <pc:sldMk cId="3131566014" sldId="273"/>
        </pc:sldMkLst>
      </pc:sldChg>
      <pc:sldChg chg="addSp modSp new">
        <pc:chgData name="Luke Beddows" userId="S::luke.beddows.ext@bbc.co.uk::48e59d18-d8d5-4481-b05e-5d62b61321e9" providerId="AD" clId="Web-{60E3D02E-73E2-3F2B-B1E5-59395EAA4F9E}" dt="2023-08-21T12:44:07.187" v="94" actId="14100"/>
        <pc:sldMkLst>
          <pc:docMk/>
          <pc:sldMk cId="902204962" sldId="275"/>
        </pc:sldMkLst>
        <pc:picChg chg="add mod">
          <ac:chgData name="Luke Beddows" userId="S::luke.beddows.ext@bbc.co.uk::48e59d18-d8d5-4481-b05e-5d62b61321e9" providerId="AD" clId="Web-{60E3D02E-73E2-3F2B-B1E5-59395EAA4F9E}" dt="2023-08-21T12:44:07.187" v="94" actId="14100"/>
          <ac:picMkLst>
            <pc:docMk/>
            <pc:sldMk cId="902204962" sldId="275"/>
            <ac:picMk id="2" creationId="{BEE9185D-A607-D450-FDDB-494E7A1B9A38}"/>
          </ac:picMkLst>
        </pc:picChg>
      </pc:sldChg>
    </pc:docChg>
  </pc:docChgLst>
  <pc:docChgLst>
    <pc:chgData name="Kyle Crompton" userId="S::kyle.crompton@bbc.co.uk::ea2e2b23-f54f-4c5f-b125-63db890e493a" providerId="AD" clId="Web-{81292A9D-8AAC-5624-D1CC-09A6B6D53822}"/>
    <pc:docChg chg="modSld">
      <pc:chgData name="Kyle Crompton" userId="S::kyle.crompton@bbc.co.uk::ea2e2b23-f54f-4c5f-b125-63db890e493a" providerId="AD" clId="Web-{81292A9D-8AAC-5624-D1CC-09A6B6D53822}" dt="2023-07-27T08:19:53.176" v="8"/>
      <pc:docMkLst>
        <pc:docMk/>
      </pc:docMkLst>
      <pc:sldChg chg="addSp delSp modSp">
        <pc:chgData name="Kyle Crompton" userId="S::kyle.crompton@bbc.co.uk::ea2e2b23-f54f-4c5f-b125-63db890e493a" providerId="AD" clId="Web-{81292A9D-8AAC-5624-D1CC-09A6B6D53822}" dt="2023-07-27T08:19:53.176" v="8"/>
        <pc:sldMkLst>
          <pc:docMk/>
          <pc:sldMk cId="3681184817" sldId="267"/>
        </pc:sldMkLst>
        <pc:spChg chg="del">
          <ac:chgData name="Kyle Crompton" userId="S::kyle.crompton@bbc.co.uk::ea2e2b23-f54f-4c5f-b125-63db890e493a" providerId="AD" clId="Web-{81292A9D-8AAC-5624-D1CC-09A6B6D53822}" dt="2023-07-27T08:19:53.176" v="8"/>
          <ac:spMkLst>
            <pc:docMk/>
            <pc:sldMk cId="3681184817" sldId="267"/>
            <ac:spMk id="7" creationId="{42A4FC2C-047E-45A5-965D-8E1E3BF09BC6}"/>
          </ac:spMkLst>
        </pc:spChg>
        <pc:spChg chg="add">
          <ac:chgData name="Kyle Crompton" userId="S::kyle.crompton@bbc.co.uk::ea2e2b23-f54f-4c5f-b125-63db890e493a" providerId="AD" clId="Web-{81292A9D-8AAC-5624-D1CC-09A6B6D53822}" dt="2023-07-27T08:19:53.176" v="8"/>
          <ac:spMkLst>
            <pc:docMk/>
            <pc:sldMk cId="3681184817" sldId="267"/>
            <ac:spMk id="12" creationId="{42A4FC2C-047E-45A5-965D-8E1E3BF09BC6}"/>
          </ac:spMkLst>
        </pc:spChg>
        <pc:picChg chg="del">
          <ac:chgData name="Kyle Crompton" userId="S::kyle.crompton@bbc.co.uk::ea2e2b23-f54f-4c5f-b125-63db890e493a" providerId="AD" clId="Web-{81292A9D-8AAC-5624-D1CC-09A6B6D53822}" dt="2023-07-27T08:19:22.081" v="6"/>
          <ac:picMkLst>
            <pc:docMk/>
            <pc:sldMk cId="3681184817" sldId="267"/>
            <ac:picMk id="2" creationId="{A0C8BBDA-1CEA-5539-7027-71B5622D970E}"/>
          </ac:picMkLst>
        </pc:picChg>
        <pc:picChg chg="add mod">
          <ac:chgData name="Kyle Crompton" userId="S::kyle.crompton@bbc.co.uk::ea2e2b23-f54f-4c5f-b125-63db890e493a" providerId="AD" clId="Web-{81292A9D-8AAC-5624-D1CC-09A6B6D53822}" dt="2023-07-27T08:19:53.176" v="8"/>
          <ac:picMkLst>
            <pc:docMk/>
            <pc:sldMk cId="3681184817" sldId="267"/>
            <ac:picMk id="3" creationId="{6B51D5CB-95CC-D1BA-4BB3-8D0B2685430C}"/>
          </ac:picMkLst>
        </pc:picChg>
      </pc:sldChg>
      <pc:sldChg chg="addSp delSp modSp">
        <pc:chgData name="Kyle Crompton" userId="S::kyle.crompton@bbc.co.uk::ea2e2b23-f54f-4c5f-b125-63db890e493a" providerId="AD" clId="Web-{81292A9D-8AAC-5624-D1CC-09A6B6D53822}" dt="2023-07-27T08:18:15.486" v="3"/>
        <pc:sldMkLst>
          <pc:docMk/>
          <pc:sldMk cId="2163065209" sldId="268"/>
        </pc:sldMkLst>
        <pc:spChg chg="del">
          <ac:chgData name="Kyle Crompton" userId="S::kyle.crompton@bbc.co.uk::ea2e2b23-f54f-4c5f-b125-63db890e493a" providerId="AD" clId="Web-{81292A9D-8AAC-5624-D1CC-09A6B6D53822}" dt="2023-07-27T08:18:15.486" v="3"/>
          <ac:spMkLst>
            <pc:docMk/>
            <pc:sldMk cId="2163065209" sldId="268"/>
            <ac:spMk id="12" creationId="{42A4FC2C-047E-45A5-965D-8E1E3BF09BC6}"/>
          </ac:spMkLst>
        </pc:spChg>
        <pc:spChg chg="add">
          <ac:chgData name="Kyle Crompton" userId="S::kyle.crompton@bbc.co.uk::ea2e2b23-f54f-4c5f-b125-63db890e493a" providerId="AD" clId="Web-{81292A9D-8AAC-5624-D1CC-09A6B6D53822}" dt="2023-07-27T08:18:15.486" v="3"/>
          <ac:spMkLst>
            <pc:docMk/>
            <pc:sldMk cId="2163065209" sldId="268"/>
            <ac:spMk id="17" creationId="{42A4FC2C-047E-45A5-965D-8E1E3BF09BC6}"/>
          </ac:spMkLst>
        </pc:spChg>
        <pc:picChg chg="add mod">
          <ac:chgData name="Kyle Crompton" userId="S::kyle.crompton@bbc.co.uk::ea2e2b23-f54f-4c5f-b125-63db890e493a" providerId="AD" clId="Web-{81292A9D-8AAC-5624-D1CC-09A6B6D53822}" dt="2023-07-27T08:18:15.486" v="3"/>
          <ac:picMkLst>
            <pc:docMk/>
            <pc:sldMk cId="2163065209" sldId="268"/>
            <ac:picMk id="2" creationId="{CEC7EFC1-C322-10DA-CCBF-FA4338CFB61C}"/>
          </ac:picMkLst>
        </pc:picChg>
        <pc:picChg chg="del">
          <ac:chgData name="Kyle Crompton" userId="S::kyle.crompton@bbc.co.uk::ea2e2b23-f54f-4c5f-b125-63db890e493a" providerId="AD" clId="Web-{81292A9D-8AAC-5624-D1CC-09A6B6D53822}" dt="2023-07-27T08:18:01.345" v="0"/>
          <ac:picMkLst>
            <pc:docMk/>
            <pc:sldMk cId="2163065209" sldId="268"/>
            <ac:picMk id="3" creationId="{DC42437C-3049-C66F-E174-EA10993339C8}"/>
          </ac:picMkLst>
        </pc:picChg>
      </pc:sldChg>
      <pc:sldChg chg="addSp delSp modSp">
        <pc:chgData name="Kyle Crompton" userId="S::kyle.crompton@bbc.co.uk::ea2e2b23-f54f-4c5f-b125-63db890e493a" providerId="AD" clId="Web-{81292A9D-8AAC-5624-D1CC-09A6B6D53822}" dt="2023-07-27T08:19:02.190" v="5"/>
        <pc:sldMkLst>
          <pc:docMk/>
          <pc:sldMk cId="2454374715" sldId="274"/>
        </pc:sldMkLst>
        <pc:spChg chg="del">
          <ac:chgData name="Kyle Crompton" userId="S::kyle.crompton@bbc.co.uk::ea2e2b23-f54f-4c5f-b125-63db890e493a" providerId="AD" clId="Web-{81292A9D-8AAC-5624-D1CC-09A6B6D53822}" dt="2023-07-27T08:19:02.190" v="5"/>
          <ac:spMkLst>
            <pc:docMk/>
            <pc:sldMk cId="2454374715" sldId="274"/>
            <ac:spMk id="7" creationId="{42A4FC2C-047E-45A5-965D-8E1E3BF09BC6}"/>
          </ac:spMkLst>
        </pc:spChg>
        <pc:spChg chg="add">
          <ac:chgData name="Kyle Crompton" userId="S::kyle.crompton@bbc.co.uk::ea2e2b23-f54f-4c5f-b125-63db890e493a" providerId="AD" clId="Web-{81292A9D-8AAC-5624-D1CC-09A6B6D53822}" dt="2023-07-27T08:19:02.190" v="5"/>
          <ac:spMkLst>
            <pc:docMk/>
            <pc:sldMk cId="2454374715" sldId="274"/>
            <ac:spMk id="12" creationId="{42A4FC2C-047E-45A5-965D-8E1E3BF09BC6}"/>
          </ac:spMkLst>
        </pc:spChg>
        <pc:picChg chg="del">
          <ac:chgData name="Kyle Crompton" userId="S::kyle.crompton@bbc.co.uk::ea2e2b23-f54f-4c5f-b125-63db890e493a" providerId="AD" clId="Web-{81292A9D-8AAC-5624-D1CC-09A6B6D53822}" dt="2023-07-27T08:18:03.798" v="1"/>
          <ac:picMkLst>
            <pc:docMk/>
            <pc:sldMk cId="2454374715" sldId="274"/>
            <ac:picMk id="2" creationId="{2DA7B1BF-D7B9-3026-0CE5-0A5DF82F9122}"/>
          </ac:picMkLst>
        </pc:picChg>
        <pc:picChg chg="add mod">
          <ac:chgData name="Kyle Crompton" userId="S::kyle.crompton@bbc.co.uk::ea2e2b23-f54f-4c5f-b125-63db890e493a" providerId="AD" clId="Web-{81292A9D-8AAC-5624-D1CC-09A6B6D53822}" dt="2023-07-27T08:19:02.190" v="5"/>
          <ac:picMkLst>
            <pc:docMk/>
            <pc:sldMk cId="2454374715" sldId="274"/>
            <ac:picMk id="3" creationId="{2A979E17-D50E-C422-344A-FDBF5A6D6910}"/>
          </ac:picMkLst>
        </pc:picChg>
      </pc:sldChg>
    </pc:docChg>
  </pc:docChgLst>
  <pc:docChgLst>
    <pc:chgData name="Kyle Crompton" userId="S::kyle.crompton@bbc.co.uk::ea2e2b23-f54f-4c5f-b125-63db890e493a" providerId="AD" clId="Web-{2CF95200-60E2-46C9-496F-3A03E0166023}"/>
    <pc:docChg chg="modSld">
      <pc:chgData name="Kyle Crompton" userId="S::kyle.crompton@bbc.co.uk::ea2e2b23-f54f-4c5f-b125-63db890e493a" providerId="AD" clId="Web-{2CF95200-60E2-46C9-496F-3A03E0166023}" dt="2023-08-13T19:34:13.351" v="52"/>
      <pc:docMkLst>
        <pc:docMk/>
      </pc:docMkLst>
      <pc:sldChg chg="addSp delSp modSp modTransition">
        <pc:chgData name="Kyle Crompton" userId="S::kyle.crompton@bbc.co.uk::ea2e2b23-f54f-4c5f-b125-63db890e493a" providerId="AD" clId="Web-{2CF95200-60E2-46C9-496F-3A03E0166023}" dt="2023-08-13T19:34:13.351" v="52"/>
        <pc:sldMkLst>
          <pc:docMk/>
          <pc:sldMk cId="1422003680" sldId="263"/>
        </pc:sldMkLst>
        <pc:picChg chg="del">
          <ac:chgData name="Kyle Crompton" userId="S::kyle.crompton@bbc.co.uk::ea2e2b23-f54f-4c5f-b125-63db890e493a" providerId="AD" clId="Web-{2CF95200-60E2-46C9-496F-3A03E0166023}" dt="2023-08-13T19:14:43.208" v="0"/>
          <ac:picMkLst>
            <pc:docMk/>
            <pc:sldMk cId="1422003680" sldId="263"/>
            <ac:picMk id="2" creationId="{E3CCC0BD-3E02-8B64-943F-21853A4618E7}"/>
          </ac:picMkLst>
        </pc:picChg>
        <pc:picChg chg="add del mod">
          <ac:chgData name="Kyle Crompton" userId="S::kyle.crompton@bbc.co.uk::ea2e2b23-f54f-4c5f-b125-63db890e493a" providerId="AD" clId="Web-{2CF95200-60E2-46C9-496F-3A03E0166023}" dt="2023-08-13T19:14:54.192" v="2"/>
          <ac:picMkLst>
            <pc:docMk/>
            <pc:sldMk cId="1422003680" sldId="263"/>
            <ac:picMk id="3" creationId="{497664D6-536C-EDDD-CB6D-CB5CBD78701B}"/>
          </ac:picMkLst>
        </pc:picChg>
        <pc:picChg chg="add mod">
          <ac:chgData name="Kyle Crompton" userId="S::kyle.crompton@bbc.co.uk::ea2e2b23-f54f-4c5f-b125-63db890e493a" providerId="AD" clId="Web-{2CF95200-60E2-46C9-496F-3A03E0166023}" dt="2023-08-13T19:15:18.412" v="5" actId="14100"/>
          <ac:picMkLst>
            <pc:docMk/>
            <pc:sldMk cId="1422003680" sldId="263"/>
            <ac:picMk id="4" creationId="{A38A9280-89BD-05F4-E6AB-11A27E2FB952}"/>
          </ac:picMkLst>
        </pc:picChg>
      </pc:sldChg>
      <pc:sldChg chg="addSp delSp modSp mod setBg">
        <pc:chgData name="Kyle Crompton" userId="S::kyle.crompton@bbc.co.uk::ea2e2b23-f54f-4c5f-b125-63db890e493a" providerId="AD" clId="Web-{2CF95200-60E2-46C9-496F-3A03E0166023}" dt="2023-08-13T19:29:52.078" v="8"/>
        <pc:sldMkLst>
          <pc:docMk/>
          <pc:sldMk cId="221179819" sldId="264"/>
        </pc:sldMkLst>
        <pc:spChg chg="add">
          <ac:chgData name="Kyle Crompton" userId="S::kyle.crompton@bbc.co.uk::ea2e2b23-f54f-4c5f-b125-63db890e493a" providerId="AD" clId="Web-{2CF95200-60E2-46C9-496F-3A03E0166023}" dt="2023-08-13T19:29:52.078" v="8"/>
          <ac:spMkLst>
            <pc:docMk/>
            <pc:sldMk cId="221179819" sldId="264"/>
            <ac:spMk id="8" creationId="{42A4FC2C-047E-45A5-965D-8E1E3BF09BC6}"/>
          </ac:spMkLst>
        </pc:spChg>
        <pc:picChg chg="del">
          <ac:chgData name="Kyle Crompton" userId="S::kyle.crompton@bbc.co.uk::ea2e2b23-f54f-4c5f-b125-63db890e493a" providerId="AD" clId="Web-{2CF95200-60E2-46C9-496F-3A03E0166023}" dt="2023-08-13T19:15:37.147" v="6"/>
          <ac:picMkLst>
            <pc:docMk/>
            <pc:sldMk cId="221179819" sldId="264"/>
            <ac:picMk id="2" creationId="{8971E7EC-8BED-DD34-2C22-5F7FF46FBD0C}"/>
          </ac:picMkLst>
        </pc:picChg>
        <pc:picChg chg="add mod">
          <ac:chgData name="Kyle Crompton" userId="S::kyle.crompton@bbc.co.uk::ea2e2b23-f54f-4c5f-b125-63db890e493a" providerId="AD" clId="Web-{2CF95200-60E2-46C9-496F-3A03E0166023}" dt="2023-08-13T19:29:52.078" v="8"/>
          <ac:picMkLst>
            <pc:docMk/>
            <pc:sldMk cId="221179819" sldId="264"/>
            <ac:picMk id="3" creationId="{181F3235-CE28-D736-8A21-32E2227B53C9}"/>
          </ac:picMkLst>
        </pc:picChg>
      </pc:sldChg>
      <pc:sldChg chg="addSp delSp modSp mod modTransition setBg">
        <pc:chgData name="Kyle Crompton" userId="S::kyle.crompton@bbc.co.uk::ea2e2b23-f54f-4c5f-b125-63db890e493a" providerId="AD" clId="Web-{2CF95200-60E2-46C9-496F-3A03E0166023}" dt="2023-08-13T19:30:33.548" v="12"/>
        <pc:sldMkLst>
          <pc:docMk/>
          <pc:sldMk cId="3689880194" sldId="265"/>
        </pc:sldMkLst>
        <pc:spChg chg="add">
          <ac:chgData name="Kyle Crompton" userId="S::kyle.crompton@bbc.co.uk::ea2e2b23-f54f-4c5f-b125-63db890e493a" providerId="AD" clId="Web-{2CF95200-60E2-46C9-496F-3A03E0166023}" dt="2023-08-13T19:30:14.188" v="11"/>
          <ac:spMkLst>
            <pc:docMk/>
            <pc:sldMk cId="3689880194" sldId="265"/>
            <ac:spMk id="8" creationId="{42A4FC2C-047E-45A5-965D-8E1E3BF09BC6}"/>
          </ac:spMkLst>
        </pc:spChg>
        <pc:picChg chg="del">
          <ac:chgData name="Kyle Crompton" userId="S::kyle.crompton@bbc.co.uk::ea2e2b23-f54f-4c5f-b125-63db890e493a" providerId="AD" clId="Web-{2CF95200-60E2-46C9-496F-3A03E0166023}" dt="2023-08-13T19:30:06.125" v="9"/>
          <ac:picMkLst>
            <pc:docMk/>
            <pc:sldMk cId="3689880194" sldId="265"/>
            <ac:picMk id="2" creationId="{E1ADD85B-0E48-909D-4CAD-171C69128C58}"/>
          </ac:picMkLst>
        </pc:picChg>
        <pc:picChg chg="add mod">
          <ac:chgData name="Kyle Crompton" userId="S::kyle.crompton@bbc.co.uk::ea2e2b23-f54f-4c5f-b125-63db890e493a" providerId="AD" clId="Web-{2CF95200-60E2-46C9-496F-3A03E0166023}" dt="2023-08-13T19:30:14.188" v="11"/>
          <ac:picMkLst>
            <pc:docMk/>
            <pc:sldMk cId="3689880194" sldId="265"/>
            <ac:picMk id="3" creationId="{5ABAD04B-D4D4-CA50-1764-713A7CF74852}"/>
          </ac:picMkLst>
        </pc:picChg>
      </pc:sldChg>
      <pc:sldChg chg="addSp delSp modSp">
        <pc:chgData name="Kyle Crompton" userId="S::kyle.crompton@bbc.co.uk::ea2e2b23-f54f-4c5f-b125-63db890e493a" providerId="AD" clId="Web-{2CF95200-60E2-46C9-496F-3A03E0166023}" dt="2023-08-13T19:31:34.925" v="21"/>
        <pc:sldMkLst>
          <pc:docMk/>
          <pc:sldMk cId="1638262297" sldId="266"/>
        </pc:sldMkLst>
        <pc:picChg chg="del">
          <ac:chgData name="Kyle Crompton" userId="S::kyle.crompton@bbc.co.uk::ea2e2b23-f54f-4c5f-b125-63db890e493a" providerId="AD" clId="Web-{2CF95200-60E2-46C9-496F-3A03E0166023}" dt="2023-08-13T19:30:51.595" v="16"/>
          <ac:picMkLst>
            <pc:docMk/>
            <pc:sldMk cId="1638262297" sldId="266"/>
            <ac:picMk id="2" creationId="{2000EF3F-FC64-B0AC-E7D8-8FB9C8A7081A}"/>
          </ac:picMkLst>
        </pc:picChg>
        <pc:picChg chg="add mod ord">
          <ac:chgData name="Kyle Crompton" userId="S::kyle.crompton@bbc.co.uk::ea2e2b23-f54f-4c5f-b125-63db890e493a" providerId="AD" clId="Web-{2CF95200-60E2-46C9-496F-3A03E0166023}" dt="2023-08-13T19:31:34.925" v="21"/>
          <ac:picMkLst>
            <pc:docMk/>
            <pc:sldMk cId="1638262297" sldId="266"/>
            <ac:picMk id="5" creationId="{FAE72FFD-6E54-B886-5F28-F6DFD5119934}"/>
          </ac:picMkLst>
        </pc:picChg>
      </pc:sldChg>
      <pc:sldChg chg="addSp delSp modSp">
        <pc:chgData name="Kyle Crompton" userId="S::kyle.crompton@bbc.co.uk::ea2e2b23-f54f-4c5f-b125-63db890e493a" providerId="AD" clId="Web-{2CF95200-60E2-46C9-496F-3A03E0166023}" dt="2023-08-13T19:31:55.050" v="24"/>
        <pc:sldMkLst>
          <pc:docMk/>
          <pc:sldMk cId="3681184817" sldId="267"/>
        </pc:sldMkLst>
        <pc:spChg chg="del">
          <ac:chgData name="Kyle Crompton" userId="S::kyle.crompton@bbc.co.uk::ea2e2b23-f54f-4c5f-b125-63db890e493a" providerId="AD" clId="Web-{2CF95200-60E2-46C9-496F-3A03E0166023}" dt="2023-08-13T19:31:55.050" v="24"/>
          <ac:spMkLst>
            <pc:docMk/>
            <pc:sldMk cId="3681184817" sldId="267"/>
            <ac:spMk id="12" creationId="{42A4FC2C-047E-45A5-965D-8E1E3BF09BC6}"/>
          </ac:spMkLst>
        </pc:spChg>
        <pc:spChg chg="add">
          <ac:chgData name="Kyle Crompton" userId="S::kyle.crompton@bbc.co.uk::ea2e2b23-f54f-4c5f-b125-63db890e493a" providerId="AD" clId="Web-{2CF95200-60E2-46C9-496F-3A03E0166023}" dt="2023-08-13T19:31:55.050" v="24"/>
          <ac:spMkLst>
            <pc:docMk/>
            <pc:sldMk cId="3681184817" sldId="267"/>
            <ac:spMk id="17" creationId="{42A4FC2C-047E-45A5-965D-8E1E3BF09BC6}"/>
          </ac:spMkLst>
        </pc:spChg>
        <pc:picChg chg="add mod">
          <ac:chgData name="Kyle Crompton" userId="S::kyle.crompton@bbc.co.uk::ea2e2b23-f54f-4c5f-b125-63db890e493a" providerId="AD" clId="Web-{2CF95200-60E2-46C9-496F-3A03E0166023}" dt="2023-08-13T19:31:55.050" v="24"/>
          <ac:picMkLst>
            <pc:docMk/>
            <pc:sldMk cId="3681184817" sldId="267"/>
            <ac:picMk id="2" creationId="{EA1D028C-FBE9-2A34-A86F-E7F67A143979}"/>
          </ac:picMkLst>
        </pc:picChg>
        <pc:picChg chg="del">
          <ac:chgData name="Kyle Crompton" userId="S::kyle.crompton@bbc.co.uk::ea2e2b23-f54f-4c5f-b125-63db890e493a" providerId="AD" clId="Web-{2CF95200-60E2-46C9-496F-3A03E0166023}" dt="2023-08-13T19:31:47.285" v="22"/>
          <ac:picMkLst>
            <pc:docMk/>
            <pc:sldMk cId="3681184817" sldId="267"/>
            <ac:picMk id="3" creationId="{6B51D5CB-95CC-D1BA-4BB3-8D0B2685430C}"/>
          </ac:picMkLst>
        </pc:picChg>
      </pc:sldChg>
      <pc:sldChg chg="addSp delSp modSp">
        <pc:chgData name="Kyle Crompton" userId="S::kyle.crompton@bbc.co.uk::ea2e2b23-f54f-4c5f-b125-63db890e493a" providerId="AD" clId="Web-{2CF95200-60E2-46C9-496F-3A03E0166023}" dt="2023-08-13T19:32:05.645" v="27"/>
        <pc:sldMkLst>
          <pc:docMk/>
          <pc:sldMk cId="2163065209" sldId="268"/>
        </pc:sldMkLst>
        <pc:spChg chg="del">
          <ac:chgData name="Kyle Crompton" userId="S::kyle.crompton@bbc.co.uk::ea2e2b23-f54f-4c5f-b125-63db890e493a" providerId="AD" clId="Web-{2CF95200-60E2-46C9-496F-3A03E0166023}" dt="2023-08-13T19:32:05.645" v="27"/>
          <ac:spMkLst>
            <pc:docMk/>
            <pc:sldMk cId="2163065209" sldId="268"/>
            <ac:spMk id="17" creationId="{42A4FC2C-047E-45A5-965D-8E1E3BF09BC6}"/>
          </ac:spMkLst>
        </pc:spChg>
        <pc:spChg chg="add">
          <ac:chgData name="Kyle Crompton" userId="S::kyle.crompton@bbc.co.uk::ea2e2b23-f54f-4c5f-b125-63db890e493a" providerId="AD" clId="Web-{2CF95200-60E2-46C9-496F-3A03E0166023}" dt="2023-08-13T19:32:05.645" v="27"/>
          <ac:spMkLst>
            <pc:docMk/>
            <pc:sldMk cId="2163065209" sldId="268"/>
            <ac:spMk id="22" creationId="{42A4FC2C-047E-45A5-965D-8E1E3BF09BC6}"/>
          </ac:spMkLst>
        </pc:spChg>
        <pc:picChg chg="del">
          <ac:chgData name="Kyle Crompton" userId="S::kyle.crompton@bbc.co.uk::ea2e2b23-f54f-4c5f-b125-63db890e493a" providerId="AD" clId="Web-{2CF95200-60E2-46C9-496F-3A03E0166023}" dt="2023-08-13T19:31:58.269" v="25"/>
          <ac:picMkLst>
            <pc:docMk/>
            <pc:sldMk cId="2163065209" sldId="268"/>
            <ac:picMk id="2" creationId="{CEC7EFC1-C322-10DA-CCBF-FA4338CFB61C}"/>
          </ac:picMkLst>
        </pc:picChg>
        <pc:picChg chg="add mod">
          <ac:chgData name="Kyle Crompton" userId="S::kyle.crompton@bbc.co.uk::ea2e2b23-f54f-4c5f-b125-63db890e493a" providerId="AD" clId="Web-{2CF95200-60E2-46C9-496F-3A03E0166023}" dt="2023-08-13T19:32:05.645" v="27"/>
          <ac:picMkLst>
            <pc:docMk/>
            <pc:sldMk cId="2163065209" sldId="268"/>
            <ac:picMk id="3" creationId="{F6082074-B24F-E495-3198-C9F40038FA01}"/>
          </ac:picMkLst>
        </pc:picChg>
      </pc:sldChg>
      <pc:sldChg chg="addSp delSp modSp">
        <pc:chgData name="Kyle Crompton" userId="S::kyle.crompton@bbc.co.uk::ea2e2b23-f54f-4c5f-b125-63db890e493a" providerId="AD" clId="Web-{2CF95200-60E2-46C9-496F-3A03E0166023}" dt="2023-08-13T19:32:31.598" v="34"/>
        <pc:sldMkLst>
          <pc:docMk/>
          <pc:sldMk cId="4119628186" sldId="269"/>
        </pc:sldMkLst>
        <pc:spChg chg="del">
          <ac:chgData name="Kyle Crompton" userId="S::kyle.crompton@bbc.co.uk::ea2e2b23-f54f-4c5f-b125-63db890e493a" providerId="AD" clId="Web-{2CF95200-60E2-46C9-496F-3A03E0166023}" dt="2023-08-13T19:32:31.598" v="34"/>
          <ac:spMkLst>
            <pc:docMk/>
            <pc:sldMk cId="4119628186" sldId="269"/>
            <ac:spMk id="12" creationId="{42A4FC2C-047E-45A5-965D-8E1E3BF09BC6}"/>
          </ac:spMkLst>
        </pc:spChg>
        <pc:spChg chg="add">
          <ac:chgData name="Kyle Crompton" userId="S::kyle.crompton@bbc.co.uk::ea2e2b23-f54f-4c5f-b125-63db890e493a" providerId="AD" clId="Web-{2CF95200-60E2-46C9-496F-3A03E0166023}" dt="2023-08-13T19:32:31.598" v="34"/>
          <ac:spMkLst>
            <pc:docMk/>
            <pc:sldMk cId="4119628186" sldId="269"/>
            <ac:spMk id="17" creationId="{42A4FC2C-047E-45A5-965D-8E1E3BF09BC6}"/>
          </ac:spMkLst>
        </pc:spChg>
        <pc:picChg chg="add mod">
          <ac:chgData name="Kyle Crompton" userId="S::kyle.crompton@bbc.co.uk::ea2e2b23-f54f-4c5f-b125-63db890e493a" providerId="AD" clId="Web-{2CF95200-60E2-46C9-496F-3A03E0166023}" dt="2023-08-13T19:32:31.598" v="34"/>
          <ac:picMkLst>
            <pc:docMk/>
            <pc:sldMk cId="4119628186" sldId="269"/>
            <ac:picMk id="2" creationId="{2CD262E9-91F7-AD87-2CA0-BD7FA992B482}"/>
          </ac:picMkLst>
        </pc:picChg>
        <pc:picChg chg="del">
          <ac:chgData name="Kyle Crompton" userId="S::kyle.crompton@bbc.co.uk::ea2e2b23-f54f-4c5f-b125-63db890e493a" providerId="AD" clId="Web-{2CF95200-60E2-46C9-496F-3A03E0166023}" dt="2023-08-13T19:32:24.254" v="32"/>
          <ac:picMkLst>
            <pc:docMk/>
            <pc:sldMk cId="4119628186" sldId="269"/>
            <ac:picMk id="3" creationId="{5BE07443-4A4A-C0CB-2110-55080EE01F65}"/>
          </ac:picMkLst>
        </pc:picChg>
      </pc:sldChg>
      <pc:sldChg chg="addSp delSp modSp">
        <pc:chgData name="Kyle Crompton" userId="S::kyle.crompton@bbc.co.uk::ea2e2b23-f54f-4c5f-b125-63db890e493a" providerId="AD" clId="Web-{2CF95200-60E2-46C9-496F-3A03E0166023}" dt="2023-08-13T19:32:47.521" v="37"/>
        <pc:sldMkLst>
          <pc:docMk/>
          <pc:sldMk cId="3736235204" sldId="271"/>
        </pc:sldMkLst>
        <pc:spChg chg="del">
          <ac:chgData name="Kyle Crompton" userId="S::kyle.crompton@bbc.co.uk::ea2e2b23-f54f-4c5f-b125-63db890e493a" providerId="AD" clId="Web-{2CF95200-60E2-46C9-496F-3A03E0166023}" dt="2023-08-13T19:32:47.521" v="37"/>
          <ac:spMkLst>
            <pc:docMk/>
            <pc:sldMk cId="3736235204" sldId="271"/>
            <ac:spMk id="8" creationId="{42A4FC2C-047E-45A5-965D-8E1E3BF09BC6}"/>
          </ac:spMkLst>
        </pc:spChg>
        <pc:spChg chg="add">
          <ac:chgData name="Kyle Crompton" userId="S::kyle.crompton@bbc.co.uk::ea2e2b23-f54f-4c5f-b125-63db890e493a" providerId="AD" clId="Web-{2CF95200-60E2-46C9-496F-3A03E0166023}" dt="2023-08-13T19:32:47.521" v="37"/>
          <ac:spMkLst>
            <pc:docMk/>
            <pc:sldMk cId="3736235204" sldId="271"/>
            <ac:spMk id="13" creationId="{42A4FC2C-047E-45A5-965D-8E1E3BF09BC6}"/>
          </ac:spMkLst>
        </pc:spChg>
        <pc:picChg chg="add mod">
          <ac:chgData name="Kyle Crompton" userId="S::kyle.crompton@bbc.co.uk::ea2e2b23-f54f-4c5f-b125-63db890e493a" providerId="AD" clId="Web-{2CF95200-60E2-46C9-496F-3A03E0166023}" dt="2023-08-13T19:32:47.521" v="37"/>
          <ac:picMkLst>
            <pc:docMk/>
            <pc:sldMk cId="3736235204" sldId="271"/>
            <ac:picMk id="2" creationId="{6548D3DA-9719-77F3-1546-3550856A22D3}"/>
          </ac:picMkLst>
        </pc:picChg>
        <pc:picChg chg="del">
          <ac:chgData name="Kyle Crompton" userId="S::kyle.crompton@bbc.co.uk::ea2e2b23-f54f-4c5f-b125-63db890e493a" providerId="AD" clId="Web-{2CF95200-60E2-46C9-496F-3A03E0166023}" dt="2023-08-13T19:32:39.552" v="35"/>
          <ac:picMkLst>
            <pc:docMk/>
            <pc:sldMk cId="3736235204" sldId="271"/>
            <ac:picMk id="3" creationId="{6B06DE14-CEA0-263B-B1C1-74667E9B6EFC}"/>
          </ac:picMkLst>
        </pc:picChg>
      </pc:sldChg>
      <pc:sldChg chg="addSp delSp modSp">
        <pc:chgData name="Kyle Crompton" userId="S::kyle.crompton@bbc.co.uk::ea2e2b23-f54f-4c5f-b125-63db890e493a" providerId="AD" clId="Web-{2CF95200-60E2-46C9-496F-3A03E0166023}" dt="2023-08-13T19:34:02.804" v="51" actId="20577"/>
        <pc:sldMkLst>
          <pc:docMk/>
          <pc:sldMk cId="2552246025" sldId="272"/>
        </pc:sldMkLst>
        <pc:spChg chg="mod">
          <ac:chgData name="Kyle Crompton" userId="S::kyle.crompton@bbc.co.uk::ea2e2b23-f54f-4c5f-b125-63db890e493a" providerId="AD" clId="Web-{2CF95200-60E2-46C9-496F-3A03E0166023}" dt="2023-08-13T19:34:02.804" v="51" actId="20577"/>
          <ac:spMkLst>
            <pc:docMk/>
            <pc:sldMk cId="2552246025" sldId="272"/>
            <ac:spMk id="3" creationId="{29C3C417-BCEE-9F54-D478-AF46E02E1704}"/>
          </ac:spMkLst>
        </pc:spChg>
        <pc:picChg chg="add mod ord">
          <ac:chgData name="Kyle Crompton" userId="S::kyle.crompton@bbc.co.uk::ea2e2b23-f54f-4c5f-b125-63db890e493a" providerId="AD" clId="Web-{2CF95200-60E2-46C9-496F-3A03E0166023}" dt="2023-08-13T19:33:06.365" v="43"/>
          <ac:picMkLst>
            <pc:docMk/>
            <pc:sldMk cId="2552246025" sldId="272"/>
            <ac:picMk id="2" creationId="{7D0A2ED4-32D4-9B0C-51D6-F27A5E2CBFBA}"/>
          </ac:picMkLst>
        </pc:picChg>
        <pc:picChg chg="del">
          <ac:chgData name="Kyle Crompton" userId="S::kyle.crompton@bbc.co.uk::ea2e2b23-f54f-4c5f-b125-63db890e493a" providerId="AD" clId="Web-{2CF95200-60E2-46C9-496F-3A03E0166023}" dt="2023-08-13T19:32:50.911" v="38"/>
          <ac:picMkLst>
            <pc:docMk/>
            <pc:sldMk cId="2552246025" sldId="272"/>
            <ac:picMk id="4" creationId="{CE5A9AE8-B78C-4AFA-5CD9-BFD16259A88D}"/>
          </ac:picMkLst>
        </pc:picChg>
      </pc:sldChg>
      <pc:sldChg chg="addSp delSp modSp">
        <pc:chgData name="Kyle Crompton" userId="S::kyle.crompton@bbc.co.uk::ea2e2b23-f54f-4c5f-b125-63db890e493a" providerId="AD" clId="Web-{2CF95200-60E2-46C9-496F-3A03E0166023}" dt="2023-08-13T19:30:45.314" v="15"/>
        <pc:sldMkLst>
          <pc:docMk/>
          <pc:sldMk cId="3131566014" sldId="273"/>
        </pc:sldMkLst>
        <pc:spChg chg="del">
          <ac:chgData name="Kyle Crompton" userId="S::kyle.crompton@bbc.co.uk::ea2e2b23-f54f-4c5f-b125-63db890e493a" providerId="AD" clId="Web-{2CF95200-60E2-46C9-496F-3A03E0166023}" dt="2023-08-13T19:30:45.314" v="15"/>
          <ac:spMkLst>
            <pc:docMk/>
            <pc:sldMk cId="3131566014" sldId="273"/>
            <ac:spMk id="12" creationId="{42A4FC2C-047E-45A5-965D-8E1E3BF09BC6}"/>
          </ac:spMkLst>
        </pc:spChg>
        <pc:spChg chg="add">
          <ac:chgData name="Kyle Crompton" userId="S::kyle.crompton@bbc.co.uk::ea2e2b23-f54f-4c5f-b125-63db890e493a" providerId="AD" clId="Web-{2CF95200-60E2-46C9-496F-3A03E0166023}" dt="2023-08-13T19:30:45.314" v="15"/>
          <ac:spMkLst>
            <pc:docMk/>
            <pc:sldMk cId="3131566014" sldId="273"/>
            <ac:spMk id="17" creationId="{42A4FC2C-047E-45A5-965D-8E1E3BF09BC6}"/>
          </ac:spMkLst>
        </pc:spChg>
        <pc:picChg chg="add mod">
          <ac:chgData name="Kyle Crompton" userId="S::kyle.crompton@bbc.co.uk::ea2e2b23-f54f-4c5f-b125-63db890e493a" providerId="AD" clId="Web-{2CF95200-60E2-46C9-496F-3A03E0166023}" dt="2023-08-13T19:30:45.314" v="15"/>
          <ac:picMkLst>
            <pc:docMk/>
            <pc:sldMk cId="3131566014" sldId="273"/>
            <ac:picMk id="2" creationId="{29D5E801-6E4D-2AF9-FAEC-5BEA442C28FD}"/>
          </ac:picMkLst>
        </pc:picChg>
        <pc:picChg chg="del">
          <ac:chgData name="Kyle Crompton" userId="S::kyle.crompton@bbc.co.uk::ea2e2b23-f54f-4c5f-b125-63db890e493a" providerId="AD" clId="Web-{2CF95200-60E2-46C9-496F-3A03E0166023}" dt="2023-08-13T19:30:38.142" v="13"/>
          <ac:picMkLst>
            <pc:docMk/>
            <pc:sldMk cId="3131566014" sldId="273"/>
            <ac:picMk id="3" creationId="{4B99DFA8-8720-F21D-9B9A-1D17DA7C4EDE}"/>
          </ac:picMkLst>
        </pc:picChg>
      </pc:sldChg>
      <pc:sldChg chg="addSp delSp modSp modTransition">
        <pc:chgData name="Kyle Crompton" userId="S::kyle.crompton@bbc.co.uk::ea2e2b23-f54f-4c5f-b125-63db890e493a" providerId="AD" clId="Web-{2CF95200-60E2-46C9-496F-3A03E0166023}" dt="2023-08-13T19:32:21.489" v="31"/>
        <pc:sldMkLst>
          <pc:docMk/>
          <pc:sldMk cId="2454374715" sldId="274"/>
        </pc:sldMkLst>
        <pc:spChg chg="del">
          <ac:chgData name="Kyle Crompton" userId="S::kyle.crompton@bbc.co.uk::ea2e2b23-f54f-4c5f-b125-63db890e493a" providerId="AD" clId="Web-{2CF95200-60E2-46C9-496F-3A03E0166023}" dt="2023-08-13T19:32:16.254" v="30"/>
          <ac:spMkLst>
            <pc:docMk/>
            <pc:sldMk cId="2454374715" sldId="274"/>
            <ac:spMk id="12" creationId="{42A4FC2C-047E-45A5-965D-8E1E3BF09BC6}"/>
          </ac:spMkLst>
        </pc:spChg>
        <pc:spChg chg="add">
          <ac:chgData name="Kyle Crompton" userId="S::kyle.crompton@bbc.co.uk::ea2e2b23-f54f-4c5f-b125-63db890e493a" providerId="AD" clId="Web-{2CF95200-60E2-46C9-496F-3A03E0166023}" dt="2023-08-13T19:32:16.254" v="30"/>
          <ac:spMkLst>
            <pc:docMk/>
            <pc:sldMk cId="2454374715" sldId="274"/>
            <ac:spMk id="17" creationId="{42A4FC2C-047E-45A5-965D-8E1E3BF09BC6}"/>
          </ac:spMkLst>
        </pc:spChg>
        <pc:picChg chg="add mod">
          <ac:chgData name="Kyle Crompton" userId="S::kyle.crompton@bbc.co.uk::ea2e2b23-f54f-4c5f-b125-63db890e493a" providerId="AD" clId="Web-{2CF95200-60E2-46C9-496F-3A03E0166023}" dt="2023-08-13T19:32:16.254" v="30"/>
          <ac:picMkLst>
            <pc:docMk/>
            <pc:sldMk cId="2454374715" sldId="274"/>
            <ac:picMk id="2" creationId="{18D35427-B733-D754-A4F5-FA1CEEC5E555}"/>
          </ac:picMkLst>
        </pc:picChg>
        <pc:picChg chg="del">
          <ac:chgData name="Kyle Crompton" userId="S::kyle.crompton@bbc.co.uk::ea2e2b23-f54f-4c5f-b125-63db890e493a" providerId="AD" clId="Web-{2CF95200-60E2-46C9-496F-3A03E0166023}" dt="2023-08-13T19:32:08.520" v="28"/>
          <ac:picMkLst>
            <pc:docMk/>
            <pc:sldMk cId="2454374715" sldId="274"/>
            <ac:picMk id="3" creationId="{2A979E17-D50E-C422-344A-FDBF5A6D691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A699AA-DFC3-4446-B777-4A7C5920BF52}" type="datetimeFigureOut">
              <a:t>8/29/23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7DB12C-263A-4C31-A891-2A72666234E0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921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NOTES</a:t>
            </a:r>
          </a:p>
          <a:p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Have your students complete the quiz (linked) before the lesson so they arrive with some knowledge already. </a:t>
            </a:r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DB12C-263A-4C31-A891-2A72666234E0}" type="slidenum">
              <a:rPr lang="en-GB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256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TEACHER NOTES</a:t>
            </a:r>
            <a:endParaRPr lang="en-US" dirty="0"/>
          </a:p>
          <a:p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en-US"/>
              <a:t>Teacher instruction on different forms of writing. Students will be writing an opinion piece today.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DB12C-263A-4C31-A891-2A72666234E0}" type="slidenum">
              <a:rPr lang="en-GB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07540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TEACHER NOTES</a:t>
            </a:r>
            <a:endParaRPr lang="en-US" dirty="0"/>
          </a:p>
          <a:p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en-US"/>
              <a:t>This can be a quiet or silent writing task. Students can use the sentence starters provided but they also have the freedom to write their own response should they wish.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DB12C-263A-4C31-A891-2A72666234E0}" type="slidenum"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2053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TEACHER NOTES</a:t>
            </a:r>
          </a:p>
          <a:p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en-US"/>
              <a:t>Have students write their answers down or take verbal feedback.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DB12C-263A-4C31-A891-2A72666234E0}" type="slidenum">
              <a:rPr lang="en-GB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98422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TEACHER NOTES</a:t>
            </a:r>
            <a:endParaRPr lang="en-US" dirty="0"/>
          </a:p>
          <a:p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en-US"/>
              <a:t>Encourage your students to find out more via the link or challenge themselves further by completing the Takeaway Task.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DB12C-263A-4C31-A891-2A72666234E0}" type="slidenum"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56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NOTES</a:t>
            </a:r>
          </a:p>
          <a:p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This can be an entry task as your students arrive into the lesson. Get them to write down or discuss their answers.</a:t>
            </a:r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DB12C-263A-4C31-A891-2A72666234E0}" type="slidenum">
              <a:rPr lang="en-GB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909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NOTES</a:t>
            </a:r>
          </a:p>
          <a:p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This is the lesson's Big Question. Perhaps complete a quick question and response on this before moving on.</a:t>
            </a:r>
          </a:p>
          <a:p>
            <a:endParaRPr lang="en-US" dirty="0"/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DB12C-263A-4C31-A891-2A72666234E0}" type="slidenum">
              <a:rPr lang="en-GB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432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NOTES</a:t>
            </a:r>
          </a:p>
          <a:p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Could be another very quick discussion or question and response session.</a:t>
            </a:r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DB12C-263A-4C31-A891-2A72666234E0}" type="slidenum">
              <a:rPr lang="en-GB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294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NOTES</a:t>
            </a:r>
          </a:p>
          <a:p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Give your students an opportunity to take in or note down the following information and then watch the (linked) video.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DB12C-263A-4C31-A891-2A72666234E0}" type="slidenum">
              <a:rPr lang="en-GB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8306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NOTES</a:t>
            </a:r>
          </a:p>
          <a:p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Bias Bingo: ask each question and have students cross off the celebrity they *think* it is and call out Bingo for a line and then a full house. ***NEEDS PRINTING (AT THE BOTTOM OF THESE SLIDES)***</a:t>
            </a:r>
            <a:endParaRPr lang="en-US" dirty="0">
              <a:cs typeface="Calibri" panose="020F0502020204030204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DB12C-263A-4C31-A891-2A72666234E0}" type="slidenum">
              <a:rPr lang="en-GB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170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NOTES</a:t>
            </a:r>
          </a:p>
          <a:p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Give your students an opportunity to review their initial thoughts on this stimulus question and then let them pair up and discuss.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DB12C-263A-4C31-A891-2A72666234E0}" type="slidenum">
              <a:rPr lang="en-GB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033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NOTES</a:t>
            </a:r>
          </a:p>
          <a:p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en-US" dirty="0">
                <a:cs typeface="Calibri"/>
              </a:rPr>
              <a:t>Watch both videos but time to discuss will be with the next task.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DB12C-263A-4C31-A891-2A72666234E0}" type="slidenum">
              <a:rPr lang="en-GB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073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TEACHER NOTES</a:t>
            </a:r>
            <a:endParaRPr lang="en-US" dirty="0"/>
          </a:p>
          <a:p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en-US"/>
              <a:t>This is quite a structured discussion task. Have your students get into groups of 4 if possible and take on each of the roles. Encourage them to use the verbal sentence starters to bring structure to their debate.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DB12C-263A-4C31-A891-2A72666234E0}" type="slidenum"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929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29/08/2023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29/08/2023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29/08/2023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29/08/2023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bbc.co.uk/bitesize/articles/zpqg4xs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4"/><Relationship Id="rId7" Type="http://schemas.openxmlformats.org/officeDocument/2006/relationships/image" Target="../media/image11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bbc.co.uk/bitesize/articles/zkx3khv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bbc.co.uk/bitesize/articles/z9326g8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white background with text&#10;&#10;Description automatically generated">
            <a:extLst>
              <a:ext uri="{FF2B5EF4-FFF2-40B4-BE49-F238E27FC236}">
                <a16:creationId xmlns:a16="http://schemas.microsoft.com/office/drawing/2014/main" id="{5A4183D5-0D0D-F82E-279A-674C82FD6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6DF95D-8A4D-80CE-BB9C-2063DFA69C66}"/>
              </a:ext>
            </a:extLst>
          </p:cNvPr>
          <p:cNvSpPr txBox="1"/>
          <p:nvPr/>
        </p:nvSpPr>
        <p:spPr>
          <a:xfrm>
            <a:off x="1096818" y="6396181"/>
            <a:ext cx="430645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dirty="0">
                <a:solidFill>
                  <a:srgbClr val="FFFFFF"/>
                </a:solidFill>
                <a:ea typeface="Calibri"/>
                <a:cs typeface="Calibri"/>
                <a:hlinkClick r:id="rId4"/>
              </a:rPr>
              <a:t>https://www.bbc.co.uk/bitesize/articles/zpqg4xs</a:t>
            </a:r>
            <a:endParaRPr lang="en-US" sz="1400"/>
          </a:p>
          <a:p>
            <a:pPr algn="l"/>
            <a:endParaRPr lang="en-GB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purple screen with white text&#10;&#10;Description automatically generated">
            <a:extLst>
              <a:ext uri="{FF2B5EF4-FFF2-40B4-BE49-F238E27FC236}">
                <a16:creationId xmlns:a16="http://schemas.microsoft.com/office/drawing/2014/main" id="{29D5E801-6E4D-2AF9-FAEC-5BEA442C28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66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rectangular object with white text&#10;&#10;Description automatically generated">
            <a:extLst>
              <a:ext uri="{FF2B5EF4-FFF2-40B4-BE49-F238E27FC236}">
                <a16:creationId xmlns:a16="http://schemas.microsoft.com/office/drawing/2014/main" id="{082EE96F-B193-2019-4DFD-9EBCE666C1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556" y="-4159"/>
            <a:ext cx="12234778" cy="6863681"/>
          </a:xfrm>
          <a:prstGeom prst="rect">
            <a:avLst/>
          </a:prstGeom>
        </p:spPr>
      </p:pic>
      <p:pic>
        <p:nvPicPr>
          <p:cNvPr id="3" name="Photographer on Reels">
            <a:hlinkClick r:id="" action="ppaction://media"/>
            <a:extLst>
              <a:ext uri="{FF2B5EF4-FFF2-40B4-BE49-F238E27FC236}">
                <a16:creationId xmlns:a16="http://schemas.microsoft.com/office/drawing/2014/main" id="{0BAAE6E1-5EFA-6875-6CA7-86AFC4B186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1661" y="2541825"/>
            <a:ext cx="5073445" cy="2853812"/>
          </a:xfrm>
          <a:prstGeom prst="rect">
            <a:avLst/>
          </a:prstGeom>
        </p:spPr>
      </p:pic>
      <p:pic>
        <p:nvPicPr>
          <p:cNvPr id="4" name="TikTok report">
            <a:hlinkClick r:id="" action="ppaction://media"/>
            <a:extLst>
              <a:ext uri="{FF2B5EF4-FFF2-40B4-BE49-F238E27FC236}">
                <a16:creationId xmlns:a16="http://schemas.microsoft.com/office/drawing/2014/main" id="{9ABDC6D5-5EEB-239B-BB97-67FDD85F64F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83885" y="1714500"/>
            <a:ext cx="2612308" cy="459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6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EA1D028C-FBE9-2A34-A86F-E7F67A1439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184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urple and white text&#10;&#10;Description automatically generated">
            <a:extLst>
              <a:ext uri="{FF2B5EF4-FFF2-40B4-BE49-F238E27FC236}">
                <a16:creationId xmlns:a16="http://schemas.microsoft.com/office/drawing/2014/main" id="{F6082074-B24F-E495-3198-C9F40038FA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065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purple and white text box&#10;&#10;Description automatically generated">
            <a:extLst>
              <a:ext uri="{FF2B5EF4-FFF2-40B4-BE49-F238E27FC236}">
                <a16:creationId xmlns:a16="http://schemas.microsoft.com/office/drawing/2014/main" id="{18D35427-B733-D754-A4F5-FA1CEEC5E5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747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screenshot of a purple screen&#10;&#10;Description automatically generated">
            <a:extLst>
              <a:ext uri="{FF2B5EF4-FFF2-40B4-BE49-F238E27FC236}">
                <a16:creationId xmlns:a16="http://schemas.microsoft.com/office/drawing/2014/main" id="{2CD262E9-91F7-AD87-2CA0-BD7FA992B4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628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ollage of a person&amp;#39;s face&#10;&#10;Description automatically generated">
            <a:extLst>
              <a:ext uri="{FF2B5EF4-FFF2-40B4-BE49-F238E27FC236}">
                <a16:creationId xmlns:a16="http://schemas.microsoft.com/office/drawing/2014/main" id="{D5D171D7-F842-6047-6307-F6C657B73E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235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quiz&#10;&#10;Description automatically generated">
            <a:extLst>
              <a:ext uri="{FF2B5EF4-FFF2-40B4-BE49-F238E27FC236}">
                <a16:creationId xmlns:a16="http://schemas.microsoft.com/office/drawing/2014/main" id="{7D0A2ED4-32D4-9B0C-51D6-F27A5E2CB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C3C417-BCEE-9F54-D478-AF46E02E1704}"/>
              </a:ext>
            </a:extLst>
          </p:cNvPr>
          <p:cNvSpPr txBox="1"/>
          <p:nvPr/>
        </p:nvSpPr>
        <p:spPr>
          <a:xfrm>
            <a:off x="327845" y="4142453"/>
            <a:ext cx="477970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>
                <a:ea typeface="+mn-lt"/>
                <a:cs typeface="+mn-lt"/>
                <a:hlinkClick r:id="rId4"/>
              </a:rPr>
              <a:t>https://www.bbc.co.uk/bitesize/articles/zkx3khv</a:t>
            </a:r>
            <a:r>
              <a:rPr lang="en-GB" dirty="0">
                <a:ea typeface="+mn-lt"/>
                <a:cs typeface="+mn-lt"/>
              </a:rPr>
              <a:t> </a:t>
            </a:r>
            <a:endParaRPr lang="en-US" dirty="0"/>
          </a:p>
          <a:p>
            <a:pPr algn="ctr"/>
            <a:endParaRPr lang="en-GB" dirty="0">
              <a:solidFill>
                <a:srgbClr val="FFFFFF"/>
              </a:solidFill>
              <a:cs typeface="Calibri"/>
            </a:endParaRPr>
          </a:p>
          <a:p>
            <a:pPr algn="l"/>
            <a:endParaRPr lang="en-GB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2246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ECCE7B-139B-9481-3D4E-A46338E36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0189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52C024-E23A-424A-3FCE-72F939105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898" y="0"/>
            <a:ext cx="4901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18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and white rectangle with text&#10;&#10;Description automatically generated">
            <a:extLst>
              <a:ext uri="{FF2B5EF4-FFF2-40B4-BE49-F238E27FC236}">
                <a16:creationId xmlns:a16="http://schemas.microsoft.com/office/drawing/2014/main" id="{C7B6E41E-CAA5-BAD0-A70E-9549E2FB6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25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urple background with white text&#10;&#10;Description automatically generated">
            <a:extLst>
              <a:ext uri="{FF2B5EF4-FFF2-40B4-BE49-F238E27FC236}">
                <a16:creationId xmlns:a16="http://schemas.microsoft.com/office/drawing/2014/main" id="{2733B1B5-A618-1E49-3409-EEA8146D64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96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urple rectangular object with white text&#10;&#10;Description automatically generated">
            <a:extLst>
              <a:ext uri="{FF2B5EF4-FFF2-40B4-BE49-F238E27FC236}">
                <a16:creationId xmlns:a16="http://schemas.microsoft.com/office/drawing/2014/main" id="{11215AAD-5D58-3687-C766-81F6AD5CF0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87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4D2F8792-C30A-09DD-5756-FCA7404E7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16E85E-1BF2-1394-FB54-3AFA886902B2}"/>
              </a:ext>
            </a:extLst>
          </p:cNvPr>
          <p:cNvSpPr txBox="1"/>
          <p:nvPr/>
        </p:nvSpPr>
        <p:spPr>
          <a:xfrm>
            <a:off x="1073727" y="6130636"/>
            <a:ext cx="604981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400" b="1" dirty="0">
                <a:ea typeface="Calibri"/>
                <a:cs typeface="Calibri"/>
                <a:hlinkClick r:id="rId4"/>
              </a:rPr>
              <a:t>https://www.bbc.co.uk/bitesize/articles/z9326g8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775201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collage of people with text below&#10;&#10;Description automatically generated">
            <a:extLst>
              <a:ext uri="{FF2B5EF4-FFF2-40B4-BE49-F238E27FC236}">
                <a16:creationId xmlns:a16="http://schemas.microsoft.com/office/drawing/2014/main" id="{E740A682-B7D1-5BCE-38D5-807047A098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098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group of people with a purple background&#10;&#10;Description automatically generated">
            <a:extLst>
              <a:ext uri="{FF2B5EF4-FFF2-40B4-BE49-F238E27FC236}">
                <a16:creationId xmlns:a16="http://schemas.microsoft.com/office/drawing/2014/main" id="{6F7F345F-18BD-677A-E5A7-0CBD60BD0C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036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urple background with white text&#10;&#10;Description automatically generated">
            <a:extLst>
              <a:ext uri="{FF2B5EF4-FFF2-40B4-BE49-F238E27FC236}">
                <a16:creationId xmlns:a16="http://schemas.microsoft.com/office/drawing/2014/main" id="{181F3235-CE28-D736-8A21-32E2227B53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9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urple background with white text&#10;&#10;Description automatically generated">
            <a:extLst>
              <a:ext uri="{FF2B5EF4-FFF2-40B4-BE49-F238E27FC236}">
                <a16:creationId xmlns:a16="http://schemas.microsoft.com/office/drawing/2014/main" id="{5ABAD04B-D4D4-CA50-1764-713A7CF748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80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384</Words>
  <Application>Microsoft Macintosh PowerPoint</Application>
  <PresentationFormat>Widescreen</PresentationFormat>
  <Paragraphs>78</Paragraphs>
  <Slides>18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Arial,Sans-Serif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Luke Beddows</cp:lastModifiedBy>
  <cp:revision>228</cp:revision>
  <dcterms:created xsi:type="dcterms:W3CDTF">2023-07-09T16:10:16Z</dcterms:created>
  <dcterms:modified xsi:type="dcterms:W3CDTF">2023-08-29T11:11:04Z</dcterms:modified>
</cp:coreProperties>
</file>