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9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6" r:id="rId28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CEDAF9-2512-9193-6543-A1A5D7ADBA46}" v="1" dt="2023-08-21T10:24:19.141"/>
    <p1510:client id="{07EB6106-E8A2-B2C2-980D-605F7271A8FA}" v="17" dt="2023-08-14T19:44:36.164"/>
    <p1510:client id="{0CE45B4E-0018-E43A-5554-557A518C178D}" v="6" dt="2023-08-21T10:16:22.424"/>
    <p1510:client id="{14743B24-2E43-418E-87FA-BD3FEA18BC0C}" v="185" dt="2023-07-09T17:52:10.808"/>
    <p1510:client id="{3DE6A7F1-4F7D-6322-86B1-2C37DA18B79F}" v="8" dt="2023-08-21T10:56:49.758"/>
    <p1510:client id="{4E6A742D-D523-0FCC-9627-7B47CDA26540}" v="23" dt="2023-08-20T11:09:17.626"/>
    <p1510:client id="{A6834B91-5839-C23E-71F5-06D5D817BE5D}" v="36" dt="2023-07-16T18:06:30.518"/>
    <p1510:client id="{AB050821-74A2-0F92-41D0-0699D2E9F1CD}" v="179" dt="2023-08-13T18:05:03.099"/>
    <p1510:client id="{C6830B83-633F-AE91-E452-8B57652AE240}" v="9" dt="2023-08-17T09:48:22.298"/>
    <p1510:client id="{E6E60859-7EF2-A299-0155-3281140FCB29}" v="6" dt="2023-07-26T09:58:57.5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ke Beddows" userId="S::luke.beddows.ext@bbc.co.uk::48e59d18-d8d5-4481-b05e-5d62b61321e9" providerId="AD" clId="Web-{03CEDAF9-2512-9193-6543-A1A5D7ADBA46}"/>
    <pc:docChg chg="modSld">
      <pc:chgData name="Luke Beddows" userId="S::luke.beddows.ext@bbc.co.uk::48e59d18-d8d5-4481-b05e-5d62b61321e9" providerId="AD" clId="Web-{03CEDAF9-2512-9193-6543-A1A5D7ADBA46}" dt="2023-08-21T10:24:18.875" v="12"/>
      <pc:docMkLst>
        <pc:docMk/>
      </pc:docMkLst>
      <pc:sldChg chg="modNotes">
        <pc:chgData name="Luke Beddows" userId="S::luke.beddows.ext@bbc.co.uk::48e59d18-d8d5-4481-b05e-5d62b61321e9" providerId="AD" clId="Web-{03CEDAF9-2512-9193-6543-A1A5D7ADBA46}" dt="2023-08-21T10:24:18.875" v="12"/>
        <pc:sldMkLst>
          <pc:docMk/>
          <pc:sldMk cId="109857222" sldId="256"/>
        </pc:sldMkLst>
      </pc:sldChg>
    </pc:docChg>
  </pc:docChgLst>
  <pc:docChgLst>
    <pc:chgData name="Kyle Crompton" userId="S::kyle.crompton@bbc.co.uk::ea2e2b23-f54f-4c5f-b125-63db890e493a" providerId="AD" clId="Web-{0CE45B4E-0018-E43A-5554-557A518C178D}"/>
    <pc:docChg chg="modSld">
      <pc:chgData name="Kyle Crompton" userId="S::kyle.crompton@bbc.co.uk::ea2e2b23-f54f-4c5f-b125-63db890e493a" providerId="AD" clId="Web-{0CE45B4E-0018-E43A-5554-557A518C178D}" dt="2023-08-21T10:17:09.176" v="5"/>
      <pc:docMkLst>
        <pc:docMk/>
      </pc:docMkLst>
      <pc:sldChg chg="addSp delSp modSp">
        <pc:chgData name="Kyle Crompton" userId="S::kyle.crompton@bbc.co.uk::ea2e2b23-f54f-4c5f-b125-63db890e493a" providerId="AD" clId="Web-{0CE45B4E-0018-E43A-5554-557A518C178D}" dt="2023-08-21T10:15:55.345" v="2"/>
        <pc:sldMkLst>
          <pc:docMk/>
          <pc:sldMk cId="2329762250" sldId="262"/>
        </pc:sldMkLst>
        <pc:spChg chg="del">
          <ac:chgData name="Kyle Crompton" userId="S::kyle.crompton@bbc.co.uk::ea2e2b23-f54f-4c5f-b125-63db890e493a" providerId="AD" clId="Web-{0CE45B4E-0018-E43A-5554-557A518C178D}" dt="2023-08-21T10:15:55.345" v="2"/>
          <ac:spMkLst>
            <pc:docMk/>
            <pc:sldMk cId="2329762250" sldId="262"/>
            <ac:spMk id="4" creationId="{42A4FC2C-047E-45A5-965D-8E1E3BF09BC6}"/>
          </ac:spMkLst>
        </pc:spChg>
        <pc:spChg chg="add">
          <ac:chgData name="Kyle Crompton" userId="S::kyle.crompton@bbc.co.uk::ea2e2b23-f54f-4c5f-b125-63db890e493a" providerId="AD" clId="Web-{0CE45B4E-0018-E43A-5554-557A518C178D}" dt="2023-08-21T10:15:55.345" v="2"/>
          <ac:spMkLst>
            <pc:docMk/>
            <pc:sldMk cId="2329762250" sldId="262"/>
            <ac:spMk id="9" creationId="{42A4FC2C-047E-45A5-965D-8E1E3BF09BC6}"/>
          </ac:spMkLst>
        </pc:spChg>
        <pc:picChg chg="del">
          <ac:chgData name="Kyle Crompton" userId="S::kyle.crompton@bbc.co.uk::ea2e2b23-f54f-4c5f-b125-63db890e493a" providerId="AD" clId="Web-{0CE45B4E-0018-E43A-5554-557A518C178D}" dt="2023-08-21T10:15:28.516" v="0"/>
          <ac:picMkLst>
            <pc:docMk/>
            <pc:sldMk cId="2329762250" sldId="262"/>
            <ac:picMk id="2" creationId="{5CD4D321-8833-D840-192F-E57825D87A1B}"/>
          </ac:picMkLst>
        </pc:picChg>
        <pc:picChg chg="add mod">
          <ac:chgData name="Kyle Crompton" userId="S::kyle.crompton@bbc.co.uk::ea2e2b23-f54f-4c5f-b125-63db890e493a" providerId="AD" clId="Web-{0CE45B4E-0018-E43A-5554-557A518C178D}" dt="2023-08-21T10:15:55.345" v="2"/>
          <ac:picMkLst>
            <pc:docMk/>
            <pc:sldMk cId="2329762250" sldId="262"/>
            <ac:picMk id="3" creationId="{18DCD23F-9E48-82FF-E30A-BFFBC072CD8F}"/>
          </ac:picMkLst>
        </pc:picChg>
      </pc:sldChg>
      <pc:sldChg chg="addSp delSp modSp">
        <pc:chgData name="Kyle Crompton" userId="S::kyle.crompton@bbc.co.uk::ea2e2b23-f54f-4c5f-b125-63db890e493a" providerId="AD" clId="Web-{0CE45B4E-0018-E43A-5554-557A518C178D}" dt="2023-08-21T10:17:09.176" v="5"/>
        <pc:sldMkLst>
          <pc:docMk/>
          <pc:sldMk cId="1122670798" sldId="263"/>
        </pc:sldMkLst>
        <pc:spChg chg="del">
          <ac:chgData name="Kyle Crompton" userId="S::kyle.crompton@bbc.co.uk::ea2e2b23-f54f-4c5f-b125-63db890e493a" providerId="AD" clId="Web-{0CE45B4E-0018-E43A-5554-557A518C178D}" dt="2023-08-21T10:17:09.176" v="5"/>
          <ac:spMkLst>
            <pc:docMk/>
            <pc:sldMk cId="1122670798" sldId="263"/>
            <ac:spMk id="8" creationId="{42A4FC2C-047E-45A5-965D-8E1E3BF09BC6}"/>
          </ac:spMkLst>
        </pc:spChg>
        <pc:spChg chg="add">
          <ac:chgData name="Kyle Crompton" userId="S::kyle.crompton@bbc.co.uk::ea2e2b23-f54f-4c5f-b125-63db890e493a" providerId="AD" clId="Web-{0CE45B4E-0018-E43A-5554-557A518C178D}" dt="2023-08-21T10:17:09.176" v="5"/>
          <ac:spMkLst>
            <pc:docMk/>
            <pc:sldMk cId="1122670798" sldId="263"/>
            <ac:spMk id="13" creationId="{42A4FC2C-047E-45A5-965D-8E1E3BF09BC6}"/>
          </ac:spMkLst>
        </pc:spChg>
        <pc:picChg chg="add mod">
          <ac:chgData name="Kyle Crompton" userId="S::kyle.crompton@bbc.co.uk::ea2e2b23-f54f-4c5f-b125-63db890e493a" providerId="AD" clId="Web-{0CE45B4E-0018-E43A-5554-557A518C178D}" dt="2023-08-21T10:17:09.176" v="5"/>
          <ac:picMkLst>
            <pc:docMk/>
            <pc:sldMk cId="1122670798" sldId="263"/>
            <ac:picMk id="2" creationId="{A9E2008D-E6D1-958C-FBD8-A138B59FE682}"/>
          </ac:picMkLst>
        </pc:picChg>
        <pc:picChg chg="del">
          <ac:chgData name="Kyle Crompton" userId="S::kyle.crompton@bbc.co.uk::ea2e2b23-f54f-4c5f-b125-63db890e493a" providerId="AD" clId="Web-{0CE45B4E-0018-E43A-5554-557A518C178D}" dt="2023-08-21T10:15:57.595" v="3"/>
          <ac:picMkLst>
            <pc:docMk/>
            <pc:sldMk cId="1122670798" sldId="263"/>
            <ac:picMk id="3" creationId="{CDD8BE94-116E-4871-E793-8C6E760C70EB}"/>
          </ac:picMkLst>
        </pc:picChg>
      </pc:sldChg>
    </pc:docChg>
  </pc:docChgLst>
  <pc:docChgLst>
    <pc:chgData name="Kyle Crompton" userId="S::kyle.crompton@bbc.co.uk::ea2e2b23-f54f-4c5f-b125-63db890e493a" providerId="AD" clId="Web-{AB050821-74A2-0F92-41D0-0699D2E9F1CD}"/>
    <pc:docChg chg="addSld delSld modSld addMainMaster delMainMaster">
      <pc:chgData name="Kyle Crompton" userId="S::kyle.crompton@bbc.co.uk::ea2e2b23-f54f-4c5f-b125-63db890e493a" providerId="AD" clId="Web-{AB050821-74A2-0F92-41D0-0699D2E9F1CD}" dt="2023-08-13T18:05:03.099" v="172"/>
      <pc:docMkLst>
        <pc:docMk/>
      </pc:docMkLst>
      <pc:sldChg chg="addSp delSp modSp mod modClrScheme delDesignElem chgLayout">
        <pc:chgData name="Kyle Crompton" userId="S::kyle.crompton@bbc.co.uk::ea2e2b23-f54f-4c5f-b125-63db890e493a" providerId="AD" clId="Web-{AB050821-74A2-0F92-41D0-0699D2E9F1CD}" dt="2023-08-13T17:32:12.390" v="44"/>
        <pc:sldMkLst>
          <pc:docMk/>
          <pc:sldMk cId="109857222" sldId="256"/>
        </pc:sldMkLst>
        <pc:spChg chg="del">
          <ac:chgData name="Kyle Crompton" userId="S::kyle.crompton@bbc.co.uk::ea2e2b23-f54f-4c5f-b125-63db890e493a" providerId="AD" clId="Web-{AB050821-74A2-0F92-41D0-0699D2E9F1CD}" dt="2023-08-13T17:32:06.140" v="43"/>
          <ac:spMkLst>
            <pc:docMk/>
            <pc:sldMk cId="109857222" sldId="256"/>
            <ac:spMk id="9" creationId="{42A4FC2C-047E-45A5-965D-8E1E3BF09BC6}"/>
          </ac:spMkLst>
        </pc:spChg>
        <pc:picChg chg="del">
          <ac:chgData name="Kyle Crompton" userId="S::kyle.crompton@bbc.co.uk::ea2e2b23-f54f-4c5f-b125-63db890e493a" providerId="AD" clId="Web-{AB050821-74A2-0F92-41D0-0699D2E9F1CD}" dt="2023-08-13T17:23:46.379" v="0"/>
          <ac:picMkLst>
            <pc:docMk/>
            <pc:sldMk cId="109857222" sldId="256"/>
            <ac:picMk id="2" creationId="{C50F3669-3B49-E4AC-23C7-4876B0F5BDD2}"/>
          </ac:picMkLst>
        </pc:picChg>
        <pc:picChg chg="add mod ord">
          <ac:chgData name="Kyle Crompton" userId="S::kyle.crompton@bbc.co.uk::ea2e2b23-f54f-4c5f-b125-63db890e493a" providerId="AD" clId="Web-{AB050821-74A2-0F92-41D0-0699D2E9F1CD}" dt="2023-08-13T17:25:45.073" v="4"/>
          <ac:picMkLst>
            <pc:docMk/>
            <pc:sldMk cId="109857222" sldId="256"/>
            <ac:picMk id="3" creationId="{EC6837DB-EB59-6BBB-5228-2484E51E4B88}"/>
          </ac:picMkLst>
        </pc:picChg>
      </pc:sldChg>
      <pc:sldChg chg="addSp delSp modSp mod modClrScheme delDesignElem chgLayout">
        <pc:chgData name="Kyle Crompton" userId="S::kyle.crompton@bbc.co.uk::ea2e2b23-f54f-4c5f-b125-63db890e493a" providerId="AD" clId="Web-{AB050821-74A2-0F92-41D0-0699D2E9F1CD}" dt="2023-08-13T17:32:12.390" v="44"/>
        <pc:sldMkLst>
          <pc:docMk/>
          <pc:sldMk cId="1724683627" sldId="258"/>
        </pc:sldMkLst>
        <pc:spChg chg="del">
          <ac:chgData name="Kyle Crompton" userId="S::kyle.crompton@bbc.co.uk::ea2e2b23-f54f-4c5f-b125-63db890e493a" providerId="AD" clId="Web-{AB050821-74A2-0F92-41D0-0699D2E9F1CD}" dt="2023-08-13T17:26:01.996" v="7"/>
          <ac:spMkLst>
            <pc:docMk/>
            <pc:sldMk cId="1724683627" sldId="258"/>
            <ac:spMk id="12" creationId="{42A4FC2C-047E-45A5-965D-8E1E3BF09BC6}"/>
          </ac:spMkLst>
        </pc:spChg>
        <pc:spChg chg="add del">
          <ac:chgData name="Kyle Crompton" userId="S::kyle.crompton@bbc.co.uk::ea2e2b23-f54f-4c5f-b125-63db890e493a" providerId="AD" clId="Web-{AB050821-74A2-0F92-41D0-0699D2E9F1CD}" dt="2023-08-13T17:32:06.140" v="43"/>
          <ac:spMkLst>
            <pc:docMk/>
            <pc:sldMk cId="1724683627" sldId="258"/>
            <ac:spMk id="17" creationId="{42A4FC2C-047E-45A5-965D-8E1E3BF09BC6}"/>
          </ac:spMkLst>
        </pc:spChg>
        <pc:picChg chg="add mod">
          <ac:chgData name="Kyle Crompton" userId="S::kyle.crompton@bbc.co.uk::ea2e2b23-f54f-4c5f-b125-63db890e493a" providerId="AD" clId="Web-{AB050821-74A2-0F92-41D0-0699D2E9F1CD}" dt="2023-08-13T17:26:01.996" v="7"/>
          <ac:picMkLst>
            <pc:docMk/>
            <pc:sldMk cId="1724683627" sldId="258"/>
            <ac:picMk id="2" creationId="{7ED36783-08B1-214D-9092-15E3B1081C90}"/>
          </ac:picMkLst>
        </pc:picChg>
        <pc:picChg chg="del">
          <ac:chgData name="Kyle Crompton" userId="S::kyle.crompton@bbc.co.uk::ea2e2b23-f54f-4c5f-b125-63db890e493a" providerId="AD" clId="Web-{AB050821-74A2-0F92-41D0-0699D2E9F1CD}" dt="2023-08-13T17:25:53.730" v="5"/>
          <ac:picMkLst>
            <pc:docMk/>
            <pc:sldMk cId="1724683627" sldId="258"/>
            <ac:picMk id="3" creationId="{53868DE8-008D-CFD3-99C3-707C1D3815D4}"/>
          </ac:picMkLst>
        </pc:picChg>
      </pc:sldChg>
      <pc:sldChg chg="addSp delSp modSp mod modTransition modClrScheme delDesignElem chgLayout">
        <pc:chgData name="Kyle Crompton" userId="S::kyle.crompton@bbc.co.uk::ea2e2b23-f54f-4c5f-b125-63db890e493a" providerId="AD" clId="Web-{AB050821-74A2-0F92-41D0-0699D2E9F1CD}" dt="2023-08-13T17:32:12.390" v="44"/>
        <pc:sldMkLst>
          <pc:docMk/>
          <pc:sldMk cId="869662755" sldId="259"/>
        </pc:sldMkLst>
        <pc:spChg chg="del">
          <ac:chgData name="Kyle Crompton" userId="S::kyle.crompton@bbc.co.uk::ea2e2b23-f54f-4c5f-b125-63db890e493a" providerId="AD" clId="Web-{AB050821-74A2-0F92-41D0-0699D2E9F1CD}" dt="2023-08-13T17:26:22.637" v="10"/>
          <ac:spMkLst>
            <pc:docMk/>
            <pc:sldMk cId="869662755" sldId="259"/>
            <ac:spMk id="7" creationId="{42A4FC2C-047E-45A5-965D-8E1E3BF09BC6}"/>
          </ac:spMkLst>
        </pc:spChg>
        <pc:spChg chg="add del">
          <ac:chgData name="Kyle Crompton" userId="S::kyle.crompton@bbc.co.uk::ea2e2b23-f54f-4c5f-b125-63db890e493a" providerId="AD" clId="Web-{AB050821-74A2-0F92-41D0-0699D2E9F1CD}" dt="2023-08-13T17:32:06.140" v="43"/>
          <ac:spMkLst>
            <pc:docMk/>
            <pc:sldMk cId="869662755" sldId="259"/>
            <ac:spMk id="12" creationId="{42A4FC2C-047E-45A5-965D-8E1E3BF09BC6}"/>
          </ac:spMkLst>
        </pc:spChg>
        <pc:picChg chg="del">
          <ac:chgData name="Kyle Crompton" userId="S::kyle.crompton@bbc.co.uk::ea2e2b23-f54f-4c5f-b125-63db890e493a" providerId="AD" clId="Web-{AB050821-74A2-0F92-41D0-0699D2E9F1CD}" dt="2023-08-13T17:26:09.449" v="8"/>
          <ac:picMkLst>
            <pc:docMk/>
            <pc:sldMk cId="869662755" sldId="259"/>
            <ac:picMk id="2" creationId="{F527DF37-7987-2F42-0AEC-A633A5B30B41}"/>
          </ac:picMkLst>
        </pc:picChg>
        <pc:picChg chg="add mod">
          <ac:chgData name="Kyle Crompton" userId="S::kyle.crompton@bbc.co.uk::ea2e2b23-f54f-4c5f-b125-63db890e493a" providerId="AD" clId="Web-{AB050821-74A2-0F92-41D0-0699D2E9F1CD}" dt="2023-08-13T17:26:22.637" v="10"/>
          <ac:picMkLst>
            <pc:docMk/>
            <pc:sldMk cId="869662755" sldId="259"/>
            <ac:picMk id="3" creationId="{04F362B5-D57F-FA03-1FD0-9219ECE399A0}"/>
          </ac:picMkLst>
        </pc:picChg>
      </pc:sldChg>
      <pc:sldChg chg="addSp delSp modSp mod modClrScheme delDesignElem chgLayout">
        <pc:chgData name="Kyle Crompton" userId="S::kyle.crompton@bbc.co.uk::ea2e2b23-f54f-4c5f-b125-63db890e493a" providerId="AD" clId="Web-{AB050821-74A2-0F92-41D0-0699D2E9F1CD}" dt="2023-08-13T17:32:12.390" v="44"/>
        <pc:sldMkLst>
          <pc:docMk/>
          <pc:sldMk cId="600281183" sldId="260"/>
        </pc:sldMkLst>
        <pc:spChg chg="del">
          <ac:chgData name="Kyle Crompton" userId="S::kyle.crompton@bbc.co.uk::ea2e2b23-f54f-4c5f-b125-63db890e493a" providerId="AD" clId="Web-{AB050821-74A2-0F92-41D0-0699D2E9F1CD}" dt="2023-08-13T17:27:50.083" v="13"/>
          <ac:spMkLst>
            <pc:docMk/>
            <pc:sldMk cId="600281183" sldId="260"/>
            <ac:spMk id="7" creationId="{42A4FC2C-047E-45A5-965D-8E1E3BF09BC6}"/>
          </ac:spMkLst>
        </pc:spChg>
        <pc:spChg chg="add del">
          <ac:chgData name="Kyle Crompton" userId="S::kyle.crompton@bbc.co.uk::ea2e2b23-f54f-4c5f-b125-63db890e493a" providerId="AD" clId="Web-{AB050821-74A2-0F92-41D0-0699D2E9F1CD}" dt="2023-08-13T17:32:06.140" v="43"/>
          <ac:spMkLst>
            <pc:docMk/>
            <pc:sldMk cId="600281183" sldId="260"/>
            <ac:spMk id="12" creationId="{42A4FC2C-047E-45A5-965D-8E1E3BF09BC6}"/>
          </ac:spMkLst>
        </pc:spChg>
        <pc:picChg chg="del">
          <ac:chgData name="Kyle Crompton" userId="S::kyle.crompton@bbc.co.uk::ea2e2b23-f54f-4c5f-b125-63db890e493a" providerId="AD" clId="Web-{AB050821-74A2-0F92-41D0-0699D2E9F1CD}" dt="2023-08-13T17:27:42.568" v="11"/>
          <ac:picMkLst>
            <pc:docMk/>
            <pc:sldMk cId="600281183" sldId="260"/>
            <ac:picMk id="2" creationId="{AA5825C6-AE3B-588F-7AD1-9A7E38E14936}"/>
          </ac:picMkLst>
        </pc:picChg>
        <pc:picChg chg="add mod">
          <ac:chgData name="Kyle Crompton" userId="S::kyle.crompton@bbc.co.uk::ea2e2b23-f54f-4c5f-b125-63db890e493a" providerId="AD" clId="Web-{AB050821-74A2-0F92-41D0-0699D2E9F1CD}" dt="2023-08-13T17:27:50.083" v="13"/>
          <ac:picMkLst>
            <pc:docMk/>
            <pc:sldMk cId="600281183" sldId="260"/>
            <ac:picMk id="3" creationId="{119F74CB-CD81-3970-F646-33E72FF7B06F}"/>
          </ac:picMkLst>
        </pc:picChg>
      </pc:sldChg>
      <pc:sldChg chg="addSp delSp modSp mod modClrScheme delDesignElem chgLayout">
        <pc:chgData name="Kyle Crompton" userId="S::kyle.crompton@bbc.co.uk::ea2e2b23-f54f-4c5f-b125-63db890e493a" providerId="AD" clId="Web-{AB050821-74A2-0F92-41D0-0699D2E9F1CD}" dt="2023-08-13T17:32:12.390" v="44"/>
        <pc:sldMkLst>
          <pc:docMk/>
          <pc:sldMk cId="1147890764" sldId="261"/>
        </pc:sldMkLst>
        <pc:spChg chg="del">
          <ac:chgData name="Kyle Crompton" userId="S::kyle.crompton@bbc.co.uk::ea2e2b23-f54f-4c5f-b125-63db890e493a" providerId="AD" clId="Web-{AB050821-74A2-0F92-41D0-0699D2E9F1CD}" dt="2023-08-13T17:28:00.678" v="16"/>
          <ac:spMkLst>
            <pc:docMk/>
            <pc:sldMk cId="1147890764" sldId="261"/>
            <ac:spMk id="7" creationId="{42A4FC2C-047E-45A5-965D-8E1E3BF09BC6}"/>
          </ac:spMkLst>
        </pc:spChg>
        <pc:spChg chg="add del">
          <ac:chgData name="Kyle Crompton" userId="S::kyle.crompton@bbc.co.uk::ea2e2b23-f54f-4c5f-b125-63db890e493a" providerId="AD" clId="Web-{AB050821-74A2-0F92-41D0-0699D2E9F1CD}" dt="2023-08-13T17:32:06.140" v="43"/>
          <ac:spMkLst>
            <pc:docMk/>
            <pc:sldMk cId="1147890764" sldId="261"/>
            <ac:spMk id="12" creationId="{42A4FC2C-047E-45A5-965D-8E1E3BF09BC6}"/>
          </ac:spMkLst>
        </pc:spChg>
        <pc:picChg chg="del">
          <ac:chgData name="Kyle Crompton" userId="S::kyle.crompton@bbc.co.uk::ea2e2b23-f54f-4c5f-b125-63db890e493a" providerId="AD" clId="Web-{AB050821-74A2-0F92-41D0-0699D2E9F1CD}" dt="2023-08-13T17:27:53.521" v="14"/>
          <ac:picMkLst>
            <pc:docMk/>
            <pc:sldMk cId="1147890764" sldId="261"/>
            <ac:picMk id="2" creationId="{BF9EEABD-1CE6-B97B-8575-3E835B9676D7}"/>
          </ac:picMkLst>
        </pc:picChg>
        <pc:picChg chg="add mod">
          <ac:chgData name="Kyle Crompton" userId="S::kyle.crompton@bbc.co.uk::ea2e2b23-f54f-4c5f-b125-63db890e493a" providerId="AD" clId="Web-{AB050821-74A2-0F92-41D0-0699D2E9F1CD}" dt="2023-08-13T17:28:00.678" v="16"/>
          <ac:picMkLst>
            <pc:docMk/>
            <pc:sldMk cId="1147890764" sldId="261"/>
            <ac:picMk id="3" creationId="{ED89E8AC-6A93-8F0D-A7B1-6F0D15450F61}"/>
          </ac:picMkLst>
        </pc:picChg>
      </pc:sldChg>
      <pc:sldChg chg="addSp delSp modSp mod modTransition modClrScheme delDesignElem chgLayout">
        <pc:chgData name="Kyle Crompton" userId="S::kyle.crompton@bbc.co.uk::ea2e2b23-f54f-4c5f-b125-63db890e493a" providerId="AD" clId="Web-{AB050821-74A2-0F92-41D0-0699D2E9F1CD}" dt="2023-08-13T17:32:12.390" v="44"/>
        <pc:sldMkLst>
          <pc:docMk/>
          <pc:sldMk cId="2329762250" sldId="262"/>
        </pc:sldMkLst>
        <pc:spChg chg="del">
          <ac:chgData name="Kyle Crompton" userId="S::kyle.crompton@bbc.co.uk::ea2e2b23-f54f-4c5f-b125-63db890e493a" providerId="AD" clId="Web-{AB050821-74A2-0F92-41D0-0699D2E9F1CD}" dt="2023-08-13T17:28:23.100" v="19"/>
          <ac:spMkLst>
            <pc:docMk/>
            <pc:sldMk cId="2329762250" sldId="262"/>
            <ac:spMk id="7" creationId="{42A4FC2C-047E-45A5-965D-8E1E3BF09BC6}"/>
          </ac:spMkLst>
        </pc:spChg>
        <pc:spChg chg="add del">
          <ac:chgData name="Kyle Crompton" userId="S::kyle.crompton@bbc.co.uk::ea2e2b23-f54f-4c5f-b125-63db890e493a" providerId="AD" clId="Web-{AB050821-74A2-0F92-41D0-0699D2E9F1CD}" dt="2023-08-13T17:32:06.140" v="43"/>
          <ac:spMkLst>
            <pc:docMk/>
            <pc:sldMk cId="2329762250" sldId="262"/>
            <ac:spMk id="12" creationId="{42A4FC2C-047E-45A5-965D-8E1E3BF09BC6}"/>
          </ac:spMkLst>
        </pc:spChg>
        <pc:picChg chg="del">
          <ac:chgData name="Kyle Crompton" userId="S::kyle.crompton@bbc.co.uk::ea2e2b23-f54f-4c5f-b125-63db890e493a" providerId="AD" clId="Web-{AB050821-74A2-0F92-41D0-0699D2E9F1CD}" dt="2023-08-13T17:28:11.147" v="17"/>
          <ac:picMkLst>
            <pc:docMk/>
            <pc:sldMk cId="2329762250" sldId="262"/>
            <ac:picMk id="2" creationId="{8485CBBA-E18B-CC41-924E-31A813E91771}"/>
          </ac:picMkLst>
        </pc:picChg>
        <pc:picChg chg="add mod">
          <ac:chgData name="Kyle Crompton" userId="S::kyle.crompton@bbc.co.uk::ea2e2b23-f54f-4c5f-b125-63db890e493a" providerId="AD" clId="Web-{AB050821-74A2-0F92-41D0-0699D2E9F1CD}" dt="2023-08-13T17:28:23.100" v="19"/>
          <ac:picMkLst>
            <pc:docMk/>
            <pc:sldMk cId="2329762250" sldId="262"/>
            <ac:picMk id="3" creationId="{0DE5FFEA-5DAD-4E8A-3534-DF0828AD8658}"/>
          </ac:picMkLst>
        </pc:picChg>
      </pc:sldChg>
      <pc:sldChg chg="addSp delSp modSp mod modTransition modClrScheme delDesignElem chgLayout">
        <pc:chgData name="Kyle Crompton" userId="S::kyle.crompton@bbc.co.uk::ea2e2b23-f54f-4c5f-b125-63db890e493a" providerId="AD" clId="Web-{AB050821-74A2-0F92-41D0-0699D2E9F1CD}" dt="2023-08-13T17:32:12.390" v="44"/>
        <pc:sldMkLst>
          <pc:docMk/>
          <pc:sldMk cId="1122670798" sldId="263"/>
        </pc:sldMkLst>
        <pc:spChg chg="del">
          <ac:chgData name="Kyle Crompton" userId="S::kyle.crompton@bbc.co.uk::ea2e2b23-f54f-4c5f-b125-63db890e493a" providerId="AD" clId="Web-{AB050821-74A2-0F92-41D0-0699D2E9F1CD}" dt="2023-08-13T17:29:28.384" v="23"/>
          <ac:spMkLst>
            <pc:docMk/>
            <pc:sldMk cId="1122670798" sldId="263"/>
            <ac:spMk id="12" creationId="{42A4FC2C-047E-45A5-965D-8E1E3BF09BC6}"/>
          </ac:spMkLst>
        </pc:spChg>
        <pc:spChg chg="add del">
          <ac:chgData name="Kyle Crompton" userId="S::kyle.crompton@bbc.co.uk::ea2e2b23-f54f-4c5f-b125-63db890e493a" providerId="AD" clId="Web-{AB050821-74A2-0F92-41D0-0699D2E9F1CD}" dt="2023-08-13T17:32:06.140" v="43"/>
          <ac:spMkLst>
            <pc:docMk/>
            <pc:sldMk cId="1122670798" sldId="263"/>
            <ac:spMk id="17" creationId="{42A4FC2C-047E-45A5-965D-8E1E3BF09BC6}"/>
          </ac:spMkLst>
        </pc:spChg>
        <pc:picChg chg="add mod">
          <ac:chgData name="Kyle Crompton" userId="S::kyle.crompton@bbc.co.uk::ea2e2b23-f54f-4c5f-b125-63db890e493a" providerId="AD" clId="Web-{AB050821-74A2-0F92-41D0-0699D2E9F1CD}" dt="2023-08-13T17:29:28.384" v="23"/>
          <ac:picMkLst>
            <pc:docMk/>
            <pc:sldMk cId="1122670798" sldId="263"/>
            <ac:picMk id="2" creationId="{5D4E5DA6-0FBD-EA42-FCB5-2E5F2CC22D54}"/>
          </ac:picMkLst>
        </pc:picChg>
        <pc:picChg chg="del">
          <ac:chgData name="Kyle Crompton" userId="S::kyle.crompton@bbc.co.uk::ea2e2b23-f54f-4c5f-b125-63db890e493a" providerId="AD" clId="Web-{AB050821-74A2-0F92-41D0-0699D2E9F1CD}" dt="2023-08-13T17:29:21.227" v="21"/>
          <ac:picMkLst>
            <pc:docMk/>
            <pc:sldMk cId="1122670798" sldId="263"/>
            <ac:picMk id="3" creationId="{63B62833-B30F-47E3-15B7-243F19788E43}"/>
          </ac:picMkLst>
        </pc:picChg>
      </pc:sldChg>
      <pc:sldChg chg="addSp delSp modSp mod modTransition modClrScheme delDesignElem chgLayout">
        <pc:chgData name="Kyle Crompton" userId="S::kyle.crompton@bbc.co.uk::ea2e2b23-f54f-4c5f-b125-63db890e493a" providerId="AD" clId="Web-{AB050821-74A2-0F92-41D0-0699D2E9F1CD}" dt="2023-08-13T17:32:12.390" v="44"/>
        <pc:sldMkLst>
          <pc:docMk/>
          <pc:sldMk cId="1249939223" sldId="265"/>
        </pc:sldMkLst>
        <pc:spChg chg="del">
          <ac:chgData name="Kyle Crompton" userId="S::kyle.crompton@bbc.co.uk::ea2e2b23-f54f-4c5f-b125-63db890e493a" providerId="AD" clId="Web-{AB050821-74A2-0F92-41D0-0699D2E9F1CD}" dt="2023-08-13T17:29:45.166" v="27"/>
          <ac:spMkLst>
            <pc:docMk/>
            <pc:sldMk cId="1249939223" sldId="265"/>
            <ac:spMk id="8" creationId="{42A4FC2C-047E-45A5-965D-8E1E3BF09BC6}"/>
          </ac:spMkLst>
        </pc:spChg>
        <pc:spChg chg="add del">
          <ac:chgData name="Kyle Crompton" userId="S::kyle.crompton@bbc.co.uk::ea2e2b23-f54f-4c5f-b125-63db890e493a" providerId="AD" clId="Web-{AB050821-74A2-0F92-41D0-0699D2E9F1CD}" dt="2023-08-13T17:32:06.140" v="43"/>
          <ac:spMkLst>
            <pc:docMk/>
            <pc:sldMk cId="1249939223" sldId="265"/>
            <ac:spMk id="13" creationId="{42A4FC2C-047E-45A5-965D-8E1E3BF09BC6}"/>
          </ac:spMkLst>
        </pc:spChg>
        <pc:picChg chg="add mod">
          <ac:chgData name="Kyle Crompton" userId="S::kyle.crompton@bbc.co.uk::ea2e2b23-f54f-4c5f-b125-63db890e493a" providerId="AD" clId="Web-{AB050821-74A2-0F92-41D0-0699D2E9F1CD}" dt="2023-08-13T17:29:45.166" v="27"/>
          <ac:picMkLst>
            <pc:docMk/>
            <pc:sldMk cId="1249939223" sldId="265"/>
            <ac:picMk id="2" creationId="{421EA12D-6766-7EBC-5A2C-A336E6696A91}"/>
          </ac:picMkLst>
        </pc:picChg>
        <pc:picChg chg="del">
          <ac:chgData name="Kyle Crompton" userId="S::kyle.crompton@bbc.co.uk::ea2e2b23-f54f-4c5f-b125-63db890e493a" providerId="AD" clId="Web-{AB050821-74A2-0F92-41D0-0699D2E9F1CD}" dt="2023-08-13T17:29:37.509" v="25"/>
          <ac:picMkLst>
            <pc:docMk/>
            <pc:sldMk cId="1249939223" sldId="265"/>
            <ac:picMk id="3" creationId="{94894D75-071A-7AA5-EA48-943B278EBE31}"/>
          </ac:picMkLst>
        </pc:picChg>
      </pc:sldChg>
      <pc:sldChg chg="addSp delSp modSp mod setBg modClrScheme delDesignElem chgLayout">
        <pc:chgData name="Kyle Crompton" userId="S::kyle.crompton@bbc.co.uk::ea2e2b23-f54f-4c5f-b125-63db890e493a" providerId="AD" clId="Web-{AB050821-74A2-0F92-41D0-0699D2E9F1CD}" dt="2023-08-13T17:36:27.180" v="67"/>
        <pc:sldMkLst>
          <pc:docMk/>
          <pc:sldMk cId="2516291315" sldId="266"/>
        </pc:sldMkLst>
        <pc:spChg chg="del mod ord">
          <ac:chgData name="Kyle Crompton" userId="S::kyle.crompton@bbc.co.uk::ea2e2b23-f54f-4c5f-b125-63db890e493a" providerId="AD" clId="Web-{AB050821-74A2-0F92-41D0-0699D2E9F1CD}" dt="2023-08-13T17:36:01.804" v="64"/>
          <ac:spMkLst>
            <pc:docMk/>
            <pc:sldMk cId="2516291315" sldId="266"/>
            <ac:spMk id="4" creationId="{3EE58C0D-9EED-269E-08F6-05E7F215463E}"/>
          </ac:spMkLst>
        </pc:spChg>
        <pc:spChg chg="add del">
          <ac:chgData name="Kyle Crompton" userId="S::kyle.crompton@bbc.co.uk::ea2e2b23-f54f-4c5f-b125-63db890e493a" providerId="AD" clId="Web-{AB050821-74A2-0F92-41D0-0699D2E9F1CD}" dt="2023-08-13T17:31:23.701" v="35"/>
          <ac:spMkLst>
            <pc:docMk/>
            <pc:sldMk cId="2516291315" sldId="266"/>
            <ac:spMk id="9" creationId="{362810D9-2C5A-477D-949C-C191895477F3}"/>
          </ac:spMkLst>
        </pc:spChg>
        <pc:spChg chg="add del">
          <ac:chgData name="Kyle Crompton" userId="S::kyle.crompton@bbc.co.uk::ea2e2b23-f54f-4c5f-b125-63db890e493a" providerId="AD" clId="Web-{AB050821-74A2-0F92-41D0-0699D2E9F1CD}" dt="2023-08-13T17:32:06.140" v="43"/>
          <ac:spMkLst>
            <pc:docMk/>
            <pc:sldMk cId="2516291315" sldId="266"/>
            <ac:spMk id="10" creationId="{330D6772-5550-42D5-B8BC-CDE28365623B}"/>
          </ac:spMkLst>
        </pc:spChg>
        <pc:spChg chg="add del">
          <ac:chgData name="Kyle Crompton" userId="S::kyle.crompton@bbc.co.uk::ea2e2b23-f54f-4c5f-b125-63db890e493a" providerId="AD" clId="Web-{AB050821-74A2-0F92-41D0-0699D2E9F1CD}" dt="2023-08-13T17:31:23.701" v="35"/>
          <ac:spMkLst>
            <pc:docMk/>
            <pc:sldMk cId="2516291315" sldId="266"/>
            <ac:spMk id="11" creationId="{081E4A58-353D-44AE-B2FC-2A74E2E400F7}"/>
          </ac:spMkLst>
        </pc:spChg>
        <pc:spChg chg="add del">
          <ac:chgData name="Kyle Crompton" userId="S::kyle.crompton@bbc.co.uk::ea2e2b23-f54f-4c5f-b125-63db890e493a" providerId="AD" clId="Web-{AB050821-74A2-0F92-41D0-0699D2E9F1CD}" dt="2023-08-13T17:32:06.140" v="43"/>
          <ac:spMkLst>
            <pc:docMk/>
            <pc:sldMk cId="2516291315" sldId="266"/>
            <ac:spMk id="12" creationId="{97DB0DD1-0F30-4B7E-A6DC-3DDA7D5B351C}"/>
          </ac:spMkLst>
        </pc:spChg>
        <pc:spChg chg="add">
          <ac:chgData name="Kyle Crompton" userId="S::kyle.crompton@bbc.co.uk::ea2e2b23-f54f-4c5f-b125-63db890e493a" providerId="AD" clId="Web-{AB050821-74A2-0F92-41D0-0699D2E9F1CD}" dt="2023-08-13T17:36:27.180" v="67"/>
          <ac:spMkLst>
            <pc:docMk/>
            <pc:sldMk cId="2516291315" sldId="266"/>
            <ac:spMk id="13" creationId="{42A4FC2C-047E-45A5-965D-8E1E3BF09BC6}"/>
          </ac:spMkLst>
        </pc:spChg>
        <pc:picChg chg="del">
          <ac:chgData name="Kyle Crompton" userId="S::kyle.crompton@bbc.co.uk::ea2e2b23-f54f-4c5f-b125-63db890e493a" providerId="AD" clId="Web-{AB050821-74A2-0F92-41D0-0699D2E9F1CD}" dt="2023-08-13T17:30:58.918" v="32"/>
          <ac:picMkLst>
            <pc:docMk/>
            <pc:sldMk cId="2516291315" sldId="266"/>
            <ac:picMk id="2" creationId="{BD18CF83-EE4A-ABA8-C525-55BB2CFB0115}"/>
          </ac:picMkLst>
        </pc:picChg>
        <pc:picChg chg="add del mod">
          <ac:chgData name="Kyle Crompton" userId="S::kyle.crompton@bbc.co.uk::ea2e2b23-f54f-4c5f-b125-63db890e493a" providerId="AD" clId="Web-{AB050821-74A2-0F92-41D0-0699D2E9F1CD}" dt="2023-08-13T17:31:40.779" v="40"/>
          <ac:picMkLst>
            <pc:docMk/>
            <pc:sldMk cId="2516291315" sldId="266"/>
            <ac:picMk id="3" creationId="{C73E9DCE-EA34-9D75-B61E-9732253B463D}"/>
          </ac:picMkLst>
        </pc:picChg>
        <pc:picChg chg="add del mod">
          <ac:chgData name="Kyle Crompton" userId="S::kyle.crompton@bbc.co.uk::ea2e2b23-f54f-4c5f-b125-63db890e493a" providerId="AD" clId="Web-{AB050821-74A2-0F92-41D0-0699D2E9F1CD}" dt="2023-08-13T17:32:38.813" v="45"/>
          <ac:picMkLst>
            <pc:docMk/>
            <pc:sldMk cId="2516291315" sldId="266"/>
            <ac:picMk id="5" creationId="{838F33CC-BD38-5938-A76B-A43477E61592}"/>
          </ac:picMkLst>
        </pc:picChg>
        <pc:picChg chg="add del mod ord">
          <ac:chgData name="Kyle Crompton" userId="S::kyle.crompton@bbc.co.uk::ea2e2b23-f54f-4c5f-b125-63db890e493a" providerId="AD" clId="Web-{AB050821-74A2-0F92-41D0-0699D2E9F1CD}" dt="2023-08-13T17:36:06.086" v="65"/>
          <ac:picMkLst>
            <pc:docMk/>
            <pc:sldMk cId="2516291315" sldId="266"/>
            <ac:picMk id="6" creationId="{2CD6A828-F9AF-4CF2-CAE0-47CB382BF7EA}"/>
          </ac:picMkLst>
        </pc:picChg>
        <pc:picChg chg="add mod">
          <ac:chgData name="Kyle Crompton" userId="S::kyle.crompton@bbc.co.uk::ea2e2b23-f54f-4c5f-b125-63db890e493a" providerId="AD" clId="Web-{AB050821-74A2-0F92-41D0-0699D2E9F1CD}" dt="2023-08-13T17:36:27.180" v="67"/>
          <ac:picMkLst>
            <pc:docMk/>
            <pc:sldMk cId="2516291315" sldId="266"/>
            <ac:picMk id="7" creationId="{EC3C8DCF-2348-19EE-6083-87F6B3EE98E1}"/>
          </ac:picMkLst>
        </pc:picChg>
      </pc:sldChg>
      <pc:sldChg chg="addSp delSp modSp mod modTransition setBg modClrScheme chgLayout">
        <pc:chgData name="Kyle Crompton" userId="S::kyle.crompton@bbc.co.uk::ea2e2b23-f54f-4c5f-b125-63db890e493a" providerId="AD" clId="Web-{AB050821-74A2-0F92-41D0-0699D2E9F1CD}" dt="2023-08-13T17:36:41.790" v="70"/>
        <pc:sldMkLst>
          <pc:docMk/>
          <pc:sldMk cId="1252235062" sldId="267"/>
        </pc:sldMkLst>
        <pc:spChg chg="add">
          <ac:chgData name="Kyle Crompton" userId="S::kyle.crompton@bbc.co.uk::ea2e2b23-f54f-4c5f-b125-63db890e493a" providerId="AD" clId="Web-{AB050821-74A2-0F92-41D0-0699D2E9F1CD}" dt="2023-08-13T17:36:36.603" v="69"/>
          <ac:spMkLst>
            <pc:docMk/>
            <pc:sldMk cId="1252235062" sldId="267"/>
            <ac:spMk id="9" creationId="{42A4FC2C-047E-45A5-965D-8E1E3BF09BC6}"/>
          </ac:spMkLst>
        </pc:spChg>
        <pc:picChg chg="del">
          <ac:chgData name="Kyle Crompton" userId="S::kyle.crompton@bbc.co.uk::ea2e2b23-f54f-4c5f-b125-63db890e493a" providerId="AD" clId="Web-{AB050821-74A2-0F92-41D0-0699D2E9F1CD}" dt="2023-08-13T17:33:41.502" v="57"/>
          <ac:picMkLst>
            <pc:docMk/>
            <pc:sldMk cId="1252235062" sldId="267"/>
            <ac:picMk id="2" creationId="{19FFDA30-53EE-025A-9135-42D0A3EAA6F6}"/>
          </ac:picMkLst>
        </pc:picChg>
        <pc:picChg chg="add del mod">
          <ac:chgData name="Kyle Crompton" userId="S::kyle.crompton@bbc.co.uk::ea2e2b23-f54f-4c5f-b125-63db890e493a" providerId="AD" clId="Web-{AB050821-74A2-0F92-41D0-0699D2E9F1CD}" dt="2023-08-13T17:34:02.581" v="63"/>
          <ac:picMkLst>
            <pc:docMk/>
            <pc:sldMk cId="1252235062" sldId="267"/>
            <ac:picMk id="3" creationId="{4DDF47DC-030D-22F2-FFEA-0EC9E71553F7}"/>
          </ac:picMkLst>
        </pc:picChg>
        <pc:picChg chg="add mod">
          <ac:chgData name="Kyle Crompton" userId="S::kyle.crompton@bbc.co.uk::ea2e2b23-f54f-4c5f-b125-63db890e493a" providerId="AD" clId="Web-{AB050821-74A2-0F92-41D0-0699D2E9F1CD}" dt="2023-08-13T17:36:36.603" v="69"/>
          <ac:picMkLst>
            <pc:docMk/>
            <pc:sldMk cId="1252235062" sldId="267"/>
            <ac:picMk id="4" creationId="{F4EE9286-B927-C8EB-B100-BA2D5410991D}"/>
          </ac:picMkLst>
        </pc:picChg>
      </pc:sldChg>
      <pc:sldChg chg="addSp delSp modSp mod modClrScheme delDesignElem chgLayout">
        <pc:chgData name="Kyle Crompton" userId="S::kyle.crompton@bbc.co.uk::ea2e2b23-f54f-4c5f-b125-63db890e493a" providerId="AD" clId="Web-{AB050821-74A2-0F92-41D0-0699D2E9F1CD}" dt="2023-08-13T17:38:58.577" v="74"/>
        <pc:sldMkLst>
          <pc:docMk/>
          <pc:sldMk cId="1788185191" sldId="268"/>
        </pc:sldMkLst>
        <pc:spChg chg="del">
          <ac:chgData name="Kyle Crompton" userId="S::kyle.crompton@bbc.co.uk::ea2e2b23-f54f-4c5f-b125-63db890e493a" providerId="AD" clId="Web-{AB050821-74A2-0F92-41D0-0699D2E9F1CD}" dt="2023-08-13T17:36:48.103" v="72"/>
          <ac:spMkLst>
            <pc:docMk/>
            <pc:sldMk cId="1788185191" sldId="268"/>
            <ac:spMk id="4" creationId="{7094C755-A4AA-80AA-3BF0-CE8724856FEB}"/>
          </ac:spMkLst>
        </pc:spChg>
        <pc:spChg chg="del">
          <ac:chgData name="Kyle Crompton" userId="S::kyle.crompton@bbc.co.uk::ea2e2b23-f54f-4c5f-b125-63db890e493a" providerId="AD" clId="Web-{AB050821-74A2-0F92-41D0-0699D2E9F1CD}" dt="2023-08-13T17:32:06.140" v="43"/>
          <ac:spMkLst>
            <pc:docMk/>
            <pc:sldMk cId="1788185191" sldId="268"/>
            <ac:spMk id="7" creationId="{42A4FC2C-047E-45A5-965D-8E1E3BF09BC6}"/>
          </ac:spMkLst>
        </pc:spChg>
        <pc:spChg chg="add">
          <ac:chgData name="Kyle Crompton" userId="S::kyle.crompton@bbc.co.uk::ea2e2b23-f54f-4c5f-b125-63db890e493a" providerId="AD" clId="Web-{AB050821-74A2-0F92-41D0-0699D2E9F1CD}" dt="2023-08-13T17:38:58.577" v="74"/>
          <ac:spMkLst>
            <pc:docMk/>
            <pc:sldMk cId="1788185191" sldId="268"/>
            <ac:spMk id="8" creationId="{42A4FC2C-047E-45A5-965D-8E1E3BF09BC6}"/>
          </ac:spMkLst>
        </pc:spChg>
        <pc:picChg chg="del">
          <ac:chgData name="Kyle Crompton" userId="S::kyle.crompton@bbc.co.uk::ea2e2b23-f54f-4c5f-b125-63db890e493a" providerId="AD" clId="Web-{AB050821-74A2-0F92-41D0-0699D2E9F1CD}" dt="2023-08-13T17:36:47.275" v="71"/>
          <ac:picMkLst>
            <pc:docMk/>
            <pc:sldMk cId="1788185191" sldId="268"/>
            <ac:picMk id="2" creationId="{DBB63E33-B012-2D73-AF2F-9B5D02991A39}"/>
          </ac:picMkLst>
        </pc:picChg>
        <pc:picChg chg="add mod">
          <ac:chgData name="Kyle Crompton" userId="S::kyle.crompton@bbc.co.uk::ea2e2b23-f54f-4c5f-b125-63db890e493a" providerId="AD" clId="Web-{AB050821-74A2-0F92-41D0-0699D2E9F1CD}" dt="2023-08-13T17:38:58.577" v="74"/>
          <ac:picMkLst>
            <pc:docMk/>
            <pc:sldMk cId="1788185191" sldId="268"/>
            <ac:picMk id="3" creationId="{24677728-96B4-A237-FC49-10EAC4DC4427}"/>
          </ac:picMkLst>
        </pc:picChg>
      </pc:sldChg>
      <pc:sldChg chg="addSp delSp modSp add del mod modTransition modClrScheme delDesignElem chgLayout">
        <pc:chgData name="Kyle Crompton" userId="S::kyle.crompton@bbc.co.uk::ea2e2b23-f54f-4c5f-b125-63db890e493a" providerId="AD" clId="Web-{AB050821-74A2-0F92-41D0-0699D2E9F1CD}" dt="2023-08-13T17:39:22.124" v="80"/>
        <pc:sldMkLst>
          <pc:docMk/>
          <pc:sldMk cId="2486062117" sldId="269"/>
        </pc:sldMkLst>
        <pc:spChg chg="del">
          <ac:chgData name="Kyle Crompton" userId="S::kyle.crompton@bbc.co.uk::ea2e2b23-f54f-4c5f-b125-63db890e493a" providerId="AD" clId="Web-{AB050821-74A2-0F92-41D0-0699D2E9F1CD}" dt="2023-08-13T17:32:06.140" v="43"/>
          <ac:spMkLst>
            <pc:docMk/>
            <pc:sldMk cId="2486062117" sldId="269"/>
            <ac:spMk id="7" creationId="{42A4FC2C-047E-45A5-965D-8E1E3BF09BC6}"/>
          </ac:spMkLst>
        </pc:spChg>
        <pc:spChg chg="add">
          <ac:chgData name="Kyle Crompton" userId="S::kyle.crompton@bbc.co.uk::ea2e2b23-f54f-4c5f-b125-63db890e493a" providerId="AD" clId="Web-{AB050821-74A2-0F92-41D0-0699D2E9F1CD}" dt="2023-08-13T17:39:16.296" v="79"/>
          <ac:spMkLst>
            <pc:docMk/>
            <pc:sldMk cId="2486062117" sldId="269"/>
            <ac:spMk id="8" creationId="{42A4FC2C-047E-45A5-965D-8E1E3BF09BC6}"/>
          </ac:spMkLst>
        </pc:spChg>
        <pc:picChg chg="del">
          <ac:chgData name="Kyle Crompton" userId="S::kyle.crompton@bbc.co.uk::ea2e2b23-f54f-4c5f-b125-63db890e493a" providerId="AD" clId="Web-{AB050821-74A2-0F92-41D0-0699D2E9F1CD}" dt="2023-08-13T17:39:07.405" v="77"/>
          <ac:picMkLst>
            <pc:docMk/>
            <pc:sldMk cId="2486062117" sldId="269"/>
            <ac:picMk id="2" creationId="{BE5F5959-CA00-7BB2-3DD5-38AC3E35966D}"/>
          </ac:picMkLst>
        </pc:picChg>
        <pc:picChg chg="add mod">
          <ac:chgData name="Kyle Crompton" userId="S::kyle.crompton@bbc.co.uk::ea2e2b23-f54f-4c5f-b125-63db890e493a" providerId="AD" clId="Web-{AB050821-74A2-0F92-41D0-0699D2E9F1CD}" dt="2023-08-13T17:39:16.296" v="79"/>
          <ac:picMkLst>
            <pc:docMk/>
            <pc:sldMk cId="2486062117" sldId="269"/>
            <ac:picMk id="3" creationId="{BDC46AFC-CDB3-0B59-8252-8EBD47C4254F}"/>
          </ac:picMkLst>
        </pc:picChg>
      </pc:sldChg>
      <pc:sldChg chg="addSp delSp modSp mod modClrScheme delDesignElem chgLayout">
        <pc:chgData name="Kyle Crompton" userId="S::kyle.crompton@bbc.co.uk::ea2e2b23-f54f-4c5f-b125-63db890e493a" providerId="AD" clId="Web-{AB050821-74A2-0F92-41D0-0699D2E9F1CD}" dt="2023-08-13T17:40:58.784" v="111" actId="1076"/>
        <pc:sldMkLst>
          <pc:docMk/>
          <pc:sldMk cId="2449260693" sldId="270"/>
        </pc:sldMkLst>
        <pc:spChg chg="del">
          <ac:chgData name="Kyle Crompton" userId="S::kyle.crompton@bbc.co.uk::ea2e2b23-f54f-4c5f-b125-63db890e493a" providerId="AD" clId="Web-{AB050821-74A2-0F92-41D0-0699D2E9F1CD}" dt="2023-08-13T17:40:24.736" v="103"/>
          <ac:spMkLst>
            <pc:docMk/>
            <pc:sldMk cId="2449260693" sldId="270"/>
            <ac:spMk id="5" creationId="{549E76D7-330B-D442-4DDB-2630FC85DB9D}"/>
          </ac:spMkLst>
        </pc:spChg>
        <pc:spChg chg="del">
          <ac:chgData name="Kyle Crompton" userId="S::kyle.crompton@bbc.co.uk::ea2e2b23-f54f-4c5f-b125-63db890e493a" providerId="AD" clId="Web-{AB050821-74A2-0F92-41D0-0699D2E9F1CD}" dt="2023-08-13T17:32:06.140" v="43"/>
          <ac:spMkLst>
            <pc:docMk/>
            <pc:sldMk cId="2449260693" sldId="270"/>
            <ac:spMk id="7" creationId="{42A4FC2C-047E-45A5-965D-8E1E3BF09BC6}"/>
          </ac:spMkLst>
        </pc:spChg>
        <pc:picChg chg="del">
          <ac:chgData name="Kyle Crompton" userId="S::kyle.crompton@bbc.co.uk::ea2e2b23-f54f-4c5f-b125-63db890e493a" providerId="AD" clId="Web-{AB050821-74A2-0F92-41D0-0699D2E9F1CD}" dt="2023-08-13T17:39:27.359" v="81"/>
          <ac:picMkLst>
            <pc:docMk/>
            <pc:sldMk cId="2449260693" sldId="270"/>
            <ac:picMk id="2" creationId="{70A2F42B-95CA-FAE4-4B16-0F642CE9ADA7}"/>
          </ac:picMkLst>
        </pc:picChg>
        <pc:picChg chg="add mod ord">
          <ac:chgData name="Kyle Crompton" userId="S::kyle.crompton@bbc.co.uk::ea2e2b23-f54f-4c5f-b125-63db890e493a" providerId="AD" clId="Web-{AB050821-74A2-0F92-41D0-0699D2E9F1CD}" dt="2023-08-13T17:40:58.784" v="111" actId="1076"/>
          <ac:picMkLst>
            <pc:docMk/>
            <pc:sldMk cId="2449260693" sldId="270"/>
            <ac:picMk id="4" creationId="{8DA29C12-FC5D-154E-8BF8-EBED4BA6F9D1}"/>
          </ac:picMkLst>
        </pc:picChg>
      </pc:sldChg>
      <pc:sldChg chg="addSp delSp modSp mod modTransition modClrScheme delDesignElem chgLayout">
        <pc:chgData name="Kyle Crompton" userId="S::kyle.crompton@bbc.co.uk::ea2e2b23-f54f-4c5f-b125-63db890e493a" providerId="AD" clId="Web-{AB050821-74A2-0F92-41D0-0699D2E9F1CD}" dt="2023-08-13T18:05:03.099" v="172"/>
        <pc:sldMkLst>
          <pc:docMk/>
          <pc:sldMk cId="4043951466" sldId="271"/>
        </pc:sldMkLst>
        <pc:spChg chg="del">
          <ac:chgData name="Kyle Crompton" userId="S::kyle.crompton@bbc.co.uk::ea2e2b23-f54f-4c5f-b125-63db890e493a" providerId="AD" clId="Web-{AB050821-74A2-0F92-41D0-0699D2E9F1CD}" dt="2023-08-13T17:32:06.140" v="43"/>
          <ac:spMkLst>
            <pc:docMk/>
            <pc:sldMk cId="4043951466" sldId="271"/>
            <ac:spMk id="7" creationId="{42A4FC2C-047E-45A5-965D-8E1E3BF09BC6}"/>
          </ac:spMkLst>
        </pc:spChg>
        <pc:picChg chg="del">
          <ac:chgData name="Kyle Crompton" userId="S::kyle.crompton@bbc.co.uk::ea2e2b23-f54f-4c5f-b125-63db890e493a" providerId="AD" clId="Web-{AB050821-74A2-0F92-41D0-0699D2E9F1CD}" dt="2023-08-13T17:40:30.955" v="104"/>
          <ac:picMkLst>
            <pc:docMk/>
            <pc:sldMk cId="4043951466" sldId="271"/>
            <ac:picMk id="2" creationId="{9C6B2797-DD85-64B7-8B04-ED31E06A16A1}"/>
          </ac:picMkLst>
        </pc:picChg>
        <pc:picChg chg="add mod">
          <ac:chgData name="Kyle Crompton" userId="S::kyle.crompton@bbc.co.uk::ea2e2b23-f54f-4c5f-b125-63db890e493a" providerId="AD" clId="Web-{AB050821-74A2-0F92-41D0-0699D2E9F1CD}" dt="2023-08-13T17:41:04.253" v="113" actId="1076"/>
          <ac:picMkLst>
            <pc:docMk/>
            <pc:sldMk cId="4043951466" sldId="271"/>
            <ac:picMk id="3" creationId="{BFCA9E12-3568-D150-2F68-C9FABBD6DC2B}"/>
          </ac:picMkLst>
        </pc:picChg>
      </pc:sldChg>
      <pc:sldChg chg="addSp delSp modSp mod modClrScheme delDesignElem chgLayout">
        <pc:chgData name="Kyle Crompton" userId="S::kyle.crompton@bbc.co.uk::ea2e2b23-f54f-4c5f-b125-63db890e493a" providerId="AD" clId="Web-{AB050821-74A2-0F92-41D0-0699D2E9F1CD}" dt="2023-08-13T17:44:01.325" v="117"/>
        <pc:sldMkLst>
          <pc:docMk/>
          <pc:sldMk cId="526077212" sldId="272"/>
        </pc:sldMkLst>
        <pc:spChg chg="del">
          <ac:chgData name="Kyle Crompton" userId="S::kyle.crompton@bbc.co.uk::ea2e2b23-f54f-4c5f-b125-63db890e493a" providerId="AD" clId="Web-{AB050821-74A2-0F92-41D0-0699D2E9F1CD}" dt="2023-08-13T17:43:58.513" v="116"/>
          <ac:spMkLst>
            <pc:docMk/>
            <pc:sldMk cId="526077212" sldId="272"/>
            <ac:spMk id="3" creationId="{5C40DF42-A482-EFA5-5592-5E4432711600}"/>
          </ac:spMkLst>
        </pc:spChg>
        <pc:spChg chg="del">
          <ac:chgData name="Kyle Crompton" userId="S::kyle.crompton@bbc.co.uk::ea2e2b23-f54f-4c5f-b125-63db890e493a" providerId="AD" clId="Web-{AB050821-74A2-0F92-41D0-0699D2E9F1CD}" dt="2023-08-13T17:32:06.140" v="43"/>
          <ac:spMkLst>
            <pc:docMk/>
            <pc:sldMk cId="526077212" sldId="272"/>
            <ac:spMk id="7" creationId="{42A4FC2C-047E-45A5-965D-8E1E3BF09BC6}"/>
          </ac:spMkLst>
        </pc:spChg>
        <pc:spChg chg="add">
          <ac:chgData name="Kyle Crompton" userId="S::kyle.crompton@bbc.co.uk::ea2e2b23-f54f-4c5f-b125-63db890e493a" providerId="AD" clId="Web-{AB050821-74A2-0F92-41D0-0699D2E9F1CD}" dt="2023-08-13T17:44:01.325" v="117"/>
          <ac:spMkLst>
            <pc:docMk/>
            <pc:sldMk cId="526077212" sldId="272"/>
            <ac:spMk id="9" creationId="{42A4FC2C-047E-45A5-965D-8E1E3BF09BC6}"/>
          </ac:spMkLst>
        </pc:spChg>
        <pc:picChg chg="del">
          <ac:chgData name="Kyle Crompton" userId="S::kyle.crompton@bbc.co.uk::ea2e2b23-f54f-4c5f-b125-63db890e493a" providerId="AD" clId="Web-{AB050821-74A2-0F92-41D0-0699D2E9F1CD}" dt="2023-08-13T17:43:45.481" v="114"/>
          <ac:picMkLst>
            <pc:docMk/>
            <pc:sldMk cId="526077212" sldId="272"/>
            <ac:picMk id="2" creationId="{BAA9EAAF-0DBE-BBB8-D4BE-8E7E1762381D}"/>
          </ac:picMkLst>
        </pc:picChg>
        <pc:picChg chg="add mod">
          <ac:chgData name="Kyle Crompton" userId="S::kyle.crompton@bbc.co.uk::ea2e2b23-f54f-4c5f-b125-63db890e493a" providerId="AD" clId="Web-{AB050821-74A2-0F92-41D0-0699D2E9F1CD}" dt="2023-08-13T17:44:01.325" v="117"/>
          <ac:picMkLst>
            <pc:docMk/>
            <pc:sldMk cId="526077212" sldId="272"/>
            <ac:picMk id="4" creationId="{D43E2492-04CB-CDC3-87A5-8AF6B9BB610A}"/>
          </ac:picMkLst>
        </pc:picChg>
      </pc:sldChg>
      <pc:sldChg chg="addSp delSp modSp mod modTransition modClrScheme delDesignElem chgLayout">
        <pc:chgData name="Kyle Crompton" userId="S::kyle.crompton@bbc.co.uk::ea2e2b23-f54f-4c5f-b125-63db890e493a" providerId="AD" clId="Web-{AB050821-74A2-0F92-41D0-0699D2E9F1CD}" dt="2023-08-13T17:58:24.553" v="122"/>
        <pc:sldMkLst>
          <pc:docMk/>
          <pc:sldMk cId="4073181142" sldId="273"/>
        </pc:sldMkLst>
        <pc:spChg chg="add">
          <ac:chgData name="Kyle Crompton" userId="S::kyle.crompton@bbc.co.uk::ea2e2b23-f54f-4c5f-b125-63db890e493a" providerId="AD" clId="Web-{AB050821-74A2-0F92-41D0-0699D2E9F1CD}" dt="2023-08-13T17:58:20.615" v="121"/>
          <ac:spMkLst>
            <pc:docMk/>
            <pc:sldMk cId="4073181142" sldId="273"/>
            <ac:spMk id="4" creationId="{42A4FC2C-047E-45A5-965D-8E1E3BF09BC6}"/>
          </ac:spMkLst>
        </pc:spChg>
        <pc:spChg chg="del">
          <ac:chgData name="Kyle Crompton" userId="S::kyle.crompton@bbc.co.uk::ea2e2b23-f54f-4c5f-b125-63db890e493a" providerId="AD" clId="Web-{AB050821-74A2-0F92-41D0-0699D2E9F1CD}" dt="2023-08-13T17:32:06.140" v="43"/>
          <ac:spMkLst>
            <pc:docMk/>
            <pc:sldMk cId="4073181142" sldId="273"/>
            <ac:spMk id="12" creationId="{42A4FC2C-047E-45A5-965D-8E1E3BF09BC6}"/>
          </ac:spMkLst>
        </pc:spChg>
        <pc:picChg chg="add mod">
          <ac:chgData name="Kyle Crompton" userId="S::kyle.crompton@bbc.co.uk::ea2e2b23-f54f-4c5f-b125-63db890e493a" providerId="AD" clId="Web-{AB050821-74A2-0F92-41D0-0699D2E9F1CD}" dt="2023-08-13T17:58:20.615" v="121"/>
          <ac:picMkLst>
            <pc:docMk/>
            <pc:sldMk cId="4073181142" sldId="273"/>
            <ac:picMk id="2" creationId="{82E1F940-5AA9-CD9B-AC38-4C7A80F3AE58}"/>
          </ac:picMkLst>
        </pc:picChg>
        <pc:picChg chg="del mod">
          <ac:chgData name="Kyle Crompton" userId="S::kyle.crompton@bbc.co.uk::ea2e2b23-f54f-4c5f-b125-63db890e493a" providerId="AD" clId="Web-{AB050821-74A2-0F92-41D0-0699D2E9F1CD}" dt="2023-08-13T17:58:13.365" v="119"/>
          <ac:picMkLst>
            <pc:docMk/>
            <pc:sldMk cId="4073181142" sldId="273"/>
            <ac:picMk id="3" creationId="{A552D422-01B9-F033-B12E-BCD03609D555}"/>
          </ac:picMkLst>
        </pc:picChg>
      </pc:sldChg>
      <pc:sldChg chg="addSp delSp modSp mod setBg modClrScheme chgLayout">
        <pc:chgData name="Kyle Crompton" userId="S::kyle.crompton@bbc.co.uk::ea2e2b23-f54f-4c5f-b125-63db890e493a" providerId="AD" clId="Web-{AB050821-74A2-0F92-41D0-0699D2E9F1CD}" dt="2023-08-13T17:58:34.757" v="125"/>
        <pc:sldMkLst>
          <pc:docMk/>
          <pc:sldMk cId="2426770873" sldId="274"/>
        </pc:sldMkLst>
        <pc:spChg chg="add">
          <ac:chgData name="Kyle Crompton" userId="S::kyle.crompton@bbc.co.uk::ea2e2b23-f54f-4c5f-b125-63db890e493a" providerId="AD" clId="Web-{AB050821-74A2-0F92-41D0-0699D2E9F1CD}" dt="2023-08-13T17:58:34.757" v="125"/>
          <ac:spMkLst>
            <pc:docMk/>
            <pc:sldMk cId="2426770873" sldId="274"/>
            <ac:spMk id="8" creationId="{42A4FC2C-047E-45A5-965D-8E1E3BF09BC6}"/>
          </ac:spMkLst>
        </pc:spChg>
        <pc:picChg chg="del">
          <ac:chgData name="Kyle Crompton" userId="S::kyle.crompton@bbc.co.uk::ea2e2b23-f54f-4c5f-b125-63db890e493a" providerId="AD" clId="Web-{AB050821-74A2-0F92-41D0-0699D2E9F1CD}" dt="2023-08-13T17:58:26.678" v="123"/>
          <ac:picMkLst>
            <pc:docMk/>
            <pc:sldMk cId="2426770873" sldId="274"/>
            <ac:picMk id="2" creationId="{62557739-69ED-39B4-880F-7A5067D4F728}"/>
          </ac:picMkLst>
        </pc:picChg>
        <pc:picChg chg="add mod">
          <ac:chgData name="Kyle Crompton" userId="S::kyle.crompton@bbc.co.uk::ea2e2b23-f54f-4c5f-b125-63db890e493a" providerId="AD" clId="Web-{AB050821-74A2-0F92-41D0-0699D2E9F1CD}" dt="2023-08-13T17:58:34.757" v="125"/>
          <ac:picMkLst>
            <pc:docMk/>
            <pc:sldMk cId="2426770873" sldId="274"/>
            <ac:picMk id="3" creationId="{ED575D88-DCC3-1346-6FAB-19344A05EA11}"/>
          </ac:picMkLst>
        </pc:picChg>
      </pc:sldChg>
      <pc:sldChg chg="addSp delSp modSp mod setBg modClrScheme chgLayout">
        <pc:chgData name="Kyle Crompton" userId="S::kyle.crompton@bbc.co.uk::ea2e2b23-f54f-4c5f-b125-63db890e493a" providerId="AD" clId="Web-{AB050821-74A2-0F92-41D0-0699D2E9F1CD}" dt="2023-08-13T17:58:51.007" v="128"/>
        <pc:sldMkLst>
          <pc:docMk/>
          <pc:sldMk cId="2025089815" sldId="275"/>
        </pc:sldMkLst>
        <pc:spChg chg="add">
          <ac:chgData name="Kyle Crompton" userId="S::kyle.crompton@bbc.co.uk::ea2e2b23-f54f-4c5f-b125-63db890e493a" providerId="AD" clId="Web-{AB050821-74A2-0F92-41D0-0699D2E9F1CD}" dt="2023-08-13T17:58:51.007" v="128"/>
          <ac:spMkLst>
            <pc:docMk/>
            <pc:sldMk cId="2025089815" sldId="275"/>
            <ac:spMk id="8" creationId="{42A4FC2C-047E-45A5-965D-8E1E3BF09BC6}"/>
          </ac:spMkLst>
        </pc:spChg>
        <pc:picChg chg="del">
          <ac:chgData name="Kyle Crompton" userId="S::kyle.crompton@bbc.co.uk::ea2e2b23-f54f-4c5f-b125-63db890e493a" providerId="AD" clId="Web-{AB050821-74A2-0F92-41D0-0699D2E9F1CD}" dt="2023-08-13T17:58:42.757" v="126"/>
          <ac:picMkLst>
            <pc:docMk/>
            <pc:sldMk cId="2025089815" sldId="275"/>
            <ac:picMk id="2" creationId="{72D29BDB-AA0B-32EF-18A9-F5D330E544F3}"/>
          </ac:picMkLst>
        </pc:picChg>
        <pc:picChg chg="add mod">
          <ac:chgData name="Kyle Crompton" userId="S::kyle.crompton@bbc.co.uk::ea2e2b23-f54f-4c5f-b125-63db890e493a" providerId="AD" clId="Web-{AB050821-74A2-0F92-41D0-0699D2E9F1CD}" dt="2023-08-13T17:58:51.007" v="128"/>
          <ac:picMkLst>
            <pc:docMk/>
            <pc:sldMk cId="2025089815" sldId="275"/>
            <ac:picMk id="3" creationId="{7722C629-A9D9-8AD0-A0ED-467BDD234393}"/>
          </ac:picMkLst>
        </pc:picChg>
      </pc:sldChg>
      <pc:sldChg chg="addSp delSp modSp add del mod modClrScheme chgLayout">
        <pc:chgData name="Kyle Crompton" userId="S::kyle.crompton@bbc.co.uk::ea2e2b23-f54f-4c5f-b125-63db890e493a" providerId="AD" clId="Web-{AB050821-74A2-0F92-41D0-0699D2E9F1CD}" dt="2023-08-13T17:59:22.946" v="135"/>
        <pc:sldMkLst>
          <pc:docMk/>
          <pc:sldMk cId="3306579744" sldId="276"/>
        </pc:sldMkLst>
        <pc:spChg chg="del">
          <ac:chgData name="Kyle Crompton" userId="S::kyle.crompton@bbc.co.uk::ea2e2b23-f54f-4c5f-b125-63db890e493a" providerId="AD" clId="Web-{AB050821-74A2-0F92-41D0-0699D2E9F1CD}" dt="2023-08-13T17:59:22.946" v="135"/>
          <ac:spMkLst>
            <pc:docMk/>
            <pc:sldMk cId="3306579744" sldId="276"/>
            <ac:spMk id="5" creationId="{E87A47CE-11E8-87AB-385F-BBC6C8813095}"/>
          </ac:spMkLst>
        </pc:spChg>
        <pc:picChg chg="del">
          <ac:chgData name="Kyle Crompton" userId="S::kyle.crompton@bbc.co.uk::ea2e2b23-f54f-4c5f-b125-63db890e493a" providerId="AD" clId="Web-{AB050821-74A2-0F92-41D0-0699D2E9F1CD}" dt="2023-08-13T17:59:15.430" v="131"/>
          <ac:picMkLst>
            <pc:docMk/>
            <pc:sldMk cId="3306579744" sldId="276"/>
            <ac:picMk id="4" creationId="{5BC67886-467D-6C3E-FB01-A5539D35EDBA}"/>
          </ac:picMkLst>
        </pc:picChg>
        <pc:picChg chg="add ord">
          <ac:chgData name="Kyle Crompton" userId="S::kyle.crompton@bbc.co.uk::ea2e2b23-f54f-4c5f-b125-63db890e493a" providerId="AD" clId="Web-{AB050821-74A2-0F92-41D0-0699D2E9F1CD}" dt="2023-08-13T17:59:18.774" v="134"/>
          <ac:picMkLst>
            <pc:docMk/>
            <pc:sldMk cId="3306579744" sldId="276"/>
            <ac:picMk id="6" creationId="{7CD29673-CA2C-565C-2C30-334304DB591D}"/>
          </ac:picMkLst>
        </pc:picChg>
      </pc:sldChg>
      <pc:sldChg chg="addSp delSp modSp mod modTransition setBg modClrScheme chgLayout">
        <pc:chgData name="Kyle Crompton" userId="S::kyle.crompton@bbc.co.uk::ea2e2b23-f54f-4c5f-b125-63db890e493a" providerId="AD" clId="Web-{AB050821-74A2-0F92-41D0-0699D2E9F1CD}" dt="2023-08-13T18:04:42.176" v="171"/>
        <pc:sldMkLst>
          <pc:docMk/>
          <pc:sldMk cId="3216120578" sldId="277"/>
        </pc:sldMkLst>
        <pc:spChg chg="add del">
          <ac:chgData name="Kyle Crompton" userId="S::kyle.crompton@bbc.co.uk::ea2e2b23-f54f-4c5f-b125-63db890e493a" providerId="AD" clId="Web-{AB050821-74A2-0F92-41D0-0699D2E9F1CD}" dt="2023-08-13T18:00:06.322" v="143"/>
          <ac:spMkLst>
            <pc:docMk/>
            <pc:sldMk cId="3216120578" sldId="277"/>
            <ac:spMk id="9" creationId="{80CCAACE-815D-4A79-875A-B7EFC28F7D2B}"/>
          </ac:spMkLst>
        </pc:spChg>
        <pc:spChg chg="add">
          <ac:chgData name="Kyle Crompton" userId="S::kyle.crompton@bbc.co.uk::ea2e2b23-f54f-4c5f-b125-63db890e493a" providerId="AD" clId="Web-{AB050821-74A2-0F92-41D0-0699D2E9F1CD}" dt="2023-08-13T18:00:06.322" v="144"/>
          <ac:spMkLst>
            <pc:docMk/>
            <pc:sldMk cId="3216120578" sldId="277"/>
            <ac:spMk id="11" creationId="{E8558839-0873-4376-AE92-C48699D22FE2}"/>
          </ac:spMkLst>
        </pc:spChg>
        <pc:picChg chg="del">
          <ac:chgData name="Kyle Crompton" userId="S::kyle.crompton@bbc.co.uk::ea2e2b23-f54f-4c5f-b125-63db890e493a" providerId="AD" clId="Web-{AB050821-74A2-0F92-41D0-0699D2E9F1CD}" dt="2023-08-13T17:59:32.524" v="136"/>
          <ac:picMkLst>
            <pc:docMk/>
            <pc:sldMk cId="3216120578" sldId="277"/>
            <ac:picMk id="2" creationId="{94D9404F-92DB-0D4E-950D-7A82850585F1}"/>
          </ac:picMkLst>
        </pc:picChg>
        <pc:picChg chg="mod">
          <ac:chgData name="Kyle Crompton" userId="S::kyle.crompton@bbc.co.uk::ea2e2b23-f54f-4c5f-b125-63db890e493a" providerId="AD" clId="Web-{AB050821-74A2-0F92-41D0-0699D2E9F1CD}" dt="2023-08-13T18:00:23.058" v="146" actId="1076"/>
          <ac:picMkLst>
            <pc:docMk/>
            <pc:sldMk cId="3216120578" sldId="277"/>
            <ac:picMk id="3" creationId="{3C28CBE7-1431-31EB-86F1-0EB3D6543BE4}"/>
          </ac:picMkLst>
        </pc:picChg>
        <pc:picChg chg="add mod">
          <ac:chgData name="Kyle Crompton" userId="S::kyle.crompton@bbc.co.uk::ea2e2b23-f54f-4c5f-b125-63db890e493a" providerId="AD" clId="Web-{AB050821-74A2-0F92-41D0-0699D2E9F1CD}" dt="2023-08-13T18:00:06.322" v="144"/>
          <ac:picMkLst>
            <pc:docMk/>
            <pc:sldMk cId="3216120578" sldId="277"/>
            <ac:picMk id="4" creationId="{51156344-2FF9-C079-1B2B-4163FA1A370E}"/>
          </ac:picMkLst>
        </pc:picChg>
      </pc:sldChg>
      <pc:sldChg chg="addSp delSp modSp mod setBg modClrScheme chgLayout">
        <pc:chgData name="Kyle Crompton" userId="S::kyle.crompton@bbc.co.uk::ea2e2b23-f54f-4c5f-b125-63db890e493a" providerId="AD" clId="Web-{AB050821-74A2-0F92-41D0-0699D2E9F1CD}" dt="2023-08-13T18:00:54.230" v="149"/>
        <pc:sldMkLst>
          <pc:docMk/>
          <pc:sldMk cId="4117626497" sldId="278"/>
        </pc:sldMkLst>
        <pc:spChg chg="add">
          <ac:chgData name="Kyle Crompton" userId="S::kyle.crompton@bbc.co.uk::ea2e2b23-f54f-4c5f-b125-63db890e493a" providerId="AD" clId="Web-{AB050821-74A2-0F92-41D0-0699D2E9F1CD}" dt="2023-08-13T18:00:54.230" v="149"/>
          <ac:spMkLst>
            <pc:docMk/>
            <pc:sldMk cId="4117626497" sldId="278"/>
            <ac:spMk id="8" creationId="{42A4FC2C-047E-45A5-965D-8E1E3BF09BC6}"/>
          </ac:spMkLst>
        </pc:spChg>
        <pc:picChg chg="del">
          <ac:chgData name="Kyle Crompton" userId="S::kyle.crompton@bbc.co.uk::ea2e2b23-f54f-4c5f-b125-63db890e493a" providerId="AD" clId="Web-{AB050821-74A2-0F92-41D0-0699D2E9F1CD}" dt="2023-08-13T18:00:39.949" v="147"/>
          <ac:picMkLst>
            <pc:docMk/>
            <pc:sldMk cId="4117626497" sldId="278"/>
            <ac:picMk id="2" creationId="{E3FA5DDF-9253-CB68-382C-16D874ED008D}"/>
          </ac:picMkLst>
        </pc:picChg>
        <pc:picChg chg="add mod">
          <ac:chgData name="Kyle Crompton" userId="S::kyle.crompton@bbc.co.uk::ea2e2b23-f54f-4c5f-b125-63db890e493a" providerId="AD" clId="Web-{AB050821-74A2-0F92-41D0-0699D2E9F1CD}" dt="2023-08-13T18:00:54.230" v="149"/>
          <ac:picMkLst>
            <pc:docMk/>
            <pc:sldMk cId="4117626497" sldId="278"/>
            <ac:picMk id="3" creationId="{DB47A36B-44B9-AA46-2CE6-819086AFE6E9}"/>
          </ac:picMkLst>
        </pc:picChg>
      </pc:sldChg>
      <pc:sldChg chg="addSp delSp modSp mod modClrScheme delDesignElem chgLayout">
        <pc:chgData name="Kyle Crompton" userId="S::kyle.crompton@bbc.co.uk::ea2e2b23-f54f-4c5f-b125-63db890e493a" providerId="AD" clId="Web-{AB050821-74A2-0F92-41D0-0699D2E9F1CD}" dt="2023-08-13T18:01:05.903" v="152"/>
        <pc:sldMkLst>
          <pc:docMk/>
          <pc:sldMk cId="3869090574" sldId="279"/>
        </pc:sldMkLst>
        <pc:spChg chg="add">
          <ac:chgData name="Kyle Crompton" userId="S::kyle.crompton@bbc.co.uk::ea2e2b23-f54f-4c5f-b125-63db890e493a" providerId="AD" clId="Web-{AB050821-74A2-0F92-41D0-0699D2E9F1CD}" dt="2023-08-13T18:01:05.903" v="152"/>
          <ac:spMkLst>
            <pc:docMk/>
            <pc:sldMk cId="3869090574" sldId="279"/>
            <ac:spMk id="7" creationId="{42A4FC2C-047E-45A5-965D-8E1E3BF09BC6}"/>
          </ac:spMkLst>
        </pc:spChg>
        <pc:spChg chg="del">
          <ac:chgData name="Kyle Crompton" userId="S::kyle.crompton@bbc.co.uk::ea2e2b23-f54f-4c5f-b125-63db890e493a" providerId="AD" clId="Web-{AB050821-74A2-0F92-41D0-0699D2E9F1CD}" dt="2023-08-13T17:32:06.140" v="43"/>
          <ac:spMkLst>
            <pc:docMk/>
            <pc:sldMk cId="3869090574" sldId="279"/>
            <ac:spMk id="8" creationId="{42A4FC2C-047E-45A5-965D-8E1E3BF09BC6}"/>
          </ac:spMkLst>
        </pc:spChg>
        <pc:picChg chg="add mod">
          <ac:chgData name="Kyle Crompton" userId="S::kyle.crompton@bbc.co.uk::ea2e2b23-f54f-4c5f-b125-63db890e493a" providerId="AD" clId="Web-{AB050821-74A2-0F92-41D0-0699D2E9F1CD}" dt="2023-08-13T18:01:05.903" v="152"/>
          <ac:picMkLst>
            <pc:docMk/>
            <pc:sldMk cId="3869090574" sldId="279"/>
            <ac:picMk id="2" creationId="{C8ED2F32-CE19-0655-5AC6-778700BA8225}"/>
          </ac:picMkLst>
        </pc:picChg>
        <pc:picChg chg="del">
          <ac:chgData name="Kyle Crompton" userId="S::kyle.crompton@bbc.co.uk::ea2e2b23-f54f-4c5f-b125-63db890e493a" providerId="AD" clId="Web-{AB050821-74A2-0F92-41D0-0699D2E9F1CD}" dt="2023-08-13T18:00:59.543" v="150"/>
          <ac:picMkLst>
            <pc:docMk/>
            <pc:sldMk cId="3869090574" sldId="279"/>
            <ac:picMk id="3" creationId="{54E66A65-7390-7387-4C7C-50700B6D8E41}"/>
          </ac:picMkLst>
        </pc:picChg>
      </pc:sldChg>
      <pc:sldChg chg="addSp delSp modSp mod modClrScheme delDesignElem chgLayout">
        <pc:chgData name="Kyle Crompton" userId="S::kyle.crompton@bbc.co.uk::ea2e2b23-f54f-4c5f-b125-63db890e493a" providerId="AD" clId="Web-{AB050821-74A2-0F92-41D0-0699D2E9F1CD}" dt="2023-08-13T18:01:17.856" v="155"/>
        <pc:sldMkLst>
          <pc:docMk/>
          <pc:sldMk cId="1590113592" sldId="280"/>
        </pc:sldMkLst>
        <pc:spChg chg="del">
          <ac:chgData name="Kyle Crompton" userId="S::kyle.crompton@bbc.co.uk::ea2e2b23-f54f-4c5f-b125-63db890e493a" providerId="AD" clId="Web-{AB050821-74A2-0F92-41D0-0699D2E9F1CD}" dt="2023-08-13T17:32:06.140" v="43"/>
          <ac:spMkLst>
            <pc:docMk/>
            <pc:sldMk cId="1590113592" sldId="280"/>
            <ac:spMk id="7" creationId="{42A4FC2C-047E-45A5-965D-8E1E3BF09BC6}"/>
          </ac:spMkLst>
        </pc:spChg>
        <pc:spChg chg="add">
          <ac:chgData name="Kyle Crompton" userId="S::kyle.crompton@bbc.co.uk::ea2e2b23-f54f-4c5f-b125-63db890e493a" providerId="AD" clId="Web-{AB050821-74A2-0F92-41D0-0699D2E9F1CD}" dt="2023-08-13T18:01:17.856" v="155"/>
          <ac:spMkLst>
            <pc:docMk/>
            <pc:sldMk cId="1590113592" sldId="280"/>
            <ac:spMk id="8" creationId="{42A4FC2C-047E-45A5-965D-8E1E3BF09BC6}"/>
          </ac:spMkLst>
        </pc:spChg>
        <pc:picChg chg="del">
          <ac:chgData name="Kyle Crompton" userId="S::kyle.crompton@bbc.co.uk::ea2e2b23-f54f-4c5f-b125-63db890e493a" providerId="AD" clId="Web-{AB050821-74A2-0F92-41D0-0699D2E9F1CD}" dt="2023-08-13T18:01:08.450" v="153"/>
          <ac:picMkLst>
            <pc:docMk/>
            <pc:sldMk cId="1590113592" sldId="280"/>
            <ac:picMk id="2" creationId="{4BF2CE3B-E4BE-B29C-DE61-4B514387DC61}"/>
          </ac:picMkLst>
        </pc:picChg>
        <pc:picChg chg="add mod">
          <ac:chgData name="Kyle Crompton" userId="S::kyle.crompton@bbc.co.uk::ea2e2b23-f54f-4c5f-b125-63db890e493a" providerId="AD" clId="Web-{AB050821-74A2-0F92-41D0-0699D2E9F1CD}" dt="2023-08-13T18:01:17.856" v="155"/>
          <ac:picMkLst>
            <pc:docMk/>
            <pc:sldMk cId="1590113592" sldId="280"/>
            <ac:picMk id="3" creationId="{FE50E068-6523-6B60-E16E-1DBD3D6CB6AA}"/>
          </ac:picMkLst>
        </pc:picChg>
      </pc:sldChg>
      <pc:sldChg chg="addSp delSp modSp mod modClrScheme delDesignElem chgLayout">
        <pc:chgData name="Kyle Crompton" userId="S::kyle.crompton@bbc.co.uk::ea2e2b23-f54f-4c5f-b125-63db890e493a" providerId="AD" clId="Web-{AB050821-74A2-0F92-41D0-0699D2E9F1CD}" dt="2023-08-13T18:01:33.247" v="158"/>
        <pc:sldMkLst>
          <pc:docMk/>
          <pc:sldMk cId="359028626" sldId="281"/>
        </pc:sldMkLst>
        <pc:spChg chg="del">
          <ac:chgData name="Kyle Crompton" userId="S::kyle.crompton@bbc.co.uk::ea2e2b23-f54f-4c5f-b125-63db890e493a" providerId="AD" clId="Web-{AB050821-74A2-0F92-41D0-0699D2E9F1CD}" dt="2023-08-13T17:32:06.140" v="43"/>
          <ac:spMkLst>
            <pc:docMk/>
            <pc:sldMk cId="359028626" sldId="281"/>
            <ac:spMk id="7" creationId="{42A4FC2C-047E-45A5-965D-8E1E3BF09BC6}"/>
          </ac:spMkLst>
        </pc:spChg>
        <pc:spChg chg="add">
          <ac:chgData name="Kyle Crompton" userId="S::kyle.crompton@bbc.co.uk::ea2e2b23-f54f-4c5f-b125-63db890e493a" providerId="AD" clId="Web-{AB050821-74A2-0F92-41D0-0699D2E9F1CD}" dt="2023-08-13T18:01:33.247" v="158"/>
          <ac:spMkLst>
            <pc:docMk/>
            <pc:sldMk cId="359028626" sldId="281"/>
            <ac:spMk id="8" creationId="{42A4FC2C-047E-45A5-965D-8E1E3BF09BC6}"/>
          </ac:spMkLst>
        </pc:spChg>
        <pc:picChg chg="del">
          <ac:chgData name="Kyle Crompton" userId="S::kyle.crompton@bbc.co.uk::ea2e2b23-f54f-4c5f-b125-63db890e493a" providerId="AD" clId="Web-{AB050821-74A2-0F92-41D0-0699D2E9F1CD}" dt="2023-08-13T18:01:26.357" v="156"/>
          <ac:picMkLst>
            <pc:docMk/>
            <pc:sldMk cId="359028626" sldId="281"/>
            <ac:picMk id="2" creationId="{430D9C30-2EA6-7318-3510-33DFB3F7264A}"/>
          </ac:picMkLst>
        </pc:picChg>
        <pc:picChg chg="add mod">
          <ac:chgData name="Kyle Crompton" userId="S::kyle.crompton@bbc.co.uk::ea2e2b23-f54f-4c5f-b125-63db890e493a" providerId="AD" clId="Web-{AB050821-74A2-0F92-41D0-0699D2E9F1CD}" dt="2023-08-13T18:01:33.247" v="158"/>
          <ac:picMkLst>
            <pc:docMk/>
            <pc:sldMk cId="359028626" sldId="281"/>
            <ac:picMk id="3" creationId="{34DEAED1-2562-F07A-4857-75FCA83A286A}"/>
          </ac:picMkLst>
        </pc:picChg>
      </pc:sldChg>
      <pc:sldChg chg="addSp delSp modSp mod modClrScheme delDesignElem chgLayout">
        <pc:chgData name="Kyle Crompton" userId="S::kyle.crompton@bbc.co.uk::ea2e2b23-f54f-4c5f-b125-63db890e493a" providerId="AD" clId="Web-{AB050821-74A2-0F92-41D0-0699D2E9F1CD}" dt="2023-08-13T18:01:43.607" v="161"/>
        <pc:sldMkLst>
          <pc:docMk/>
          <pc:sldMk cId="256908954" sldId="282"/>
        </pc:sldMkLst>
        <pc:spChg chg="del">
          <ac:chgData name="Kyle Crompton" userId="S::kyle.crompton@bbc.co.uk::ea2e2b23-f54f-4c5f-b125-63db890e493a" providerId="AD" clId="Web-{AB050821-74A2-0F92-41D0-0699D2E9F1CD}" dt="2023-08-13T17:32:06.140" v="43"/>
          <ac:spMkLst>
            <pc:docMk/>
            <pc:sldMk cId="256908954" sldId="282"/>
            <ac:spMk id="7" creationId="{42A4FC2C-047E-45A5-965D-8E1E3BF09BC6}"/>
          </ac:spMkLst>
        </pc:spChg>
        <pc:spChg chg="add">
          <ac:chgData name="Kyle Crompton" userId="S::kyle.crompton@bbc.co.uk::ea2e2b23-f54f-4c5f-b125-63db890e493a" providerId="AD" clId="Web-{AB050821-74A2-0F92-41D0-0699D2E9F1CD}" dt="2023-08-13T18:01:43.607" v="161"/>
          <ac:spMkLst>
            <pc:docMk/>
            <pc:sldMk cId="256908954" sldId="282"/>
            <ac:spMk id="8" creationId="{42A4FC2C-047E-45A5-965D-8E1E3BF09BC6}"/>
          </ac:spMkLst>
        </pc:spChg>
        <pc:picChg chg="del">
          <ac:chgData name="Kyle Crompton" userId="S::kyle.crompton@bbc.co.uk::ea2e2b23-f54f-4c5f-b125-63db890e493a" providerId="AD" clId="Web-{AB050821-74A2-0F92-41D0-0699D2E9F1CD}" dt="2023-08-13T18:01:35.841" v="159"/>
          <ac:picMkLst>
            <pc:docMk/>
            <pc:sldMk cId="256908954" sldId="282"/>
            <ac:picMk id="2" creationId="{5593CEFE-93C0-9624-B7FF-CF185ABD071F}"/>
          </ac:picMkLst>
        </pc:picChg>
        <pc:picChg chg="add mod">
          <ac:chgData name="Kyle Crompton" userId="S::kyle.crompton@bbc.co.uk::ea2e2b23-f54f-4c5f-b125-63db890e493a" providerId="AD" clId="Web-{AB050821-74A2-0F92-41D0-0699D2E9F1CD}" dt="2023-08-13T18:01:43.607" v="161"/>
          <ac:picMkLst>
            <pc:docMk/>
            <pc:sldMk cId="256908954" sldId="282"/>
            <ac:picMk id="3" creationId="{D50CE2BA-99C9-2B41-F3B0-61C9E93B84D7}"/>
          </ac:picMkLst>
        </pc:picChg>
      </pc:sldChg>
      <pc:sldChg chg="addSp delSp modSp mod modClrScheme delDesignElem chgLayout">
        <pc:chgData name="Kyle Crompton" userId="S::kyle.crompton@bbc.co.uk::ea2e2b23-f54f-4c5f-b125-63db890e493a" providerId="AD" clId="Web-{AB050821-74A2-0F92-41D0-0699D2E9F1CD}" dt="2023-08-13T18:01:52.889" v="164"/>
        <pc:sldMkLst>
          <pc:docMk/>
          <pc:sldMk cId="2882071472" sldId="283"/>
        </pc:sldMkLst>
        <pc:spChg chg="del">
          <ac:chgData name="Kyle Crompton" userId="S::kyle.crompton@bbc.co.uk::ea2e2b23-f54f-4c5f-b125-63db890e493a" providerId="AD" clId="Web-{AB050821-74A2-0F92-41D0-0699D2E9F1CD}" dt="2023-08-13T17:32:06.140" v="43"/>
          <ac:spMkLst>
            <pc:docMk/>
            <pc:sldMk cId="2882071472" sldId="283"/>
            <ac:spMk id="7" creationId="{42A4FC2C-047E-45A5-965D-8E1E3BF09BC6}"/>
          </ac:spMkLst>
        </pc:spChg>
        <pc:spChg chg="add">
          <ac:chgData name="Kyle Crompton" userId="S::kyle.crompton@bbc.co.uk::ea2e2b23-f54f-4c5f-b125-63db890e493a" providerId="AD" clId="Web-{AB050821-74A2-0F92-41D0-0699D2E9F1CD}" dt="2023-08-13T18:01:52.889" v="164"/>
          <ac:spMkLst>
            <pc:docMk/>
            <pc:sldMk cId="2882071472" sldId="283"/>
            <ac:spMk id="8" creationId="{42A4FC2C-047E-45A5-965D-8E1E3BF09BC6}"/>
          </ac:spMkLst>
        </pc:spChg>
        <pc:picChg chg="del">
          <ac:chgData name="Kyle Crompton" userId="S::kyle.crompton@bbc.co.uk::ea2e2b23-f54f-4c5f-b125-63db890e493a" providerId="AD" clId="Web-{AB050821-74A2-0F92-41D0-0699D2E9F1CD}" dt="2023-08-13T18:01:45.373" v="162"/>
          <ac:picMkLst>
            <pc:docMk/>
            <pc:sldMk cId="2882071472" sldId="283"/>
            <ac:picMk id="2" creationId="{795CDDF6-6746-3CA1-F6B2-DF553C57916C}"/>
          </ac:picMkLst>
        </pc:picChg>
        <pc:picChg chg="add mod">
          <ac:chgData name="Kyle Crompton" userId="S::kyle.crompton@bbc.co.uk::ea2e2b23-f54f-4c5f-b125-63db890e493a" providerId="AD" clId="Web-{AB050821-74A2-0F92-41D0-0699D2E9F1CD}" dt="2023-08-13T18:01:52.889" v="164"/>
          <ac:picMkLst>
            <pc:docMk/>
            <pc:sldMk cId="2882071472" sldId="283"/>
            <ac:picMk id="3" creationId="{C91AF4EC-C0E7-BFE4-221E-F75839B3307F}"/>
          </ac:picMkLst>
        </pc:picChg>
      </pc:sldChg>
      <pc:sldChg chg="delSp del mod modClrScheme delDesignElem chgLayout">
        <pc:chgData name="Kyle Crompton" userId="S::kyle.crompton@bbc.co.uk::ea2e2b23-f54f-4c5f-b125-63db890e493a" providerId="AD" clId="Web-{AB050821-74A2-0F92-41D0-0699D2E9F1CD}" dt="2023-08-13T18:03:40.893" v="165"/>
        <pc:sldMkLst>
          <pc:docMk/>
          <pc:sldMk cId="1414756022" sldId="285"/>
        </pc:sldMkLst>
        <pc:spChg chg="del">
          <ac:chgData name="Kyle Crompton" userId="S::kyle.crompton@bbc.co.uk::ea2e2b23-f54f-4c5f-b125-63db890e493a" providerId="AD" clId="Web-{AB050821-74A2-0F92-41D0-0699D2E9F1CD}" dt="2023-08-13T17:32:06.140" v="43"/>
          <ac:spMkLst>
            <pc:docMk/>
            <pc:sldMk cId="1414756022" sldId="285"/>
            <ac:spMk id="7" creationId="{42A4FC2C-047E-45A5-965D-8E1E3BF09BC6}"/>
          </ac:spMkLst>
        </pc:spChg>
      </pc:sldChg>
      <pc:sldChg chg="addSp delSp modSp mod modClrScheme chgLayout">
        <pc:chgData name="Kyle Crompton" userId="S::kyle.crompton@bbc.co.uk::ea2e2b23-f54f-4c5f-b125-63db890e493a" providerId="AD" clId="Web-{AB050821-74A2-0F92-41D0-0699D2E9F1CD}" dt="2023-08-13T18:04:01.925" v="170"/>
        <pc:sldMkLst>
          <pc:docMk/>
          <pc:sldMk cId="4136960023" sldId="286"/>
        </pc:sldMkLst>
        <pc:picChg chg="add mod ord">
          <ac:chgData name="Kyle Crompton" userId="S::kyle.crompton@bbc.co.uk::ea2e2b23-f54f-4c5f-b125-63db890e493a" providerId="AD" clId="Web-{AB050821-74A2-0F92-41D0-0699D2E9F1CD}" dt="2023-08-13T18:04:01.925" v="170"/>
          <ac:picMkLst>
            <pc:docMk/>
            <pc:sldMk cId="4136960023" sldId="286"/>
            <ac:picMk id="2" creationId="{FAB66670-078F-A2CE-E69B-283CA65CBD62}"/>
          </ac:picMkLst>
        </pc:picChg>
        <pc:picChg chg="del">
          <ac:chgData name="Kyle Crompton" userId="S::kyle.crompton@bbc.co.uk::ea2e2b23-f54f-4c5f-b125-63db890e493a" providerId="AD" clId="Web-{AB050821-74A2-0F92-41D0-0699D2E9F1CD}" dt="2023-08-13T18:03:43.487" v="166"/>
          <ac:picMkLst>
            <pc:docMk/>
            <pc:sldMk cId="4136960023" sldId="286"/>
            <ac:picMk id="4" creationId="{4137C0DC-4B92-4885-9828-B33961B1E1DC}"/>
          </ac:picMkLst>
        </pc:picChg>
      </pc:sldChg>
      <pc:sldMasterChg chg="del delSldLayout">
        <pc:chgData name="Kyle Crompton" userId="S::kyle.crompton@bbc.co.uk::ea2e2b23-f54f-4c5f-b125-63db890e493a" providerId="AD" clId="Web-{AB050821-74A2-0F92-41D0-0699D2E9F1CD}" dt="2023-08-13T17:32:06.140" v="43"/>
        <pc:sldMasterMkLst>
          <pc:docMk/>
          <pc:sldMasterMk cId="2460954070" sldId="2147483660"/>
        </pc:sldMasterMkLst>
        <pc:sldLayoutChg chg="del">
          <pc:chgData name="Kyle Crompton" userId="S::kyle.crompton@bbc.co.uk::ea2e2b23-f54f-4c5f-b125-63db890e493a" providerId="AD" clId="Web-{AB050821-74A2-0F92-41D0-0699D2E9F1CD}" dt="2023-08-13T17:32:06.140" v="43"/>
          <pc:sldLayoutMkLst>
            <pc:docMk/>
            <pc:sldMasterMk cId="2460954070" sldId="2147483660"/>
            <pc:sldLayoutMk cId="2385387890" sldId="2147483661"/>
          </pc:sldLayoutMkLst>
        </pc:sldLayoutChg>
        <pc:sldLayoutChg chg="del">
          <pc:chgData name="Kyle Crompton" userId="S::kyle.crompton@bbc.co.uk::ea2e2b23-f54f-4c5f-b125-63db890e493a" providerId="AD" clId="Web-{AB050821-74A2-0F92-41D0-0699D2E9F1CD}" dt="2023-08-13T17:32:06.140" v="43"/>
          <pc:sldLayoutMkLst>
            <pc:docMk/>
            <pc:sldMasterMk cId="2460954070" sldId="2147483660"/>
            <pc:sldLayoutMk cId="949138452" sldId="2147483662"/>
          </pc:sldLayoutMkLst>
        </pc:sldLayoutChg>
        <pc:sldLayoutChg chg="del">
          <pc:chgData name="Kyle Crompton" userId="S::kyle.crompton@bbc.co.uk::ea2e2b23-f54f-4c5f-b125-63db890e493a" providerId="AD" clId="Web-{AB050821-74A2-0F92-41D0-0699D2E9F1CD}" dt="2023-08-13T17:32:06.140" v="43"/>
          <pc:sldLayoutMkLst>
            <pc:docMk/>
            <pc:sldMasterMk cId="2460954070" sldId="2147483660"/>
            <pc:sldLayoutMk cId="2591524520" sldId="2147483663"/>
          </pc:sldLayoutMkLst>
        </pc:sldLayoutChg>
        <pc:sldLayoutChg chg="del">
          <pc:chgData name="Kyle Crompton" userId="S::kyle.crompton@bbc.co.uk::ea2e2b23-f54f-4c5f-b125-63db890e493a" providerId="AD" clId="Web-{AB050821-74A2-0F92-41D0-0699D2E9F1CD}" dt="2023-08-13T17:32:06.140" v="43"/>
          <pc:sldLayoutMkLst>
            <pc:docMk/>
            <pc:sldMasterMk cId="2460954070" sldId="2147483660"/>
            <pc:sldLayoutMk cId="1203092039" sldId="2147483664"/>
          </pc:sldLayoutMkLst>
        </pc:sldLayoutChg>
        <pc:sldLayoutChg chg="del">
          <pc:chgData name="Kyle Crompton" userId="S::kyle.crompton@bbc.co.uk::ea2e2b23-f54f-4c5f-b125-63db890e493a" providerId="AD" clId="Web-{AB050821-74A2-0F92-41D0-0699D2E9F1CD}" dt="2023-08-13T17:32:06.140" v="43"/>
          <pc:sldLayoutMkLst>
            <pc:docMk/>
            <pc:sldMasterMk cId="2460954070" sldId="2147483660"/>
            <pc:sldLayoutMk cId="3733172339" sldId="2147483665"/>
          </pc:sldLayoutMkLst>
        </pc:sldLayoutChg>
        <pc:sldLayoutChg chg="del">
          <pc:chgData name="Kyle Crompton" userId="S::kyle.crompton@bbc.co.uk::ea2e2b23-f54f-4c5f-b125-63db890e493a" providerId="AD" clId="Web-{AB050821-74A2-0F92-41D0-0699D2E9F1CD}" dt="2023-08-13T17:32:06.140" v="43"/>
          <pc:sldLayoutMkLst>
            <pc:docMk/>
            <pc:sldMasterMk cId="2460954070" sldId="2147483660"/>
            <pc:sldLayoutMk cId="3210312558" sldId="2147483666"/>
          </pc:sldLayoutMkLst>
        </pc:sldLayoutChg>
        <pc:sldLayoutChg chg="del">
          <pc:chgData name="Kyle Crompton" userId="S::kyle.crompton@bbc.co.uk::ea2e2b23-f54f-4c5f-b125-63db890e493a" providerId="AD" clId="Web-{AB050821-74A2-0F92-41D0-0699D2E9F1CD}" dt="2023-08-13T17:32:06.140" v="43"/>
          <pc:sldLayoutMkLst>
            <pc:docMk/>
            <pc:sldMasterMk cId="2460954070" sldId="2147483660"/>
            <pc:sldLayoutMk cId="3146388984" sldId="2147483667"/>
          </pc:sldLayoutMkLst>
        </pc:sldLayoutChg>
        <pc:sldLayoutChg chg="del">
          <pc:chgData name="Kyle Crompton" userId="S::kyle.crompton@bbc.co.uk::ea2e2b23-f54f-4c5f-b125-63db890e493a" providerId="AD" clId="Web-{AB050821-74A2-0F92-41D0-0699D2E9F1CD}" dt="2023-08-13T17:32:06.140" v="43"/>
          <pc:sldLayoutMkLst>
            <pc:docMk/>
            <pc:sldMasterMk cId="2460954070" sldId="2147483660"/>
            <pc:sldLayoutMk cId="3171841454" sldId="2147483668"/>
          </pc:sldLayoutMkLst>
        </pc:sldLayoutChg>
        <pc:sldLayoutChg chg="del">
          <pc:chgData name="Kyle Crompton" userId="S::kyle.crompton@bbc.co.uk::ea2e2b23-f54f-4c5f-b125-63db890e493a" providerId="AD" clId="Web-{AB050821-74A2-0F92-41D0-0699D2E9F1CD}" dt="2023-08-13T17:32:06.140" v="43"/>
          <pc:sldLayoutMkLst>
            <pc:docMk/>
            <pc:sldMasterMk cId="2460954070" sldId="2147483660"/>
            <pc:sldLayoutMk cId="1718958274" sldId="2147483669"/>
          </pc:sldLayoutMkLst>
        </pc:sldLayoutChg>
        <pc:sldLayoutChg chg="del">
          <pc:chgData name="Kyle Crompton" userId="S::kyle.crompton@bbc.co.uk::ea2e2b23-f54f-4c5f-b125-63db890e493a" providerId="AD" clId="Web-{AB050821-74A2-0F92-41D0-0699D2E9F1CD}" dt="2023-08-13T17:32:06.140" v="43"/>
          <pc:sldLayoutMkLst>
            <pc:docMk/>
            <pc:sldMasterMk cId="2460954070" sldId="2147483660"/>
            <pc:sldLayoutMk cId="2202905451" sldId="2147483670"/>
          </pc:sldLayoutMkLst>
        </pc:sldLayoutChg>
        <pc:sldLayoutChg chg="del">
          <pc:chgData name="Kyle Crompton" userId="S::kyle.crompton@bbc.co.uk::ea2e2b23-f54f-4c5f-b125-63db890e493a" providerId="AD" clId="Web-{AB050821-74A2-0F92-41D0-0699D2E9F1CD}" dt="2023-08-13T17:32:06.140" v="43"/>
          <pc:sldLayoutMkLst>
            <pc:docMk/>
            <pc:sldMasterMk cId="2460954070" sldId="2147483660"/>
            <pc:sldLayoutMk cId="3479445657" sldId="2147483671"/>
          </pc:sldLayoutMkLst>
        </pc:sldLayoutChg>
      </pc:sldMasterChg>
      <pc:sldMasterChg chg="add del addSldLayout delSldLayout modSldLayout">
        <pc:chgData name="Kyle Crompton" userId="S::kyle.crompton@bbc.co.uk::ea2e2b23-f54f-4c5f-b125-63db890e493a" providerId="AD" clId="Web-{AB050821-74A2-0F92-41D0-0699D2E9F1CD}" dt="2023-08-13T17:32:12.390" v="44"/>
        <pc:sldMasterMkLst>
          <pc:docMk/>
          <pc:sldMasterMk cId="650185021" sldId="2147483672"/>
        </pc:sldMasterMkLst>
        <pc:sldLayoutChg chg="add del mod replId">
          <pc:chgData name="Kyle Crompton" userId="S::kyle.crompton@bbc.co.uk::ea2e2b23-f54f-4c5f-b125-63db890e493a" providerId="AD" clId="Web-{AB050821-74A2-0F92-41D0-0699D2E9F1CD}" dt="2023-08-13T17:32:12.390" v="44"/>
          <pc:sldLayoutMkLst>
            <pc:docMk/>
            <pc:sldMasterMk cId="650185021" sldId="2147483672"/>
            <pc:sldLayoutMk cId="3569524295" sldId="2147483673"/>
          </pc:sldLayoutMkLst>
        </pc:sldLayoutChg>
        <pc:sldLayoutChg chg="add del mod replId">
          <pc:chgData name="Kyle Crompton" userId="S::kyle.crompton@bbc.co.uk::ea2e2b23-f54f-4c5f-b125-63db890e493a" providerId="AD" clId="Web-{AB050821-74A2-0F92-41D0-0699D2E9F1CD}" dt="2023-08-13T17:32:12.390" v="44"/>
          <pc:sldLayoutMkLst>
            <pc:docMk/>
            <pc:sldMasterMk cId="650185021" sldId="2147483672"/>
            <pc:sldLayoutMk cId="2496692124" sldId="2147483674"/>
          </pc:sldLayoutMkLst>
        </pc:sldLayoutChg>
        <pc:sldLayoutChg chg="add del mod replId">
          <pc:chgData name="Kyle Crompton" userId="S::kyle.crompton@bbc.co.uk::ea2e2b23-f54f-4c5f-b125-63db890e493a" providerId="AD" clId="Web-{AB050821-74A2-0F92-41D0-0699D2E9F1CD}" dt="2023-08-13T17:32:12.390" v="44"/>
          <pc:sldLayoutMkLst>
            <pc:docMk/>
            <pc:sldMasterMk cId="650185021" sldId="2147483672"/>
            <pc:sldLayoutMk cId="3913176534" sldId="2147483675"/>
          </pc:sldLayoutMkLst>
        </pc:sldLayoutChg>
        <pc:sldLayoutChg chg="add del mod replId">
          <pc:chgData name="Kyle Crompton" userId="S::kyle.crompton@bbc.co.uk::ea2e2b23-f54f-4c5f-b125-63db890e493a" providerId="AD" clId="Web-{AB050821-74A2-0F92-41D0-0699D2E9F1CD}" dt="2023-08-13T17:32:12.390" v="44"/>
          <pc:sldLayoutMkLst>
            <pc:docMk/>
            <pc:sldMasterMk cId="650185021" sldId="2147483672"/>
            <pc:sldLayoutMk cId="3340872137" sldId="2147483676"/>
          </pc:sldLayoutMkLst>
        </pc:sldLayoutChg>
        <pc:sldLayoutChg chg="add del mod replId">
          <pc:chgData name="Kyle Crompton" userId="S::kyle.crompton@bbc.co.uk::ea2e2b23-f54f-4c5f-b125-63db890e493a" providerId="AD" clId="Web-{AB050821-74A2-0F92-41D0-0699D2E9F1CD}" dt="2023-08-13T17:32:12.390" v="44"/>
          <pc:sldLayoutMkLst>
            <pc:docMk/>
            <pc:sldMasterMk cId="650185021" sldId="2147483672"/>
            <pc:sldLayoutMk cId="2435215142" sldId="2147483677"/>
          </pc:sldLayoutMkLst>
        </pc:sldLayoutChg>
        <pc:sldLayoutChg chg="add del mod replId">
          <pc:chgData name="Kyle Crompton" userId="S::kyle.crompton@bbc.co.uk::ea2e2b23-f54f-4c5f-b125-63db890e493a" providerId="AD" clId="Web-{AB050821-74A2-0F92-41D0-0699D2E9F1CD}" dt="2023-08-13T17:32:12.390" v="44"/>
          <pc:sldLayoutMkLst>
            <pc:docMk/>
            <pc:sldMasterMk cId="650185021" sldId="2147483672"/>
            <pc:sldLayoutMk cId="722824169" sldId="2147483678"/>
          </pc:sldLayoutMkLst>
        </pc:sldLayoutChg>
        <pc:sldLayoutChg chg="add del mod replId">
          <pc:chgData name="Kyle Crompton" userId="S::kyle.crompton@bbc.co.uk::ea2e2b23-f54f-4c5f-b125-63db890e493a" providerId="AD" clId="Web-{AB050821-74A2-0F92-41D0-0699D2E9F1CD}" dt="2023-08-13T17:32:12.390" v="44"/>
          <pc:sldLayoutMkLst>
            <pc:docMk/>
            <pc:sldMasterMk cId="650185021" sldId="2147483672"/>
            <pc:sldLayoutMk cId="2675159709" sldId="2147483679"/>
          </pc:sldLayoutMkLst>
        </pc:sldLayoutChg>
        <pc:sldLayoutChg chg="add del mod replId">
          <pc:chgData name="Kyle Crompton" userId="S::kyle.crompton@bbc.co.uk::ea2e2b23-f54f-4c5f-b125-63db890e493a" providerId="AD" clId="Web-{AB050821-74A2-0F92-41D0-0699D2E9F1CD}" dt="2023-08-13T17:32:12.390" v="44"/>
          <pc:sldLayoutMkLst>
            <pc:docMk/>
            <pc:sldMasterMk cId="650185021" sldId="2147483672"/>
            <pc:sldLayoutMk cId="3673409419" sldId="2147483680"/>
          </pc:sldLayoutMkLst>
        </pc:sldLayoutChg>
        <pc:sldLayoutChg chg="add del mod replId">
          <pc:chgData name="Kyle Crompton" userId="S::kyle.crompton@bbc.co.uk::ea2e2b23-f54f-4c5f-b125-63db890e493a" providerId="AD" clId="Web-{AB050821-74A2-0F92-41D0-0699D2E9F1CD}" dt="2023-08-13T17:32:12.390" v="44"/>
          <pc:sldLayoutMkLst>
            <pc:docMk/>
            <pc:sldMasterMk cId="650185021" sldId="2147483672"/>
            <pc:sldLayoutMk cId="2453688476" sldId="2147483681"/>
          </pc:sldLayoutMkLst>
        </pc:sldLayoutChg>
        <pc:sldLayoutChg chg="add del mod replId">
          <pc:chgData name="Kyle Crompton" userId="S::kyle.crompton@bbc.co.uk::ea2e2b23-f54f-4c5f-b125-63db890e493a" providerId="AD" clId="Web-{AB050821-74A2-0F92-41D0-0699D2E9F1CD}" dt="2023-08-13T17:32:12.390" v="44"/>
          <pc:sldLayoutMkLst>
            <pc:docMk/>
            <pc:sldMasterMk cId="650185021" sldId="2147483672"/>
            <pc:sldLayoutMk cId="3332589182" sldId="2147483682"/>
          </pc:sldLayoutMkLst>
        </pc:sldLayoutChg>
        <pc:sldLayoutChg chg="add del mod replId">
          <pc:chgData name="Kyle Crompton" userId="S::kyle.crompton@bbc.co.uk::ea2e2b23-f54f-4c5f-b125-63db890e493a" providerId="AD" clId="Web-{AB050821-74A2-0F92-41D0-0699D2E9F1CD}" dt="2023-08-13T17:32:12.390" v="44"/>
          <pc:sldLayoutMkLst>
            <pc:docMk/>
            <pc:sldMasterMk cId="650185021" sldId="2147483672"/>
            <pc:sldLayoutMk cId="2500843504" sldId="2147483683"/>
          </pc:sldLayoutMkLst>
        </pc:sldLayoutChg>
      </pc:sldMasterChg>
      <pc:sldMasterChg chg="add addSldLayout modSldLayout">
        <pc:chgData name="Kyle Crompton" userId="S::kyle.crompton@bbc.co.uk::ea2e2b23-f54f-4c5f-b125-63db890e493a" providerId="AD" clId="Web-{AB050821-74A2-0F92-41D0-0699D2E9F1CD}" dt="2023-08-13T17:32:12.390" v="44"/>
        <pc:sldMasterMkLst>
          <pc:docMk/>
          <pc:sldMasterMk cId="2456632953" sldId="2147483684"/>
        </pc:sldMasterMkLst>
        <pc:sldLayoutChg chg="add mod replId">
          <pc:chgData name="Kyle Crompton" userId="S::kyle.crompton@bbc.co.uk::ea2e2b23-f54f-4c5f-b125-63db890e493a" providerId="AD" clId="Web-{AB050821-74A2-0F92-41D0-0699D2E9F1CD}" dt="2023-08-13T17:32:12.390" v="44"/>
          <pc:sldLayoutMkLst>
            <pc:docMk/>
            <pc:sldMasterMk cId="2456632953" sldId="2147483684"/>
            <pc:sldLayoutMk cId="1827534085" sldId="2147483685"/>
          </pc:sldLayoutMkLst>
        </pc:sldLayoutChg>
        <pc:sldLayoutChg chg="add mod replId">
          <pc:chgData name="Kyle Crompton" userId="S::kyle.crompton@bbc.co.uk::ea2e2b23-f54f-4c5f-b125-63db890e493a" providerId="AD" clId="Web-{AB050821-74A2-0F92-41D0-0699D2E9F1CD}" dt="2023-08-13T17:32:12.390" v="44"/>
          <pc:sldLayoutMkLst>
            <pc:docMk/>
            <pc:sldMasterMk cId="2456632953" sldId="2147483684"/>
            <pc:sldLayoutMk cId="1694682482" sldId="2147483686"/>
          </pc:sldLayoutMkLst>
        </pc:sldLayoutChg>
        <pc:sldLayoutChg chg="add mod replId">
          <pc:chgData name="Kyle Crompton" userId="S::kyle.crompton@bbc.co.uk::ea2e2b23-f54f-4c5f-b125-63db890e493a" providerId="AD" clId="Web-{AB050821-74A2-0F92-41D0-0699D2E9F1CD}" dt="2023-08-13T17:32:12.390" v="44"/>
          <pc:sldLayoutMkLst>
            <pc:docMk/>
            <pc:sldMasterMk cId="2456632953" sldId="2147483684"/>
            <pc:sldLayoutMk cId="4206421409" sldId="2147483687"/>
          </pc:sldLayoutMkLst>
        </pc:sldLayoutChg>
        <pc:sldLayoutChg chg="add mod replId">
          <pc:chgData name="Kyle Crompton" userId="S::kyle.crompton@bbc.co.uk::ea2e2b23-f54f-4c5f-b125-63db890e493a" providerId="AD" clId="Web-{AB050821-74A2-0F92-41D0-0699D2E9F1CD}" dt="2023-08-13T17:32:12.390" v="44"/>
          <pc:sldLayoutMkLst>
            <pc:docMk/>
            <pc:sldMasterMk cId="2456632953" sldId="2147483684"/>
            <pc:sldLayoutMk cId="1312576064" sldId="2147483688"/>
          </pc:sldLayoutMkLst>
        </pc:sldLayoutChg>
        <pc:sldLayoutChg chg="add mod replId">
          <pc:chgData name="Kyle Crompton" userId="S::kyle.crompton@bbc.co.uk::ea2e2b23-f54f-4c5f-b125-63db890e493a" providerId="AD" clId="Web-{AB050821-74A2-0F92-41D0-0699D2E9F1CD}" dt="2023-08-13T17:32:12.390" v="44"/>
          <pc:sldLayoutMkLst>
            <pc:docMk/>
            <pc:sldMasterMk cId="2456632953" sldId="2147483684"/>
            <pc:sldLayoutMk cId="3988678195" sldId="2147483689"/>
          </pc:sldLayoutMkLst>
        </pc:sldLayoutChg>
        <pc:sldLayoutChg chg="add mod replId">
          <pc:chgData name="Kyle Crompton" userId="S::kyle.crompton@bbc.co.uk::ea2e2b23-f54f-4c5f-b125-63db890e493a" providerId="AD" clId="Web-{AB050821-74A2-0F92-41D0-0699D2E9F1CD}" dt="2023-08-13T17:32:12.390" v="44"/>
          <pc:sldLayoutMkLst>
            <pc:docMk/>
            <pc:sldMasterMk cId="2456632953" sldId="2147483684"/>
            <pc:sldLayoutMk cId="3205567598" sldId="2147483690"/>
          </pc:sldLayoutMkLst>
        </pc:sldLayoutChg>
        <pc:sldLayoutChg chg="add mod replId">
          <pc:chgData name="Kyle Crompton" userId="S::kyle.crompton@bbc.co.uk::ea2e2b23-f54f-4c5f-b125-63db890e493a" providerId="AD" clId="Web-{AB050821-74A2-0F92-41D0-0699D2E9F1CD}" dt="2023-08-13T17:32:12.390" v="44"/>
          <pc:sldLayoutMkLst>
            <pc:docMk/>
            <pc:sldMasterMk cId="2456632953" sldId="2147483684"/>
            <pc:sldLayoutMk cId="325583786" sldId="2147483691"/>
          </pc:sldLayoutMkLst>
        </pc:sldLayoutChg>
        <pc:sldLayoutChg chg="add mod replId">
          <pc:chgData name="Kyle Crompton" userId="S::kyle.crompton@bbc.co.uk::ea2e2b23-f54f-4c5f-b125-63db890e493a" providerId="AD" clId="Web-{AB050821-74A2-0F92-41D0-0699D2E9F1CD}" dt="2023-08-13T17:32:12.390" v="44"/>
          <pc:sldLayoutMkLst>
            <pc:docMk/>
            <pc:sldMasterMk cId="2456632953" sldId="2147483684"/>
            <pc:sldLayoutMk cId="1748160362" sldId="2147483692"/>
          </pc:sldLayoutMkLst>
        </pc:sldLayoutChg>
        <pc:sldLayoutChg chg="add mod replId">
          <pc:chgData name="Kyle Crompton" userId="S::kyle.crompton@bbc.co.uk::ea2e2b23-f54f-4c5f-b125-63db890e493a" providerId="AD" clId="Web-{AB050821-74A2-0F92-41D0-0699D2E9F1CD}" dt="2023-08-13T17:32:12.390" v="44"/>
          <pc:sldLayoutMkLst>
            <pc:docMk/>
            <pc:sldMasterMk cId="2456632953" sldId="2147483684"/>
            <pc:sldLayoutMk cId="1683269106" sldId="2147483693"/>
          </pc:sldLayoutMkLst>
        </pc:sldLayoutChg>
        <pc:sldLayoutChg chg="add mod replId">
          <pc:chgData name="Kyle Crompton" userId="S::kyle.crompton@bbc.co.uk::ea2e2b23-f54f-4c5f-b125-63db890e493a" providerId="AD" clId="Web-{AB050821-74A2-0F92-41D0-0699D2E9F1CD}" dt="2023-08-13T17:32:12.390" v="44"/>
          <pc:sldLayoutMkLst>
            <pc:docMk/>
            <pc:sldMasterMk cId="2456632953" sldId="2147483684"/>
            <pc:sldLayoutMk cId="1074253120" sldId="2147483694"/>
          </pc:sldLayoutMkLst>
        </pc:sldLayoutChg>
        <pc:sldLayoutChg chg="add mod replId">
          <pc:chgData name="Kyle Crompton" userId="S::kyle.crompton@bbc.co.uk::ea2e2b23-f54f-4c5f-b125-63db890e493a" providerId="AD" clId="Web-{AB050821-74A2-0F92-41D0-0699D2E9F1CD}" dt="2023-08-13T17:32:12.390" v="44"/>
          <pc:sldLayoutMkLst>
            <pc:docMk/>
            <pc:sldMasterMk cId="2456632953" sldId="2147483684"/>
            <pc:sldLayoutMk cId="622528994" sldId="2147483695"/>
          </pc:sldLayoutMkLst>
        </pc:sldLayoutChg>
      </pc:sldMasterChg>
    </pc:docChg>
  </pc:docChgLst>
  <pc:docChgLst>
    <pc:chgData name="Kyle Crompton" userId="S::kyle.crompton@bbc.co.uk::ea2e2b23-f54f-4c5f-b125-63db890e493a" providerId="AD" clId="Web-{4E6A742D-D523-0FCC-9627-7B47CDA26540}"/>
    <pc:docChg chg="modSld">
      <pc:chgData name="Kyle Crompton" userId="S::kyle.crompton@bbc.co.uk::ea2e2b23-f54f-4c5f-b125-63db890e493a" providerId="AD" clId="Web-{4E6A742D-D523-0FCC-9627-7B47CDA26540}" dt="2023-08-20T11:09:17.626" v="22" actId="1076"/>
      <pc:docMkLst>
        <pc:docMk/>
      </pc:docMkLst>
      <pc:sldChg chg="addSp delSp modSp">
        <pc:chgData name="Kyle Crompton" userId="S::kyle.crompton@bbc.co.uk::ea2e2b23-f54f-4c5f-b125-63db890e493a" providerId="AD" clId="Web-{4E6A742D-D523-0FCC-9627-7B47CDA26540}" dt="2023-08-20T11:07:32.451" v="2"/>
        <pc:sldMkLst>
          <pc:docMk/>
          <pc:sldMk cId="2516291315" sldId="266"/>
        </pc:sldMkLst>
        <pc:spChg chg="del">
          <ac:chgData name="Kyle Crompton" userId="S::kyle.crompton@bbc.co.uk::ea2e2b23-f54f-4c5f-b125-63db890e493a" providerId="AD" clId="Web-{4E6A742D-D523-0FCC-9627-7B47CDA26540}" dt="2023-08-20T11:07:32.451" v="2"/>
          <ac:spMkLst>
            <pc:docMk/>
            <pc:sldMk cId="2516291315" sldId="266"/>
            <ac:spMk id="13" creationId="{42A4FC2C-047E-45A5-965D-8E1E3BF09BC6}"/>
          </ac:spMkLst>
        </pc:spChg>
        <pc:spChg chg="add">
          <ac:chgData name="Kyle Crompton" userId="S::kyle.crompton@bbc.co.uk::ea2e2b23-f54f-4c5f-b125-63db890e493a" providerId="AD" clId="Web-{4E6A742D-D523-0FCC-9627-7B47CDA26540}" dt="2023-08-20T11:07:32.451" v="2"/>
          <ac:spMkLst>
            <pc:docMk/>
            <pc:sldMk cId="2516291315" sldId="266"/>
            <ac:spMk id="18" creationId="{42A4FC2C-047E-45A5-965D-8E1E3BF09BC6}"/>
          </ac:spMkLst>
        </pc:spChg>
        <pc:picChg chg="add mod">
          <ac:chgData name="Kyle Crompton" userId="S::kyle.crompton@bbc.co.uk::ea2e2b23-f54f-4c5f-b125-63db890e493a" providerId="AD" clId="Web-{4E6A742D-D523-0FCC-9627-7B47CDA26540}" dt="2023-08-20T11:07:32.451" v="2"/>
          <ac:picMkLst>
            <pc:docMk/>
            <pc:sldMk cId="2516291315" sldId="266"/>
            <ac:picMk id="2" creationId="{6CF88FF0-9D7E-3705-66DB-122CB2057A34}"/>
          </ac:picMkLst>
        </pc:picChg>
        <pc:picChg chg="del">
          <ac:chgData name="Kyle Crompton" userId="S::kyle.crompton@bbc.co.uk::ea2e2b23-f54f-4c5f-b125-63db890e493a" providerId="AD" clId="Web-{4E6A742D-D523-0FCC-9627-7B47CDA26540}" dt="2023-08-20T11:07:27.576" v="0"/>
          <ac:picMkLst>
            <pc:docMk/>
            <pc:sldMk cId="2516291315" sldId="266"/>
            <ac:picMk id="7" creationId="{EC3C8DCF-2348-19EE-6083-87F6B3EE98E1}"/>
          </ac:picMkLst>
        </pc:picChg>
      </pc:sldChg>
      <pc:sldChg chg="addSp delSp modSp">
        <pc:chgData name="Kyle Crompton" userId="S::kyle.crompton@bbc.co.uk::ea2e2b23-f54f-4c5f-b125-63db890e493a" providerId="AD" clId="Web-{4E6A742D-D523-0FCC-9627-7B47CDA26540}" dt="2023-08-20T11:07:45.155" v="5"/>
        <pc:sldMkLst>
          <pc:docMk/>
          <pc:sldMk cId="1252235062" sldId="267"/>
        </pc:sldMkLst>
        <pc:spChg chg="del">
          <ac:chgData name="Kyle Crompton" userId="S::kyle.crompton@bbc.co.uk::ea2e2b23-f54f-4c5f-b125-63db890e493a" providerId="AD" clId="Web-{4E6A742D-D523-0FCC-9627-7B47CDA26540}" dt="2023-08-20T11:07:45.155" v="5"/>
          <ac:spMkLst>
            <pc:docMk/>
            <pc:sldMk cId="1252235062" sldId="267"/>
            <ac:spMk id="9" creationId="{42A4FC2C-047E-45A5-965D-8E1E3BF09BC6}"/>
          </ac:spMkLst>
        </pc:spChg>
        <pc:spChg chg="add">
          <ac:chgData name="Kyle Crompton" userId="S::kyle.crompton@bbc.co.uk::ea2e2b23-f54f-4c5f-b125-63db890e493a" providerId="AD" clId="Web-{4E6A742D-D523-0FCC-9627-7B47CDA26540}" dt="2023-08-20T11:07:45.155" v="5"/>
          <ac:spMkLst>
            <pc:docMk/>
            <pc:sldMk cId="1252235062" sldId="267"/>
            <ac:spMk id="14" creationId="{42A4FC2C-047E-45A5-965D-8E1E3BF09BC6}"/>
          </ac:spMkLst>
        </pc:spChg>
        <pc:picChg chg="add mod">
          <ac:chgData name="Kyle Crompton" userId="S::kyle.crompton@bbc.co.uk::ea2e2b23-f54f-4c5f-b125-63db890e493a" providerId="AD" clId="Web-{4E6A742D-D523-0FCC-9627-7B47CDA26540}" dt="2023-08-20T11:07:45.155" v="5"/>
          <ac:picMkLst>
            <pc:docMk/>
            <pc:sldMk cId="1252235062" sldId="267"/>
            <ac:picMk id="2" creationId="{692530DF-9839-F984-1362-D2037F19E7AB}"/>
          </ac:picMkLst>
        </pc:picChg>
        <pc:picChg chg="del">
          <ac:chgData name="Kyle Crompton" userId="S::kyle.crompton@bbc.co.uk::ea2e2b23-f54f-4c5f-b125-63db890e493a" providerId="AD" clId="Web-{4E6A742D-D523-0FCC-9627-7B47CDA26540}" dt="2023-08-20T11:07:38.530" v="3"/>
          <ac:picMkLst>
            <pc:docMk/>
            <pc:sldMk cId="1252235062" sldId="267"/>
            <ac:picMk id="4" creationId="{F4EE9286-B927-C8EB-B100-BA2D5410991D}"/>
          </ac:picMkLst>
        </pc:picChg>
      </pc:sldChg>
      <pc:sldChg chg="addSp delSp modSp">
        <pc:chgData name="Kyle Crompton" userId="S::kyle.crompton@bbc.co.uk::ea2e2b23-f54f-4c5f-b125-63db890e493a" providerId="AD" clId="Web-{4E6A742D-D523-0FCC-9627-7B47CDA26540}" dt="2023-08-20T11:09:17.626" v="22" actId="1076"/>
        <pc:sldMkLst>
          <pc:docMk/>
          <pc:sldMk cId="3216120578" sldId="277"/>
        </pc:sldMkLst>
        <pc:spChg chg="add del">
          <ac:chgData name="Kyle Crompton" userId="S::kyle.crompton@bbc.co.uk::ea2e2b23-f54f-4c5f-b125-63db890e493a" providerId="AD" clId="Web-{4E6A742D-D523-0FCC-9627-7B47CDA26540}" dt="2023-08-20T11:08:36.922" v="13"/>
          <ac:spMkLst>
            <pc:docMk/>
            <pc:sldMk cId="3216120578" sldId="277"/>
            <ac:spMk id="11" creationId="{E8558839-0873-4376-AE92-C48699D22FE2}"/>
          </ac:spMkLst>
        </pc:spChg>
        <pc:spChg chg="add del">
          <ac:chgData name="Kyle Crompton" userId="S::kyle.crompton@bbc.co.uk::ea2e2b23-f54f-4c5f-b125-63db890e493a" providerId="AD" clId="Web-{4E6A742D-D523-0FCC-9627-7B47CDA26540}" dt="2023-08-20T11:08:36.922" v="13"/>
          <ac:spMkLst>
            <pc:docMk/>
            <pc:sldMk cId="3216120578" sldId="277"/>
            <ac:spMk id="16" creationId="{E8558839-0873-4376-AE92-C48699D22FE2}"/>
          </ac:spMkLst>
        </pc:spChg>
        <pc:picChg chg="add mod ord">
          <ac:chgData name="Kyle Crompton" userId="S::kyle.crompton@bbc.co.uk::ea2e2b23-f54f-4c5f-b125-63db890e493a" providerId="AD" clId="Web-{4E6A742D-D523-0FCC-9627-7B47CDA26540}" dt="2023-08-20T11:08:56.375" v="16"/>
          <ac:picMkLst>
            <pc:docMk/>
            <pc:sldMk cId="3216120578" sldId="277"/>
            <ac:picMk id="2" creationId="{2F64940B-FAB4-E345-99A3-CBAFA7DD97E5}"/>
          </ac:picMkLst>
        </pc:picChg>
        <pc:picChg chg="mod">
          <ac:chgData name="Kyle Crompton" userId="S::kyle.crompton@bbc.co.uk::ea2e2b23-f54f-4c5f-b125-63db890e493a" providerId="AD" clId="Web-{4E6A742D-D523-0FCC-9627-7B47CDA26540}" dt="2023-08-20T11:09:17.626" v="22" actId="1076"/>
          <ac:picMkLst>
            <pc:docMk/>
            <pc:sldMk cId="3216120578" sldId="277"/>
            <ac:picMk id="3" creationId="{3C28CBE7-1431-31EB-86F1-0EB3D6543BE4}"/>
          </ac:picMkLst>
        </pc:picChg>
        <pc:picChg chg="del">
          <ac:chgData name="Kyle Crompton" userId="S::kyle.crompton@bbc.co.uk::ea2e2b23-f54f-4c5f-b125-63db890e493a" providerId="AD" clId="Web-{4E6A742D-D523-0FCC-9627-7B47CDA26540}" dt="2023-08-20T11:08:05.921" v="6"/>
          <ac:picMkLst>
            <pc:docMk/>
            <pc:sldMk cId="3216120578" sldId="277"/>
            <ac:picMk id="4" creationId="{51156344-2FF9-C079-1B2B-4163FA1A370E}"/>
          </ac:picMkLst>
        </pc:picChg>
      </pc:sldChg>
    </pc:docChg>
  </pc:docChgLst>
  <pc:docChgLst>
    <pc:chgData name="Kyle Crompton" userId="S::kyle.crompton@bbc.co.uk::ea2e2b23-f54f-4c5f-b125-63db890e493a" providerId="AD" clId="Web-{C6830B83-633F-AE91-E452-8B57652AE240}"/>
    <pc:docChg chg="modSld">
      <pc:chgData name="Kyle Crompton" userId="S::kyle.crompton@bbc.co.uk::ea2e2b23-f54f-4c5f-b125-63db890e493a" providerId="AD" clId="Web-{C6830B83-633F-AE91-E452-8B57652AE240}" dt="2023-08-17T09:48:24.501" v="8"/>
      <pc:docMkLst>
        <pc:docMk/>
      </pc:docMkLst>
      <pc:sldChg chg="addSp delSp modSp">
        <pc:chgData name="Kyle Crompton" userId="S::kyle.crompton@bbc.co.uk::ea2e2b23-f54f-4c5f-b125-63db890e493a" providerId="AD" clId="Web-{C6830B83-633F-AE91-E452-8B57652AE240}" dt="2023-08-17T09:47:44.672" v="2"/>
        <pc:sldMkLst>
          <pc:docMk/>
          <pc:sldMk cId="2329762250" sldId="262"/>
        </pc:sldMkLst>
        <pc:spChg chg="add">
          <ac:chgData name="Kyle Crompton" userId="S::kyle.crompton@bbc.co.uk::ea2e2b23-f54f-4c5f-b125-63db890e493a" providerId="AD" clId="Web-{C6830B83-633F-AE91-E452-8B57652AE240}" dt="2023-08-17T09:47:44.672" v="2"/>
          <ac:spMkLst>
            <pc:docMk/>
            <pc:sldMk cId="2329762250" sldId="262"/>
            <ac:spMk id="4" creationId="{42A4FC2C-047E-45A5-965D-8E1E3BF09BC6}"/>
          </ac:spMkLst>
        </pc:spChg>
        <pc:picChg chg="add mod">
          <ac:chgData name="Kyle Crompton" userId="S::kyle.crompton@bbc.co.uk::ea2e2b23-f54f-4c5f-b125-63db890e493a" providerId="AD" clId="Web-{C6830B83-633F-AE91-E452-8B57652AE240}" dt="2023-08-17T09:47:44.672" v="2"/>
          <ac:picMkLst>
            <pc:docMk/>
            <pc:sldMk cId="2329762250" sldId="262"/>
            <ac:picMk id="2" creationId="{5CD4D321-8833-D840-192F-E57825D87A1B}"/>
          </ac:picMkLst>
        </pc:picChg>
        <pc:picChg chg="del">
          <ac:chgData name="Kyle Crompton" userId="S::kyle.crompton@bbc.co.uk::ea2e2b23-f54f-4c5f-b125-63db890e493a" providerId="AD" clId="Web-{C6830B83-633F-AE91-E452-8B57652AE240}" dt="2023-08-17T09:47:34.094" v="0"/>
          <ac:picMkLst>
            <pc:docMk/>
            <pc:sldMk cId="2329762250" sldId="262"/>
            <ac:picMk id="3" creationId="{0DE5FFEA-5DAD-4E8A-3534-DF0828AD8658}"/>
          </ac:picMkLst>
        </pc:picChg>
      </pc:sldChg>
      <pc:sldChg chg="addSp delSp modSp">
        <pc:chgData name="Kyle Crompton" userId="S::kyle.crompton@bbc.co.uk::ea2e2b23-f54f-4c5f-b125-63db890e493a" providerId="AD" clId="Web-{C6830B83-633F-AE91-E452-8B57652AE240}" dt="2023-08-17T09:48:24.501" v="8"/>
        <pc:sldMkLst>
          <pc:docMk/>
          <pc:sldMk cId="1122670798" sldId="263"/>
        </pc:sldMkLst>
        <pc:spChg chg="add">
          <ac:chgData name="Kyle Crompton" userId="S::kyle.crompton@bbc.co.uk::ea2e2b23-f54f-4c5f-b125-63db890e493a" providerId="AD" clId="Web-{C6830B83-633F-AE91-E452-8B57652AE240}" dt="2023-08-17T09:48:24.501" v="8"/>
          <ac:spMkLst>
            <pc:docMk/>
            <pc:sldMk cId="1122670798" sldId="263"/>
            <ac:spMk id="8" creationId="{42A4FC2C-047E-45A5-965D-8E1E3BF09BC6}"/>
          </ac:spMkLst>
        </pc:spChg>
        <pc:picChg chg="del">
          <ac:chgData name="Kyle Crompton" userId="S::kyle.crompton@bbc.co.uk::ea2e2b23-f54f-4c5f-b125-63db890e493a" providerId="AD" clId="Web-{C6830B83-633F-AE91-E452-8B57652AE240}" dt="2023-08-17T09:47:46.641" v="3"/>
          <ac:picMkLst>
            <pc:docMk/>
            <pc:sldMk cId="1122670798" sldId="263"/>
            <ac:picMk id="2" creationId="{5D4E5DA6-0FBD-EA42-FCB5-2E5F2CC22D54}"/>
          </ac:picMkLst>
        </pc:picChg>
        <pc:picChg chg="add mod">
          <ac:chgData name="Kyle Crompton" userId="S::kyle.crompton@bbc.co.uk::ea2e2b23-f54f-4c5f-b125-63db890e493a" providerId="AD" clId="Web-{C6830B83-633F-AE91-E452-8B57652AE240}" dt="2023-08-17T09:48:24.501" v="8"/>
          <ac:picMkLst>
            <pc:docMk/>
            <pc:sldMk cId="1122670798" sldId="263"/>
            <ac:picMk id="3" creationId="{CDD8BE94-116E-4871-E793-8C6E760C70EB}"/>
          </ac:picMkLst>
        </pc:picChg>
      </pc:sldChg>
    </pc:docChg>
  </pc:docChgLst>
  <pc:docChgLst>
    <pc:chgData name="Luke Beddows" userId="S::luke.beddows.ext@bbc.co.uk::48e59d18-d8d5-4481-b05e-5d62b61321e9" providerId="AD" clId="Web-{A2CC6298-9E0D-B2CD-DA91-182353AA06C2}"/>
    <pc:docChg chg="modSld">
      <pc:chgData name="Luke Beddows" userId="S::luke.beddows.ext@bbc.co.uk::48e59d18-d8d5-4481-b05e-5d62b61321e9" providerId="AD" clId="Web-{A2CC6298-9E0D-B2CD-DA91-182353AA06C2}" dt="2023-08-21T12:53:01.501" v="0"/>
      <pc:docMkLst>
        <pc:docMk/>
      </pc:docMkLst>
      <pc:sldChg chg="modNotes">
        <pc:chgData name="Luke Beddows" userId="S::luke.beddows.ext@bbc.co.uk::48e59d18-d8d5-4481-b05e-5d62b61321e9" providerId="AD" clId="Web-{A2CC6298-9E0D-B2CD-DA91-182353AA06C2}" dt="2023-08-21T12:53:01.501" v="0"/>
        <pc:sldMkLst>
          <pc:docMk/>
          <pc:sldMk cId="2882071472" sldId="283"/>
        </pc:sldMkLst>
      </pc:sldChg>
    </pc:docChg>
  </pc:docChgLst>
  <pc:docChgLst>
    <pc:chgData name="Kyle Crompton" userId="S::kyle.crompton@bbc.co.uk::ea2e2b23-f54f-4c5f-b125-63db890e493a" providerId="AD" clId="Web-{07EB6106-E8A2-B2C2-980D-605F7271A8FA}"/>
    <pc:docChg chg="modSld">
      <pc:chgData name="Kyle Crompton" userId="S::kyle.crompton@bbc.co.uk::ea2e2b23-f54f-4c5f-b125-63db890e493a" providerId="AD" clId="Web-{07EB6106-E8A2-B2C2-980D-605F7271A8FA}" dt="2023-08-14T19:44:52.399" v="16"/>
      <pc:docMkLst>
        <pc:docMk/>
      </pc:docMkLst>
      <pc:sldChg chg="addSp delSp modSp">
        <pc:chgData name="Kyle Crompton" userId="S::kyle.crompton@bbc.co.uk::ea2e2b23-f54f-4c5f-b125-63db890e493a" providerId="AD" clId="Web-{07EB6106-E8A2-B2C2-980D-605F7271A8FA}" dt="2023-08-14T19:43:08.768" v="2"/>
        <pc:sldMkLst>
          <pc:docMk/>
          <pc:sldMk cId="1249939223" sldId="265"/>
        </pc:sldMkLst>
        <pc:spChg chg="add">
          <ac:chgData name="Kyle Crompton" userId="S::kyle.crompton@bbc.co.uk::ea2e2b23-f54f-4c5f-b125-63db890e493a" providerId="AD" clId="Web-{07EB6106-E8A2-B2C2-980D-605F7271A8FA}" dt="2023-08-14T19:43:08.768" v="2"/>
          <ac:spMkLst>
            <pc:docMk/>
            <pc:sldMk cId="1249939223" sldId="265"/>
            <ac:spMk id="5" creationId="{42A4FC2C-047E-45A5-965D-8E1E3BF09BC6}"/>
          </ac:spMkLst>
        </pc:spChg>
        <pc:picChg chg="del">
          <ac:chgData name="Kyle Crompton" userId="S::kyle.crompton@bbc.co.uk::ea2e2b23-f54f-4c5f-b125-63db890e493a" providerId="AD" clId="Web-{07EB6106-E8A2-B2C2-980D-605F7271A8FA}" dt="2023-08-14T19:43:03.408" v="0"/>
          <ac:picMkLst>
            <pc:docMk/>
            <pc:sldMk cId="1249939223" sldId="265"/>
            <ac:picMk id="2" creationId="{421EA12D-6766-7EBC-5A2C-A336E6696A91}"/>
          </ac:picMkLst>
        </pc:picChg>
        <pc:picChg chg="add mod">
          <ac:chgData name="Kyle Crompton" userId="S::kyle.crompton@bbc.co.uk::ea2e2b23-f54f-4c5f-b125-63db890e493a" providerId="AD" clId="Web-{07EB6106-E8A2-B2C2-980D-605F7271A8FA}" dt="2023-08-14T19:43:08.768" v="2"/>
          <ac:picMkLst>
            <pc:docMk/>
            <pc:sldMk cId="1249939223" sldId="265"/>
            <ac:picMk id="3" creationId="{5D31C823-C3BB-0CDE-40B2-48B799501E79}"/>
          </ac:picMkLst>
        </pc:picChg>
      </pc:sldChg>
      <pc:sldChg chg="addSp delSp modSp">
        <pc:chgData name="Kyle Crompton" userId="S::kyle.crompton@bbc.co.uk::ea2e2b23-f54f-4c5f-b125-63db890e493a" providerId="AD" clId="Web-{07EB6106-E8A2-B2C2-980D-605F7271A8FA}" dt="2023-08-14T19:44:09.272" v="10"/>
        <pc:sldMkLst>
          <pc:docMk/>
          <pc:sldMk cId="4117626497" sldId="278"/>
        </pc:sldMkLst>
        <pc:spChg chg="add del">
          <ac:chgData name="Kyle Crompton" userId="S::kyle.crompton@bbc.co.uk::ea2e2b23-f54f-4c5f-b125-63db890e493a" providerId="AD" clId="Web-{07EB6106-E8A2-B2C2-980D-605F7271A8FA}" dt="2023-08-14T19:44:03.928" v="7"/>
          <ac:spMkLst>
            <pc:docMk/>
            <pc:sldMk cId="4117626497" sldId="278"/>
            <ac:spMk id="8" creationId="{42A4FC2C-047E-45A5-965D-8E1E3BF09BC6}"/>
          </ac:spMkLst>
        </pc:spChg>
        <pc:spChg chg="add del">
          <ac:chgData name="Kyle Crompton" userId="S::kyle.crompton@bbc.co.uk::ea2e2b23-f54f-4c5f-b125-63db890e493a" providerId="AD" clId="Web-{07EB6106-E8A2-B2C2-980D-605F7271A8FA}" dt="2023-08-14T19:44:03.928" v="7"/>
          <ac:spMkLst>
            <pc:docMk/>
            <pc:sldMk cId="4117626497" sldId="278"/>
            <ac:spMk id="13" creationId="{42A4FC2C-047E-45A5-965D-8E1E3BF09BC6}"/>
          </ac:spMkLst>
        </pc:spChg>
        <pc:picChg chg="add del mod">
          <ac:chgData name="Kyle Crompton" userId="S::kyle.crompton@bbc.co.uk::ea2e2b23-f54f-4c5f-b125-63db890e493a" providerId="AD" clId="Web-{07EB6106-E8A2-B2C2-980D-605F7271A8FA}" dt="2023-08-14T19:44:06.834" v="9"/>
          <ac:picMkLst>
            <pc:docMk/>
            <pc:sldMk cId="4117626497" sldId="278"/>
            <ac:picMk id="2" creationId="{40D811D2-0FEF-A325-03D1-43456615E3F4}"/>
          </ac:picMkLst>
        </pc:picChg>
        <pc:picChg chg="add del">
          <ac:chgData name="Kyle Crompton" userId="S::kyle.crompton@bbc.co.uk::ea2e2b23-f54f-4c5f-b125-63db890e493a" providerId="AD" clId="Web-{07EB6106-E8A2-B2C2-980D-605F7271A8FA}" dt="2023-08-14T19:44:09.272" v="10"/>
          <ac:picMkLst>
            <pc:docMk/>
            <pc:sldMk cId="4117626497" sldId="278"/>
            <ac:picMk id="3" creationId="{DB47A36B-44B9-AA46-2CE6-819086AFE6E9}"/>
          </ac:picMkLst>
        </pc:picChg>
      </pc:sldChg>
      <pc:sldChg chg="addSp delSp modSp">
        <pc:chgData name="Kyle Crompton" userId="S::kyle.crompton@bbc.co.uk::ea2e2b23-f54f-4c5f-b125-63db890e493a" providerId="AD" clId="Web-{07EB6106-E8A2-B2C2-980D-605F7271A8FA}" dt="2023-08-14T19:44:18.866" v="13"/>
        <pc:sldMkLst>
          <pc:docMk/>
          <pc:sldMk cId="3869090574" sldId="279"/>
        </pc:sldMkLst>
        <pc:spChg chg="del">
          <ac:chgData name="Kyle Crompton" userId="S::kyle.crompton@bbc.co.uk::ea2e2b23-f54f-4c5f-b125-63db890e493a" providerId="AD" clId="Web-{07EB6106-E8A2-B2C2-980D-605F7271A8FA}" dt="2023-08-14T19:44:18.866" v="13"/>
          <ac:spMkLst>
            <pc:docMk/>
            <pc:sldMk cId="3869090574" sldId="279"/>
            <ac:spMk id="7" creationId="{42A4FC2C-047E-45A5-965D-8E1E3BF09BC6}"/>
          </ac:spMkLst>
        </pc:spChg>
        <pc:spChg chg="add">
          <ac:chgData name="Kyle Crompton" userId="S::kyle.crompton@bbc.co.uk::ea2e2b23-f54f-4c5f-b125-63db890e493a" providerId="AD" clId="Web-{07EB6106-E8A2-B2C2-980D-605F7271A8FA}" dt="2023-08-14T19:44:18.866" v="13"/>
          <ac:spMkLst>
            <pc:docMk/>
            <pc:sldMk cId="3869090574" sldId="279"/>
            <ac:spMk id="12" creationId="{42A4FC2C-047E-45A5-965D-8E1E3BF09BC6}"/>
          </ac:spMkLst>
        </pc:spChg>
        <pc:picChg chg="del">
          <ac:chgData name="Kyle Crompton" userId="S::kyle.crompton@bbc.co.uk::ea2e2b23-f54f-4c5f-b125-63db890e493a" providerId="AD" clId="Web-{07EB6106-E8A2-B2C2-980D-605F7271A8FA}" dt="2023-08-14T19:44:12.569" v="11"/>
          <ac:picMkLst>
            <pc:docMk/>
            <pc:sldMk cId="3869090574" sldId="279"/>
            <ac:picMk id="2" creationId="{C8ED2F32-CE19-0655-5AC6-778700BA8225}"/>
          </ac:picMkLst>
        </pc:picChg>
        <pc:picChg chg="add mod">
          <ac:chgData name="Kyle Crompton" userId="S::kyle.crompton@bbc.co.uk::ea2e2b23-f54f-4c5f-b125-63db890e493a" providerId="AD" clId="Web-{07EB6106-E8A2-B2C2-980D-605F7271A8FA}" dt="2023-08-14T19:44:18.866" v="13"/>
          <ac:picMkLst>
            <pc:docMk/>
            <pc:sldMk cId="3869090574" sldId="279"/>
            <ac:picMk id="3" creationId="{044762D5-60D0-53E9-EC98-D2C9E523346C}"/>
          </ac:picMkLst>
        </pc:picChg>
      </pc:sldChg>
      <pc:sldChg chg="addSp delSp modSp">
        <pc:chgData name="Kyle Crompton" userId="S::kyle.crompton@bbc.co.uk::ea2e2b23-f54f-4c5f-b125-63db890e493a" providerId="AD" clId="Web-{07EB6106-E8A2-B2C2-980D-605F7271A8FA}" dt="2023-08-14T19:44:52.399" v="16"/>
        <pc:sldMkLst>
          <pc:docMk/>
          <pc:sldMk cId="256908954" sldId="282"/>
        </pc:sldMkLst>
        <pc:spChg chg="del">
          <ac:chgData name="Kyle Crompton" userId="S::kyle.crompton@bbc.co.uk::ea2e2b23-f54f-4c5f-b125-63db890e493a" providerId="AD" clId="Web-{07EB6106-E8A2-B2C2-980D-605F7271A8FA}" dt="2023-08-14T19:44:52.399" v="16"/>
          <ac:spMkLst>
            <pc:docMk/>
            <pc:sldMk cId="256908954" sldId="282"/>
            <ac:spMk id="8" creationId="{42A4FC2C-047E-45A5-965D-8E1E3BF09BC6}"/>
          </ac:spMkLst>
        </pc:spChg>
        <pc:spChg chg="add">
          <ac:chgData name="Kyle Crompton" userId="S::kyle.crompton@bbc.co.uk::ea2e2b23-f54f-4c5f-b125-63db890e493a" providerId="AD" clId="Web-{07EB6106-E8A2-B2C2-980D-605F7271A8FA}" dt="2023-08-14T19:44:52.399" v="16"/>
          <ac:spMkLst>
            <pc:docMk/>
            <pc:sldMk cId="256908954" sldId="282"/>
            <ac:spMk id="13" creationId="{42A4FC2C-047E-45A5-965D-8E1E3BF09BC6}"/>
          </ac:spMkLst>
        </pc:spChg>
        <pc:picChg chg="add mod">
          <ac:chgData name="Kyle Crompton" userId="S::kyle.crompton@bbc.co.uk::ea2e2b23-f54f-4c5f-b125-63db890e493a" providerId="AD" clId="Web-{07EB6106-E8A2-B2C2-980D-605F7271A8FA}" dt="2023-08-14T19:44:52.399" v="16"/>
          <ac:picMkLst>
            <pc:docMk/>
            <pc:sldMk cId="256908954" sldId="282"/>
            <ac:picMk id="2" creationId="{7F3A3748-9F4A-AD46-8495-07C968D490E4}"/>
          </ac:picMkLst>
        </pc:picChg>
        <pc:picChg chg="del">
          <ac:chgData name="Kyle Crompton" userId="S::kyle.crompton@bbc.co.uk::ea2e2b23-f54f-4c5f-b125-63db890e493a" providerId="AD" clId="Web-{07EB6106-E8A2-B2C2-980D-605F7271A8FA}" dt="2023-08-14T19:44:28.913" v="14"/>
          <ac:picMkLst>
            <pc:docMk/>
            <pc:sldMk cId="256908954" sldId="282"/>
            <ac:picMk id="3" creationId="{D50CE2BA-99C9-2B41-F3B0-61C9E93B84D7}"/>
          </ac:picMkLst>
        </pc:picChg>
      </pc:sldChg>
    </pc:docChg>
  </pc:docChgLst>
  <pc:docChgLst>
    <pc:chgData name="Luke Beddows" userId="S::luke.beddows.ext@bbc.co.uk::48e59d18-d8d5-4481-b05e-5d62b61321e9" providerId="AD" clId="Web-{3DE6A7F1-4F7D-6322-86B1-2C37DA18B79F}"/>
    <pc:docChg chg="modSld">
      <pc:chgData name="Luke Beddows" userId="S::luke.beddows.ext@bbc.co.uk::48e59d18-d8d5-4481-b05e-5d62b61321e9" providerId="AD" clId="Web-{3DE6A7F1-4F7D-6322-86B1-2C37DA18B79F}" dt="2023-08-21T11:06:39.601" v="374"/>
      <pc:docMkLst>
        <pc:docMk/>
      </pc:docMkLst>
      <pc:sldChg chg="modNotes">
        <pc:chgData name="Luke Beddows" userId="S::luke.beddows.ext@bbc.co.uk::48e59d18-d8d5-4481-b05e-5d62b61321e9" providerId="AD" clId="Web-{3DE6A7F1-4F7D-6322-86B1-2C37DA18B79F}" dt="2023-08-21T10:50:50.864" v="45"/>
        <pc:sldMkLst>
          <pc:docMk/>
          <pc:sldMk cId="109857222" sldId="256"/>
        </pc:sldMkLst>
      </pc:sldChg>
      <pc:sldChg chg="modNotes">
        <pc:chgData name="Luke Beddows" userId="S::luke.beddows.ext@bbc.co.uk::48e59d18-d8d5-4481-b05e-5d62b61321e9" providerId="AD" clId="Web-{3DE6A7F1-4F7D-6322-86B1-2C37DA18B79F}" dt="2023-08-21T10:51:28.209" v="70"/>
        <pc:sldMkLst>
          <pc:docMk/>
          <pc:sldMk cId="1724683627" sldId="258"/>
        </pc:sldMkLst>
      </pc:sldChg>
      <pc:sldChg chg="modNotes">
        <pc:chgData name="Luke Beddows" userId="S::luke.beddows.ext@bbc.co.uk::48e59d18-d8d5-4481-b05e-5d62b61321e9" providerId="AD" clId="Web-{3DE6A7F1-4F7D-6322-86B1-2C37DA18B79F}" dt="2023-08-21T10:52:23.322" v="112"/>
        <pc:sldMkLst>
          <pc:docMk/>
          <pc:sldMk cId="600281183" sldId="260"/>
        </pc:sldMkLst>
      </pc:sldChg>
      <pc:sldChg chg="modNotes">
        <pc:chgData name="Luke Beddows" userId="S::luke.beddows.ext@bbc.co.uk::48e59d18-d8d5-4481-b05e-5d62b61321e9" providerId="AD" clId="Web-{3DE6A7F1-4F7D-6322-86B1-2C37DA18B79F}" dt="2023-08-21T10:54:38.548" v="154"/>
        <pc:sldMkLst>
          <pc:docMk/>
          <pc:sldMk cId="1147890764" sldId="261"/>
        </pc:sldMkLst>
      </pc:sldChg>
      <pc:sldChg chg="modNotes">
        <pc:chgData name="Luke Beddows" userId="S::luke.beddows.ext@bbc.co.uk::48e59d18-d8d5-4481-b05e-5d62b61321e9" providerId="AD" clId="Web-{3DE6A7F1-4F7D-6322-86B1-2C37DA18B79F}" dt="2023-08-21T10:53:35.372" v="145"/>
        <pc:sldMkLst>
          <pc:docMk/>
          <pc:sldMk cId="2516291315" sldId="266"/>
        </pc:sldMkLst>
      </pc:sldChg>
      <pc:sldChg chg="modNotes">
        <pc:chgData name="Luke Beddows" userId="S::luke.beddows.ext@bbc.co.uk::48e59d18-d8d5-4481-b05e-5d62b61321e9" providerId="AD" clId="Web-{3DE6A7F1-4F7D-6322-86B1-2C37DA18B79F}" dt="2023-08-21T10:53:51.670" v="146"/>
        <pc:sldMkLst>
          <pc:docMk/>
          <pc:sldMk cId="1788185191" sldId="268"/>
        </pc:sldMkLst>
      </pc:sldChg>
      <pc:sldChg chg="modNotes">
        <pc:chgData name="Luke Beddows" userId="S::luke.beddows.ext@bbc.co.uk::48e59d18-d8d5-4481-b05e-5d62b61321e9" providerId="AD" clId="Web-{3DE6A7F1-4F7D-6322-86B1-2C37DA18B79F}" dt="2023-08-21T10:53:55.780" v="148"/>
        <pc:sldMkLst>
          <pc:docMk/>
          <pc:sldMk cId="2449260693" sldId="270"/>
        </pc:sldMkLst>
      </pc:sldChg>
      <pc:sldChg chg="modNotes">
        <pc:chgData name="Luke Beddows" userId="S::luke.beddows.ext@bbc.co.uk::48e59d18-d8d5-4481-b05e-5d62b61321e9" providerId="AD" clId="Web-{3DE6A7F1-4F7D-6322-86B1-2C37DA18B79F}" dt="2023-08-21T10:54:00.796" v="150"/>
        <pc:sldMkLst>
          <pc:docMk/>
          <pc:sldMk cId="526077212" sldId="272"/>
        </pc:sldMkLst>
      </pc:sldChg>
      <pc:sldChg chg="modNotes">
        <pc:chgData name="Luke Beddows" userId="S::luke.beddows.ext@bbc.co.uk::48e59d18-d8d5-4481-b05e-5d62b61321e9" providerId="AD" clId="Web-{3DE6A7F1-4F7D-6322-86B1-2C37DA18B79F}" dt="2023-08-21T10:55:14.987" v="158"/>
        <pc:sldMkLst>
          <pc:docMk/>
          <pc:sldMk cId="2426770873" sldId="274"/>
        </pc:sldMkLst>
      </pc:sldChg>
      <pc:sldChg chg="modNotes">
        <pc:chgData name="Luke Beddows" userId="S::luke.beddows.ext@bbc.co.uk::48e59d18-d8d5-4481-b05e-5d62b61321e9" providerId="AD" clId="Web-{3DE6A7F1-4F7D-6322-86B1-2C37DA18B79F}" dt="2023-08-21T10:55:39.832" v="169"/>
        <pc:sldMkLst>
          <pc:docMk/>
          <pc:sldMk cId="3306579744" sldId="276"/>
        </pc:sldMkLst>
      </pc:sldChg>
      <pc:sldChg chg="modNotes">
        <pc:chgData name="Luke Beddows" userId="S::luke.beddows.ext@bbc.co.uk::48e59d18-d8d5-4481-b05e-5d62b61321e9" providerId="AD" clId="Web-{3DE6A7F1-4F7D-6322-86B1-2C37DA18B79F}" dt="2023-08-21T10:56:02.146" v="171"/>
        <pc:sldMkLst>
          <pc:docMk/>
          <pc:sldMk cId="4117626497" sldId="278"/>
        </pc:sldMkLst>
      </pc:sldChg>
      <pc:sldChg chg="modNotes">
        <pc:chgData name="Luke Beddows" userId="S::luke.beddows.ext@bbc.co.uk::48e59d18-d8d5-4481-b05e-5d62b61321e9" providerId="AD" clId="Web-{3DE6A7F1-4F7D-6322-86B1-2C37DA18B79F}" dt="2023-08-21T10:56:47.633" v="192"/>
        <pc:sldMkLst>
          <pc:docMk/>
          <pc:sldMk cId="1590113592" sldId="280"/>
        </pc:sldMkLst>
      </pc:sldChg>
      <pc:sldChg chg="modNotes">
        <pc:chgData name="Luke Beddows" userId="S::luke.beddows.ext@bbc.co.uk::48e59d18-d8d5-4481-b05e-5d62b61321e9" providerId="AD" clId="Web-{3DE6A7F1-4F7D-6322-86B1-2C37DA18B79F}" dt="2023-08-21T10:59:42.595" v="258"/>
        <pc:sldMkLst>
          <pc:docMk/>
          <pc:sldMk cId="359028626" sldId="281"/>
        </pc:sldMkLst>
      </pc:sldChg>
      <pc:sldChg chg="modNotes">
        <pc:chgData name="Luke Beddows" userId="S::luke.beddows.ext@bbc.co.uk::48e59d18-d8d5-4481-b05e-5d62b61321e9" providerId="AD" clId="Web-{3DE6A7F1-4F7D-6322-86B1-2C37DA18B79F}" dt="2023-08-21T11:02:12.806" v="311"/>
        <pc:sldMkLst>
          <pc:docMk/>
          <pc:sldMk cId="256908954" sldId="282"/>
        </pc:sldMkLst>
      </pc:sldChg>
      <pc:sldChg chg="modNotes">
        <pc:chgData name="Luke Beddows" userId="S::luke.beddows.ext@bbc.co.uk::48e59d18-d8d5-4481-b05e-5d62b61321e9" providerId="AD" clId="Web-{3DE6A7F1-4F7D-6322-86B1-2C37DA18B79F}" dt="2023-08-21T11:03:06.528" v="342"/>
        <pc:sldMkLst>
          <pc:docMk/>
          <pc:sldMk cId="2882071472" sldId="283"/>
        </pc:sldMkLst>
      </pc:sldChg>
      <pc:sldChg chg="modNotes">
        <pc:chgData name="Luke Beddows" userId="S::luke.beddows.ext@bbc.co.uk::48e59d18-d8d5-4481-b05e-5d62b61321e9" providerId="AD" clId="Web-{3DE6A7F1-4F7D-6322-86B1-2C37DA18B79F}" dt="2023-08-21T11:06:39.601" v="374"/>
        <pc:sldMkLst>
          <pc:docMk/>
          <pc:sldMk cId="4136960023" sldId="286"/>
        </pc:sldMkLst>
      </pc:sldChg>
    </pc:docChg>
  </pc:docChgLst>
  <pc:docChgLst>
    <pc:chgData name="Kyle Crompton" userId="S::kyle.crompton@bbc.co.uk::ea2e2b23-f54f-4c5f-b125-63db890e493a" providerId="AD" clId="Web-{E6E60859-7EF2-A299-0155-3281140FCB29}"/>
    <pc:docChg chg="modSld">
      <pc:chgData name="Kyle Crompton" userId="S::kyle.crompton@bbc.co.uk::ea2e2b23-f54f-4c5f-b125-63db890e493a" providerId="AD" clId="Web-{E6E60859-7EF2-A299-0155-3281140FCB29}" dt="2023-07-26T09:59:00.429" v="5"/>
      <pc:docMkLst>
        <pc:docMk/>
      </pc:docMkLst>
      <pc:sldChg chg="addSp delSp modSp">
        <pc:chgData name="Kyle Crompton" userId="S::kyle.crompton@bbc.co.uk::ea2e2b23-f54f-4c5f-b125-63db890e493a" providerId="AD" clId="Web-{E6E60859-7EF2-A299-0155-3281140FCB29}" dt="2023-07-26T09:58:02.863" v="2"/>
        <pc:sldMkLst>
          <pc:docMk/>
          <pc:sldMk cId="1122670798" sldId="263"/>
        </pc:sldMkLst>
        <pc:spChg chg="del">
          <ac:chgData name="Kyle Crompton" userId="S::kyle.crompton@bbc.co.uk::ea2e2b23-f54f-4c5f-b125-63db890e493a" providerId="AD" clId="Web-{E6E60859-7EF2-A299-0155-3281140FCB29}" dt="2023-07-26T09:58:02.863" v="2"/>
          <ac:spMkLst>
            <pc:docMk/>
            <pc:sldMk cId="1122670798" sldId="263"/>
            <ac:spMk id="7" creationId="{42A4FC2C-047E-45A5-965D-8E1E3BF09BC6}"/>
          </ac:spMkLst>
        </pc:spChg>
        <pc:spChg chg="add">
          <ac:chgData name="Kyle Crompton" userId="S::kyle.crompton@bbc.co.uk::ea2e2b23-f54f-4c5f-b125-63db890e493a" providerId="AD" clId="Web-{E6E60859-7EF2-A299-0155-3281140FCB29}" dt="2023-07-26T09:58:02.863" v="2"/>
          <ac:spMkLst>
            <pc:docMk/>
            <pc:sldMk cId="1122670798" sldId="263"/>
            <ac:spMk id="12" creationId="{42A4FC2C-047E-45A5-965D-8E1E3BF09BC6}"/>
          </ac:spMkLst>
        </pc:spChg>
        <pc:picChg chg="del">
          <ac:chgData name="Kyle Crompton" userId="S::kyle.crompton@bbc.co.uk::ea2e2b23-f54f-4c5f-b125-63db890e493a" providerId="AD" clId="Web-{E6E60859-7EF2-A299-0155-3281140FCB29}" dt="2023-07-26T09:57:57.191" v="0"/>
          <ac:picMkLst>
            <pc:docMk/>
            <pc:sldMk cId="1122670798" sldId="263"/>
            <ac:picMk id="2" creationId="{AE649F92-C7BF-5599-FFD9-61193D6A5F1B}"/>
          </ac:picMkLst>
        </pc:picChg>
        <pc:picChg chg="add mod">
          <ac:chgData name="Kyle Crompton" userId="S::kyle.crompton@bbc.co.uk::ea2e2b23-f54f-4c5f-b125-63db890e493a" providerId="AD" clId="Web-{E6E60859-7EF2-A299-0155-3281140FCB29}" dt="2023-07-26T09:58:02.863" v="2"/>
          <ac:picMkLst>
            <pc:docMk/>
            <pc:sldMk cId="1122670798" sldId="263"/>
            <ac:picMk id="3" creationId="{63B62833-B30F-47E3-15B7-243F19788E43}"/>
          </ac:picMkLst>
        </pc:picChg>
      </pc:sldChg>
      <pc:sldChg chg="addSp delSp modSp">
        <pc:chgData name="Kyle Crompton" userId="S::kyle.crompton@bbc.co.uk::ea2e2b23-f54f-4c5f-b125-63db890e493a" providerId="AD" clId="Web-{E6E60859-7EF2-A299-0155-3281140FCB29}" dt="2023-07-26T09:59:00.429" v="5"/>
        <pc:sldMkLst>
          <pc:docMk/>
          <pc:sldMk cId="4073181142" sldId="273"/>
        </pc:sldMkLst>
        <pc:spChg chg="del">
          <ac:chgData name="Kyle Crompton" userId="S::kyle.crompton@bbc.co.uk::ea2e2b23-f54f-4c5f-b125-63db890e493a" providerId="AD" clId="Web-{E6E60859-7EF2-A299-0155-3281140FCB29}" dt="2023-07-26T09:59:00.429" v="5"/>
          <ac:spMkLst>
            <pc:docMk/>
            <pc:sldMk cId="4073181142" sldId="273"/>
            <ac:spMk id="7" creationId="{42A4FC2C-047E-45A5-965D-8E1E3BF09BC6}"/>
          </ac:spMkLst>
        </pc:spChg>
        <pc:spChg chg="add">
          <ac:chgData name="Kyle Crompton" userId="S::kyle.crompton@bbc.co.uk::ea2e2b23-f54f-4c5f-b125-63db890e493a" providerId="AD" clId="Web-{E6E60859-7EF2-A299-0155-3281140FCB29}" dt="2023-07-26T09:59:00.429" v="5"/>
          <ac:spMkLst>
            <pc:docMk/>
            <pc:sldMk cId="4073181142" sldId="273"/>
            <ac:spMk id="12" creationId="{42A4FC2C-047E-45A5-965D-8E1E3BF09BC6}"/>
          </ac:spMkLst>
        </pc:spChg>
        <pc:picChg chg="del">
          <ac:chgData name="Kyle Crompton" userId="S::kyle.crompton@bbc.co.uk::ea2e2b23-f54f-4c5f-b125-63db890e493a" providerId="AD" clId="Web-{E6E60859-7EF2-A299-0155-3281140FCB29}" dt="2023-07-26T09:58:51.476" v="3"/>
          <ac:picMkLst>
            <pc:docMk/>
            <pc:sldMk cId="4073181142" sldId="273"/>
            <ac:picMk id="2" creationId="{58249CCF-0EDB-4EF6-212F-7CBF3C11F630}"/>
          </ac:picMkLst>
        </pc:picChg>
        <pc:picChg chg="add mod">
          <ac:chgData name="Kyle Crompton" userId="S::kyle.crompton@bbc.co.uk::ea2e2b23-f54f-4c5f-b125-63db890e493a" providerId="AD" clId="Web-{E6E60859-7EF2-A299-0155-3281140FCB29}" dt="2023-07-26T09:59:00.429" v="5"/>
          <ac:picMkLst>
            <pc:docMk/>
            <pc:sldMk cId="4073181142" sldId="273"/>
            <ac:picMk id="3" creationId="{A552D422-01B9-F033-B12E-BCD03609D55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EEE3ED-DA28-4DD3-8FB8-742E59B27FBB}" type="datetimeFigureOut">
              <a:t>8/21/2023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AEC083-6FF2-408C-9FD5-291C63785EFA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5287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TEACHER NOTES</a:t>
            </a:r>
          </a:p>
          <a:p>
            <a:endParaRPr lang="en-US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dirty="0">
                <a:cs typeface="Calibri"/>
              </a:rPr>
              <a:t>Have your students complete the quiz (linked) before the lesson so they arrive with some knowledge already.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C083-6FF2-408C-9FD5-291C63785EFA}" type="slidenum"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8788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TEACHER NOTES</a:t>
            </a:r>
            <a:endParaRPr lang="en-US" dirty="0"/>
          </a:p>
          <a:p>
            <a:endParaRPr lang="en-US" dirty="0"/>
          </a:p>
          <a:p>
            <a:pPr marL="171450" indent="-171450">
              <a:buFont typeface="Arial,Sans-Serif"/>
              <a:buChar char="•"/>
            </a:pPr>
            <a:r>
              <a:rPr lang="en-US" dirty="0"/>
              <a:t>Give your students an opportunity to discuss what they think.</a:t>
            </a:r>
          </a:p>
          <a:p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C083-6FF2-408C-9FD5-291C63785EFA}" type="slidenum">
              <a:rPr lang="en-GB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03459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TEACHER NOTES</a:t>
            </a:r>
            <a:endParaRPr lang="en-US" dirty="0"/>
          </a:p>
          <a:p>
            <a:endParaRPr lang="en-US" dirty="0"/>
          </a:p>
          <a:p>
            <a:pPr marL="171450" indent="-171450">
              <a:buFont typeface="Arial,Sans-Serif"/>
              <a:buChar char="•"/>
            </a:pPr>
            <a:r>
              <a:rPr lang="en-US" dirty="0"/>
              <a:t>Give your students an opportunity to take in or note down the following information.</a:t>
            </a:r>
          </a:p>
          <a:p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C083-6FF2-408C-9FD5-291C63785EFA}" type="slidenum">
              <a:rPr lang="en-GB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50706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 NOTES</a:t>
            </a:r>
          </a:p>
          <a:p>
            <a:endParaRPr lang="en-US" dirty="0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 dirty="0">
                <a:cs typeface="Calibri"/>
              </a:rPr>
              <a:t>There will be a chance to discuss this on the next slide so you don't need to here.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C083-6FF2-408C-9FD5-291C63785EFA}" type="slidenum">
              <a:rPr lang="en-GB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285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TEACHER NOTES</a:t>
            </a:r>
            <a:endParaRPr lang="en-US" dirty="0"/>
          </a:p>
          <a:p>
            <a:endParaRPr lang="en-US" dirty="0"/>
          </a:p>
          <a:p>
            <a:pPr marL="171450" indent="-171450">
              <a:buFont typeface="Arial,Sans-Serif"/>
              <a:buChar char="•"/>
            </a:pPr>
            <a:r>
              <a:rPr lang="en-US" dirty="0"/>
              <a:t>This is quite a structured discussion task. Have your students get into groups of 4 if possible and take on each of the roles. Encourage them to use the verbal sentence starters to bring structure to their debate.</a:t>
            </a:r>
          </a:p>
          <a:p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C083-6FF2-408C-9FD5-291C63785EFA}" type="slidenum">
              <a:rPr lang="en-GB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87640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 NOTES</a:t>
            </a:r>
          </a:p>
          <a:p>
            <a:endParaRPr lang="en-US" dirty="0"/>
          </a:p>
          <a:p>
            <a:pPr marL="171450" indent="-171450">
              <a:buFont typeface="Arial,Sans-Serif"/>
              <a:buChar char="•"/>
            </a:pPr>
            <a:r>
              <a:rPr lang="en-US" dirty="0"/>
              <a:t>This can be a quiet or silent writing task. Students can use the sentence starters provided but they also have the freedom to write their own response should they wish.</a:t>
            </a:r>
          </a:p>
          <a:p>
            <a:endParaRPr lang="en-US" dirty="0"/>
          </a:p>
          <a:p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C083-6FF2-408C-9FD5-291C63785EFA}" type="slidenum">
              <a:rPr lang="en-GB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63116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TEACHER NOTES</a:t>
            </a:r>
          </a:p>
          <a:p>
            <a:endParaRPr lang="en-US" dirty="0"/>
          </a:p>
          <a:p>
            <a:pPr marL="171450" indent="-171450">
              <a:buFont typeface="Arial,Sans-Serif"/>
              <a:buChar char="•"/>
            </a:pPr>
            <a:r>
              <a:rPr lang="en-US"/>
              <a:t>Have students write their answers down or take verbal feedback.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C083-6FF2-408C-9FD5-291C63785EFA}" type="slidenum">
              <a:rPr lang="en-GB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33056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TEACHER NOTES</a:t>
            </a:r>
            <a:endParaRPr lang="en-US" dirty="0"/>
          </a:p>
          <a:p>
            <a:endParaRPr lang="en-US" dirty="0"/>
          </a:p>
          <a:p>
            <a:pPr marL="171450" indent="-171450">
              <a:buFont typeface="Arial,Sans-Serif"/>
              <a:buChar char="•"/>
            </a:pPr>
            <a:r>
              <a:rPr lang="en-US" dirty="0"/>
              <a:t>Encourage your students to find out more via the link or challenge themselves further by completing the Takeaway Task.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C083-6FF2-408C-9FD5-291C63785EFA}" type="slidenum">
              <a:rPr lang="en-GB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4510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 NOTES</a:t>
            </a:r>
          </a:p>
          <a:p>
            <a:endParaRPr lang="en-US" dirty="0"/>
          </a:p>
          <a:p>
            <a:pPr marL="171450" indent="-171450">
              <a:buFont typeface="Arial,Sans-Serif"/>
              <a:buChar char="•"/>
            </a:pPr>
            <a:r>
              <a:rPr lang="en-US" dirty="0">
                <a:cs typeface="Calibri"/>
              </a:rPr>
              <a:t>This can be an entry task as your students arrive into the lesson. Get them to match up the statistic to the statement.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C083-6FF2-408C-9FD5-291C63785EFA}" type="slidenum">
              <a:rPr lang="en-GB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31972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 NOTES</a:t>
            </a:r>
          </a:p>
          <a:p>
            <a:endParaRPr lang="en-US" dirty="0"/>
          </a:p>
          <a:p>
            <a:pPr marL="171450" indent="-171450">
              <a:buFont typeface="Arial,Sans-Serif"/>
              <a:buChar char="•"/>
            </a:pPr>
            <a:r>
              <a:rPr lang="en-US" dirty="0">
                <a:cs typeface="Calibri"/>
              </a:rPr>
              <a:t>This is the lesson's Big Question. Perhaps complete a quick question and response on this before moving on.</a:t>
            </a:r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C083-6FF2-408C-9FD5-291C63785EFA}" type="slidenum">
              <a:rPr lang="en-GB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5002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 NOTES</a:t>
            </a:r>
          </a:p>
          <a:p>
            <a:endParaRPr lang="en-US" dirty="0"/>
          </a:p>
          <a:p>
            <a:pPr marL="171450" indent="-171450">
              <a:buFont typeface="Arial,Sans-Serif"/>
              <a:buChar char="•"/>
            </a:pPr>
            <a:r>
              <a:rPr lang="en-US" dirty="0"/>
              <a:t>Give your students an opportunity to take in or note down the following definitions.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C083-6FF2-408C-9FD5-291C63785EFA}" type="slidenum">
              <a:rPr lang="en-GB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8129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 NOTES</a:t>
            </a:r>
          </a:p>
          <a:p>
            <a:endParaRPr lang="en-US" dirty="0"/>
          </a:p>
          <a:p>
            <a:pPr marL="171450" indent="-171450">
              <a:buFont typeface="Arial,Sans-Serif"/>
              <a:buChar char="•"/>
            </a:pPr>
            <a:r>
              <a:rPr lang="en-US" dirty="0"/>
              <a:t>Get your students to discuss whether they think this post is mis- or disinformation.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C083-6FF2-408C-9FD5-291C63785EFA}" type="slidenum">
              <a:rPr lang="en-GB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0857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TEACHER NOTES</a:t>
            </a:r>
            <a:endParaRPr lang="en-US" dirty="0"/>
          </a:p>
          <a:p>
            <a:endParaRPr lang="en-US" dirty="0"/>
          </a:p>
          <a:p>
            <a:pPr marL="171450" indent="-171450">
              <a:buFont typeface="Arial,Sans-Serif"/>
              <a:buChar char="•"/>
            </a:pPr>
            <a:r>
              <a:rPr lang="en-US"/>
              <a:t>Get your students to discuss whether they think this post is mis- or disinformation.</a:t>
            </a:r>
            <a:endParaRPr lang="en-US" dirty="0"/>
          </a:p>
          <a:p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C083-6FF2-408C-9FD5-291C63785EFA}" type="slidenum">
              <a:rPr lang="en-GB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93225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 NOTES</a:t>
            </a:r>
          </a:p>
          <a:p>
            <a:endParaRPr lang="en-US" dirty="0"/>
          </a:p>
          <a:p>
            <a:pPr marL="171450" indent="-171450">
              <a:buFont typeface="Arial,Sans-Serif"/>
              <a:buChar char="•"/>
            </a:pPr>
            <a:r>
              <a:rPr lang="en-US" dirty="0"/>
              <a:t>Get your students to discuss whether they think this post is mis- or disinformation.</a:t>
            </a:r>
          </a:p>
          <a:p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C083-6FF2-408C-9FD5-291C63785EFA}" type="slidenum">
              <a:rPr lang="en-GB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06451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 NOTES</a:t>
            </a:r>
          </a:p>
          <a:p>
            <a:endParaRPr lang="en-US" dirty="0"/>
          </a:p>
          <a:p>
            <a:pPr marL="171450" indent="-171450">
              <a:buFont typeface="Arial,Sans-Serif"/>
              <a:buChar char="•"/>
            </a:pPr>
            <a:r>
              <a:rPr lang="en-US" dirty="0"/>
              <a:t>Get your students to discuss whether they think this post is mis- or disinformation.</a:t>
            </a:r>
          </a:p>
          <a:p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C083-6FF2-408C-9FD5-291C63785EFA}" type="slidenum">
              <a:rPr lang="en-GB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07685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C083-6FF2-408C-9FD5-291C63785EFA}" type="slidenum">
              <a:rPr lang="en-GB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6707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534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253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528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682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421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576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678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567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83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160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269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8/21/2023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632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bbc.co.uk/bitesize/articles/zrsdmbk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bbc.co.uk/bitesize/articles/zbwkbqt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and white background with white text&#10;&#10;Description automatically generated">
            <a:extLst>
              <a:ext uri="{FF2B5EF4-FFF2-40B4-BE49-F238E27FC236}">
                <a16:creationId xmlns:a16="http://schemas.microsoft.com/office/drawing/2014/main" id="{EC6837DB-EB59-6BBB-5228-2484E51E4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7" y="-232"/>
            <a:ext cx="12184565" cy="68584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F4B5F3-BFB6-14C6-2B1A-47C50C9DA0F4}"/>
              </a:ext>
            </a:extLst>
          </p:cNvPr>
          <p:cNvSpPr txBox="1"/>
          <p:nvPr/>
        </p:nvSpPr>
        <p:spPr>
          <a:xfrm>
            <a:off x="1376516" y="6378677"/>
            <a:ext cx="431390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400">
                <a:solidFill>
                  <a:srgbClr val="FFFFFF"/>
                </a:solidFill>
                <a:cs typeface="Calibri"/>
                <a:hlinkClick r:id="rId4"/>
              </a:rPr>
              <a:t>https://www.bbc.co.uk/bitesize/articles/zrsdmbk</a:t>
            </a:r>
            <a:endParaRPr lang="en-US" sz="1400"/>
          </a:p>
          <a:p>
            <a:pPr algn="l"/>
            <a:endParaRPr lang="en-GB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692530DF-9839-F984-1362-D2037F19E7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2350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24677728-96B4-A237-FC49-10EAC4DC44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1851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BDC46AFC-CDB3-0B59-8252-8EBD47C425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0621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rectangular object with white text&#10;&#10;Description automatically generated">
            <a:extLst>
              <a:ext uri="{FF2B5EF4-FFF2-40B4-BE49-F238E27FC236}">
                <a16:creationId xmlns:a16="http://schemas.microsoft.com/office/drawing/2014/main" id="{8DA29C12-FC5D-154E-8BF8-EBED4BA6F9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3689" y="-3838"/>
            <a:ext cx="12251140" cy="6865676"/>
          </a:xfrm>
          <a:prstGeom prst="rect">
            <a:avLst/>
          </a:prstGeom>
        </p:spPr>
      </p:pic>
      <p:pic>
        <p:nvPicPr>
          <p:cNvPr id="3" name="Greta staged protest - cutdown">
            <a:hlinkClick r:id="" action="ppaction://media"/>
            <a:extLst>
              <a:ext uri="{FF2B5EF4-FFF2-40B4-BE49-F238E27FC236}">
                <a16:creationId xmlns:a16="http://schemas.microsoft.com/office/drawing/2014/main" id="{1E85C084-2B09-98D4-0D01-480ABFE15C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17266" y="749710"/>
            <a:ext cx="3282131" cy="584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26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CA9E12-3568-D150-2F68-C9FABBD6D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062" y="-3838"/>
            <a:ext cx="12262513" cy="686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951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D43E2492-04CB-CDC3-87A5-8AF6B9BB61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0772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82E1F940-5AA9-CD9B-AC38-4C7A80F3AE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1811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urple sign with white text&#10;&#10;Description automatically generated">
            <a:extLst>
              <a:ext uri="{FF2B5EF4-FFF2-40B4-BE49-F238E27FC236}">
                <a16:creationId xmlns:a16="http://schemas.microsoft.com/office/drawing/2014/main" id="{ED575D88-DCC3-1346-6FAB-19344A05EA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7708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urple rectangle with white text&#10;&#10;Description automatically generated">
            <a:extLst>
              <a:ext uri="{FF2B5EF4-FFF2-40B4-BE49-F238E27FC236}">
                <a16:creationId xmlns:a16="http://schemas.microsoft.com/office/drawing/2014/main" id="{7722C629-A9D9-8AD0-A0ED-467BDD2343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0898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urple rectangle with white text&#10;&#10;Description automatically generated">
            <a:extLst>
              <a:ext uri="{FF2B5EF4-FFF2-40B4-BE49-F238E27FC236}">
                <a16:creationId xmlns:a16="http://schemas.microsoft.com/office/drawing/2014/main" id="{7CD29673-CA2C-565C-2C30-334304DB59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Deepfake neighbour wars - cutdown and blurred">
            <a:hlinkClick r:id="" action="ppaction://media"/>
            <a:extLst>
              <a:ext uri="{FF2B5EF4-FFF2-40B4-BE49-F238E27FC236}">
                <a16:creationId xmlns:a16="http://schemas.microsoft.com/office/drawing/2014/main" id="{51E2D475-39F2-3E34-D405-B1604F1ED6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04410" y="755855"/>
            <a:ext cx="3331291" cy="593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579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rectangular object with text&#10;&#10;Description automatically generated">
            <a:extLst>
              <a:ext uri="{FF2B5EF4-FFF2-40B4-BE49-F238E27FC236}">
                <a16:creationId xmlns:a16="http://schemas.microsoft.com/office/drawing/2014/main" id="{7ED36783-08B1-214D-9092-15E3B1081C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6836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558839-0873-4376-AE92-C48699D22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purple rectangular object with white text&#10;&#10;Description automatically generated">
            <a:extLst>
              <a:ext uri="{FF2B5EF4-FFF2-40B4-BE49-F238E27FC236}">
                <a16:creationId xmlns:a16="http://schemas.microsoft.com/office/drawing/2014/main" id="{2F64940B-FAB4-E345-99A3-CBAFA7DD9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494" y="-2841"/>
            <a:ext cx="12248147" cy="6877050"/>
          </a:xfrm>
          <a:prstGeom prst="rect">
            <a:avLst/>
          </a:prstGeom>
        </p:spPr>
      </p:pic>
      <p:pic>
        <p:nvPicPr>
          <p:cNvPr id="3" name="Picture 3" descr="A person and person posing for a picture&#10;&#10;Description automatically generated">
            <a:extLst>
              <a:ext uri="{FF2B5EF4-FFF2-40B4-BE49-F238E27FC236}">
                <a16:creationId xmlns:a16="http://schemas.microsoft.com/office/drawing/2014/main" id="{3C28CBE7-1431-31EB-86F1-0EB3D6543B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485"/>
          <a:stretch/>
        </p:blipFill>
        <p:spPr>
          <a:xfrm>
            <a:off x="1082862" y="254009"/>
            <a:ext cx="4173013" cy="614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120578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urple background with white text&#10;&#10;Description automatically generated">
            <a:extLst>
              <a:ext uri="{FF2B5EF4-FFF2-40B4-BE49-F238E27FC236}">
                <a16:creationId xmlns:a16="http://schemas.microsoft.com/office/drawing/2014/main" id="{DB47A36B-44B9-AA46-2CE6-819086AFE6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6264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posing for a picture&#10;&#10;Description automatically generated">
            <a:extLst>
              <a:ext uri="{FF2B5EF4-FFF2-40B4-BE49-F238E27FC236}">
                <a16:creationId xmlns:a16="http://schemas.microsoft.com/office/drawing/2014/main" id="{044762D5-60D0-53E9-EC98-D2C9E52334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0905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urple background with white text&#10;&#10;Description automatically generated">
            <a:extLst>
              <a:ext uri="{FF2B5EF4-FFF2-40B4-BE49-F238E27FC236}">
                <a16:creationId xmlns:a16="http://schemas.microsoft.com/office/drawing/2014/main" id="{FE50E068-6523-6B60-E16E-1DBD3D6CB6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1135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purple screen&#10;&#10;Description automatically generated">
            <a:extLst>
              <a:ext uri="{FF2B5EF4-FFF2-40B4-BE49-F238E27FC236}">
                <a16:creationId xmlns:a16="http://schemas.microsoft.com/office/drawing/2014/main" id="{34DEAED1-2562-F07A-4857-75FCA83A28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86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purple box with white text&#10;&#10;Description automatically generated">
            <a:extLst>
              <a:ext uri="{FF2B5EF4-FFF2-40B4-BE49-F238E27FC236}">
                <a16:creationId xmlns:a16="http://schemas.microsoft.com/office/drawing/2014/main" id="{7F3A3748-9F4A-AD46-8495-07C968D490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089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purple screen&#10;&#10;Description automatically generated">
            <a:extLst>
              <a:ext uri="{FF2B5EF4-FFF2-40B4-BE49-F238E27FC236}">
                <a16:creationId xmlns:a16="http://schemas.microsoft.com/office/drawing/2014/main" id="{C91AF4EC-C0E7-BFE4-221E-F75839B330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0714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video game&#10;&#10;Description automatically generated">
            <a:extLst>
              <a:ext uri="{FF2B5EF4-FFF2-40B4-BE49-F238E27FC236}">
                <a16:creationId xmlns:a16="http://schemas.microsoft.com/office/drawing/2014/main" id="{FAB66670-078F-A2CE-E69B-283CA65CB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062" y="7535"/>
            <a:ext cx="12251140" cy="68656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76CE13-212B-4F8E-0F61-390B421009D1}"/>
              </a:ext>
            </a:extLst>
          </p:cNvPr>
          <p:cNvSpPr txBox="1"/>
          <p:nvPr/>
        </p:nvSpPr>
        <p:spPr>
          <a:xfrm>
            <a:off x="245806" y="3920612"/>
            <a:ext cx="615745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400">
                <a:solidFill>
                  <a:srgbClr val="FFFFFF"/>
                </a:solidFill>
                <a:cs typeface="Calibri"/>
                <a:hlinkClick r:id="rId4"/>
              </a:rPr>
              <a:t>https://www.bbc.co.uk/bitesize/articles/zbwkbqt</a:t>
            </a:r>
            <a:endParaRPr lang="en-US" sz="1400"/>
          </a:p>
          <a:p>
            <a:pPr algn="l"/>
            <a:endParaRPr lang="en-GB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6960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04F362B5-D57F-FA03-1FD0-9219ECE399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662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background with white text&#10;&#10;Description automatically generated">
            <a:extLst>
              <a:ext uri="{FF2B5EF4-FFF2-40B4-BE49-F238E27FC236}">
                <a16:creationId xmlns:a16="http://schemas.microsoft.com/office/drawing/2014/main" id="{119F74CB-CD81-3970-F646-33E72FF7B0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281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rectangle with white text&#10;&#10;Description automatically generated">
            <a:extLst>
              <a:ext uri="{FF2B5EF4-FFF2-40B4-BE49-F238E27FC236}">
                <a16:creationId xmlns:a16="http://schemas.microsoft.com/office/drawing/2014/main" id="{ED89E8AC-6A93-8F0D-A7B1-6F0D15450F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890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urple screen with white text&#10;&#10;Description automatically generated">
            <a:extLst>
              <a:ext uri="{FF2B5EF4-FFF2-40B4-BE49-F238E27FC236}">
                <a16:creationId xmlns:a16="http://schemas.microsoft.com/office/drawing/2014/main" id="{18DCD23F-9E48-82FF-E30A-BFFBC072CD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762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purple background with white text&#10;&#10;Description automatically generated">
            <a:extLst>
              <a:ext uri="{FF2B5EF4-FFF2-40B4-BE49-F238E27FC236}">
                <a16:creationId xmlns:a16="http://schemas.microsoft.com/office/drawing/2014/main" id="{A9E2008D-E6D1-958C-FBD8-A138B59FE6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6707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urple screen with white text&#10;&#10;Description automatically generated">
            <a:extLst>
              <a:ext uri="{FF2B5EF4-FFF2-40B4-BE49-F238E27FC236}">
                <a16:creationId xmlns:a16="http://schemas.microsoft.com/office/drawing/2014/main" id="{5D31C823-C3BB-0CDE-40B2-48B799501E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939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6CF88FF0-9D7E-3705-66DB-122CB2057A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2913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27</Slides>
  <Notes>16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94</cp:revision>
  <dcterms:created xsi:type="dcterms:W3CDTF">2023-07-09T17:25:45Z</dcterms:created>
  <dcterms:modified xsi:type="dcterms:W3CDTF">2023-08-21T12:53:01Z</dcterms:modified>
</cp:coreProperties>
</file>